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366" r:id="rId2"/>
    <p:sldId id="309" r:id="rId3"/>
    <p:sldId id="258" r:id="rId4"/>
    <p:sldId id="259" r:id="rId5"/>
    <p:sldId id="260" r:id="rId6"/>
    <p:sldId id="262" r:id="rId7"/>
    <p:sldId id="263" r:id="rId8"/>
    <p:sldId id="337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359" r:id="rId26"/>
    <p:sldId id="361" r:id="rId27"/>
    <p:sldId id="365" r:id="rId28"/>
    <p:sldId id="282" r:id="rId29"/>
  </p:sldIdLst>
  <p:sldSz cx="13433425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7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57F05-B045-4593-ABC9-CD7A7834F05E}" v="33" dt="2024-10-03T07:41:50.15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786" y="96"/>
      </p:cViewPr>
      <p:guideLst>
        <p:guide orient="horz" pos="2880"/>
        <p:guide pos="271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ina Jan (260259)" userId="a7e6ec75-d3ba-42c7-b540-e3e8914f88d5" providerId="ADAL" clId="{DF357F05-B045-4593-ABC9-CD7A7834F05E}"/>
    <pc:docChg chg="undo custSel addSld delSld modSld modMainMaster">
      <pc:chgData name="Kalina Jan (260259)" userId="a7e6ec75-d3ba-42c7-b540-e3e8914f88d5" providerId="ADAL" clId="{DF357F05-B045-4593-ABC9-CD7A7834F05E}" dt="2024-10-03T07:42:51.678" v="573" actId="478"/>
      <pc:docMkLst>
        <pc:docMk/>
      </pc:docMkLst>
      <pc:sldChg chg="add del">
        <pc:chgData name="Kalina Jan (260259)" userId="a7e6ec75-d3ba-42c7-b540-e3e8914f88d5" providerId="ADAL" clId="{DF357F05-B045-4593-ABC9-CD7A7834F05E}" dt="2024-10-03T07:26:41.006" v="275" actId="47"/>
        <pc:sldMkLst>
          <pc:docMk/>
          <pc:sldMk cId="0" sldId="256"/>
        </pc:sldMkLst>
      </pc:sldChg>
      <pc:sldChg chg="add del">
        <pc:chgData name="Kalina Jan (260259)" userId="a7e6ec75-d3ba-42c7-b540-e3e8914f88d5" providerId="ADAL" clId="{DF357F05-B045-4593-ABC9-CD7A7834F05E}" dt="2024-10-03T07:27:48.507" v="278" actId="47"/>
        <pc:sldMkLst>
          <pc:docMk/>
          <pc:sldMk cId="0" sldId="257"/>
        </pc:sldMkLst>
      </pc:sldChg>
      <pc:sldChg chg="delSp modSp mod">
        <pc:chgData name="Kalina Jan (260259)" userId="a7e6ec75-d3ba-42c7-b540-e3e8914f88d5" providerId="ADAL" clId="{DF357F05-B045-4593-ABC9-CD7A7834F05E}" dt="2024-10-03T07:31:22.723" v="324" actId="478"/>
        <pc:sldMkLst>
          <pc:docMk/>
          <pc:sldMk cId="0" sldId="258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8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8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8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8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8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8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8"/>
            <ac:spMk id="10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1:22.723" v="324" actId="478"/>
          <ac:spMkLst>
            <pc:docMk/>
            <pc:sldMk cId="0" sldId="258"/>
            <ac:spMk id="11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58"/>
            <ac:grpSpMk id="3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58"/>
            <ac:grpSpMk id="7" creationId="{00000000-0000-0000-0000-000000000000}"/>
          </ac:grpSpMkLst>
        </pc:grpChg>
      </pc:sldChg>
      <pc:sldChg chg="delSp modSp mod">
        <pc:chgData name="Kalina Jan (260259)" userId="a7e6ec75-d3ba-42c7-b540-e3e8914f88d5" providerId="ADAL" clId="{DF357F05-B045-4593-ABC9-CD7A7834F05E}" dt="2024-10-03T07:37:30.941" v="480" actId="1037"/>
        <pc:sldMkLst>
          <pc:docMk/>
          <pc:sldMk cId="0" sldId="259"/>
        </pc:sldMkLst>
        <pc:spChg chg="mod">
          <ac:chgData name="Kalina Jan (260259)" userId="a7e6ec75-d3ba-42c7-b540-e3e8914f88d5" providerId="ADAL" clId="{DF357F05-B045-4593-ABC9-CD7A7834F05E}" dt="2024-10-03T07:37:30.941" v="480" actId="1037"/>
          <ac:spMkLst>
            <pc:docMk/>
            <pc:sldMk cId="0" sldId="259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1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2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2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2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2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2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2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2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3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3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3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3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3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3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3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59"/>
            <ac:spMk id="40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1:18.438" v="322" actId="478"/>
          <ac:spMkLst>
            <pc:docMk/>
            <pc:sldMk cId="0" sldId="259"/>
            <ac:spMk id="41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59"/>
            <ac:grpSpMk id="4" creationId="{00000000-0000-0000-0000-000000000000}"/>
          </ac:grpSpMkLst>
        </pc:grp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59"/>
            <ac:picMk id="15" creationId="{00000000-0000-0000-0000-000000000000}"/>
          </ac:picMkLst>
        </pc:pic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59"/>
            <ac:picMk id="18" creationId="{00000000-0000-0000-0000-000000000000}"/>
          </ac:picMkLst>
        </pc:pic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59"/>
            <ac:picMk id="26" creationId="{00000000-0000-0000-0000-000000000000}"/>
          </ac:picMkLst>
        </pc:pic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59"/>
            <ac:picMk id="29" creationId="{00000000-0000-0000-0000-000000000000}"/>
          </ac:picMkLst>
        </pc:pic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59"/>
            <ac:picMk id="32" creationId="{00000000-0000-0000-0000-000000000000}"/>
          </ac:picMkLst>
        </pc:pic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59"/>
            <ac:picMk id="35" creationId="{00000000-0000-0000-0000-000000000000}"/>
          </ac:picMkLst>
        </pc:pic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59"/>
            <ac:picMk id="38" creationId="{00000000-0000-0000-0000-000000000000}"/>
          </ac:picMkLst>
        </pc:picChg>
      </pc:sldChg>
      <pc:sldChg chg="delSp modSp mod">
        <pc:chgData name="Kalina Jan (260259)" userId="a7e6ec75-d3ba-42c7-b540-e3e8914f88d5" providerId="ADAL" clId="{DF357F05-B045-4593-ABC9-CD7A7834F05E}" dt="2024-10-03T07:37:23.330" v="457" actId="1038"/>
        <pc:sldMkLst>
          <pc:docMk/>
          <pc:sldMk cId="0" sldId="260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37:23.330" v="457" actId="1038"/>
          <ac:spMkLst>
            <pc:docMk/>
            <pc:sldMk cId="0" sldId="260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1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2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2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2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2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2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2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2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2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3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3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3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3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3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3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3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3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3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3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4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4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4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4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4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4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4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4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4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5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5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5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5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5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5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0"/>
            <ac:spMk id="57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1:16.772" v="321" actId="478"/>
          <ac:spMkLst>
            <pc:docMk/>
            <pc:sldMk cId="0" sldId="260"/>
            <ac:spMk id="58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0"/>
            <ac:grpSpMk id="6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0"/>
            <ac:grpSpMk id="10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0"/>
            <ac:grpSpMk id="19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0"/>
            <ac:grpSpMk id="23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0"/>
            <ac:grpSpMk id="46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0"/>
            <ac:grpSpMk id="54" creationId="{00000000-0000-0000-0000-000000000000}"/>
          </ac:grpSpMkLst>
        </pc:grp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60"/>
            <ac:picMk id="2" creationId="{00000000-0000-0000-0000-000000000000}"/>
          </ac:picMkLst>
        </pc:pic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60"/>
            <ac:picMk id="12" creationId="{00000000-0000-0000-0000-000000000000}"/>
          </ac:picMkLst>
        </pc:picChg>
      </pc:sldChg>
      <pc:sldChg chg="delSp modSp del mod">
        <pc:chgData name="Kalina Jan (260259)" userId="a7e6ec75-d3ba-42c7-b540-e3e8914f88d5" providerId="ADAL" clId="{DF357F05-B045-4593-ABC9-CD7A7834F05E}" dt="2024-10-03T07:38:31.549" v="485" actId="47"/>
        <pc:sldMkLst>
          <pc:docMk/>
          <pc:sldMk cId="0" sldId="261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1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1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2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2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2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2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2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2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2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2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2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3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3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3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3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3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3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3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3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4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4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4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4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4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4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4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4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5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5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5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5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5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5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5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5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5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6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6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6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6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6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6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6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6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6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7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7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7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7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7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7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1"/>
            <ac:spMk id="77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1:12.118" v="320" actId="478"/>
          <ac:spMkLst>
            <pc:docMk/>
            <pc:sldMk cId="0" sldId="261"/>
            <ac:spMk id="78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1"/>
            <ac:grpSpMk id="5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1"/>
            <ac:grpSpMk id="8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1"/>
            <ac:grpSpMk id="20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1"/>
            <ac:grpSpMk id="33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1"/>
            <ac:grpSpMk id="38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1"/>
            <ac:grpSpMk id="44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1"/>
            <ac:grpSpMk id="53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1"/>
            <ac:grpSpMk id="64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1"/>
            <ac:grpSpMk id="74" creationId="{00000000-0000-0000-0000-000000000000}"/>
          </ac:grpSpMkLst>
        </pc:grp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61"/>
            <ac:picMk id="7" creationId="{00000000-0000-0000-0000-000000000000}"/>
          </ac:picMkLst>
        </pc:pic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61"/>
            <ac:picMk id="47" creationId="{00000000-0000-0000-0000-000000000000}"/>
          </ac:picMkLst>
        </pc:picChg>
      </pc:sldChg>
      <pc:sldChg chg="delSp modSp mod">
        <pc:chgData name="Kalina Jan (260259)" userId="a7e6ec75-d3ba-42c7-b540-e3e8914f88d5" providerId="ADAL" clId="{DF357F05-B045-4593-ABC9-CD7A7834F05E}" dt="2024-10-03T07:31:10.398" v="319" actId="478"/>
        <pc:sldMkLst>
          <pc:docMk/>
          <pc:sldMk cId="0" sldId="262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1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2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2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2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2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2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2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2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2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3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3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3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3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3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3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3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3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4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4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4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4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4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4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4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4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4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5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5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5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5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5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2"/>
            <ac:spMk id="55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1:10.398" v="319" actId="478"/>
          <ac:spMkLst>
            <pc:docMk/>
            <pc:sldMk cId="0" sldId="262"/>
            <ac:spMk id="56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2"/>
            <ac:grpSpMk id="7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2"/>
            <ac:grpSpMk id="19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2"/>
            <ac:grpSpMk id="25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2"/>
            <ac:grpSpMk id="34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2"/>
            <ac:grpSpMk id="44" creationId="{00000000-0000-0000-0000-000000000000}"/>
          </ac:grpSpMkLst>
        </pc:grp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62"/>
            <ac:picMk id="5" creationId="{00000000-0000-0000-0000-000000000000}"/>
          </ac:picMkLst>
        </pc:pic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62"/>
            <ac:picMk id="31" creationId="{00000000-0000-0000-0000-000000000000}"/>
          </ac:picMkLst>
        </pc:picChg>
      </pc:sldChg>
      <pc:sldChg chg="delSp modSp mod">
        <pc:chgData name="Kalina Jan (260259)" userId="a7e6ec75-d3ba-42c7-b540-e3e8914f88d5" providerId="ADAL" clId="{DF357F05-B045-4593-ABC9-CD7A7834F05E}" dt="2024-10-03T07:37:14.919" v="436" actId="1037"/>
        <pc:sldMkLst>
          <pc:docMk/>
          <pc:sldMk cId="0" sldId="263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3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3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3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3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37:14.919" v="436" actId="1037"/>
          <ac:spMkLst>
            <pc:docMk/>
            <pc:sldMk cId="0" sldId="263"/>
            <ac:spMk id="7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1:08.318" v="318" actId="478"/>
          <ac:spMkLst>
            <pc:docMk/>
            <pc:sldMk cId="0" sldId="263"/>
            <ac:spMk id="8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3"/>
            <ac:grpSpMk id="4" creationId="{00000000-0000-0000-0000-000000000000}"/>
          </ac:grpSpMkLst>
        </pc:grpChg>
      </pc:sldChg>
      <pc:sldChg chg="del">
        <pc:chgData name="Kalina Jan (260259)" userId="a7e6ec75-d3ba-42c7-b540-e3e8914f88d5" providerId="ADAL" clId="{DF357F05-B045-4593-ABC9-CD7A7834F05E}" dt="2024-09-25T14:56:05.291" v="114" actId="47"/>
        <pc:sldMkLst>
          <pc:docMk/>
          <pc:sldMk cId="0" sldId="264"/>
        </pc:sldMkLst>
      </pc:sldChg>
      <pc:sldChg chg="addSp delSp modSp mod">
        <pc:chgData name="Kalina Jan (260259)" userId="a7e6ec75-d3ba-42c7-b540-e3e8914f88d5" providerId="ADAL" clId="{DF357F05-B045-4593-ABC9-CD7A7834F05E}" dt="2024-10-03T07:36:46.492" v="410" actId="20577"/>
        <pc:sldMkLst>
          <pc:docMk/>
          <pc:sldMk cId="0" sldId="265"/>
        </pc:sldMkLst>
        <pc:spChg chg="del mod">
          <ac:chgData name="Kalina Jan (260259)" userId="a7e6ec75-d3ba-42c7-b540-e3e8914f88d5" providerId="ADAL" clId="{DF357F05-B045-4593-ABC9-CD7A7834F05E}" dt="2024-10-03T07:36:43.117" v="407" actId="478"/>
          <ac:spMkLst>
            <pc:docMk/>
            <pc:sldMk cId="0" sldId="265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5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5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5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5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5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5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5"/>
            <ac:spMk id="9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1:03.638" v="316" actId="478"/>
          <ac:spMkLst>
            <pc:docMk/>
            <pc:sldMk cId="0" sldId="265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5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5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5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5"/>
            <ac:spMk id="15" creationId="{00000000-0000-0000-0000-000000000000}"/>
          </ac:spMkLst>
        </pc:spChg>
        <pc:spChg chg="add del mod">
          <ac:chgData name="Kalina Jan (260259)" userId="a7e6ec75-d3ba-42c7-b540-e3e8914f88d5" providerId="ADAL" clId="{DF357F05-B045-4593-ABC9-CD7A7834F05E}" dt="2024-10-03T07:36:44.698" v="408" actId="478"/>
          <ac:spMkLst>
            <pc:docMk/>
            <pc:sldMk cId="0" sldId="265"/>
            <ac:spMk id="18" creationId="{001AC21A-6873-35B7-8061-2C1B8DD7C58B}"/>
          </ac:spMkLst>
        </pc:spChg>
        <pc:spChg chg="add mod">
          <ac:chgData name="Kalina Jan (260259)" userId="a7e6ec75-d3ba-42c7-b540-e3e8914f88d5" providerId="ADAL" clId="{DF357F05-B045-4593-ABC9-CD7A7834F05E}" dt="2024-10-03T07:36:46.492" v="410" actId="20577"/>
          <ac:spMkLst>
            <pc:docMk/>
            <pc:sldMk cId="0" sldId="265"/>
            <ac:spMk id="19" creationId="{BAD5A6B6-EC57-33A4-8FFC-58766A74EF06}"/>
          </ac:spMkLst>
        </pc:sp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65"/>
            <ac:picMk id="11" creationId="{00000000-0000-0000-0000-000000000000}"/>
          </ac:picMkLst>
        </pc:picChg>
      </pc:sldChg>
      <pc:sldChg chg="addSp delSp modSp mod">
        <pc:chgData name="Kalina Jan (260259)" userId="a7e6ec75-d3ba-42c7-b540-e3e8914f88d5" providerId="ADAL" clId="{DF357F05-B045-4593-ABC9-CD7A7834F05E}" dt="2024-10-03T07:36:40.907" v="406" actId="20577"/>
        <pc:sldMkLst>
          <pc:docMk/>
          <pc:sldMk cId="0" sldId="266"/>
        </pc:sldMkLst>
        <pc:spChg chg="del mod">
          <ac:chgData name="Kalina Jan (260259)" userId="a7e6ec75-d3ba-42c7-b540-e3e8914f88d5" providerId="ADAL" clId="{DF357F05-B045-4593-ABC9-CD7A7834F05E}" dt="2024-10-03T07:36:37.059" v="403" actId="478"/>
          <ac:spMkLst>
            <pc:docMk/>
            <pc:sldMk cId="0" sldId="266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6"/>
            <ac:spMk id="3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1:01.628" v="315" actId="478"/>
          <ac:spMkLst>
            <pc:docMk/>
            <pc:sldMk cId="0" sldId="266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6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6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6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6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6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6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6"/>
            <ac:spMk id="13" creationId="{00000000-0000-0000-0000-000000000000}"/>
          </ac:spMkLst>
        </pc:spChg>
        <pc:spChg chg="add del mod">
          <ac:chgData name="Kalina Jan (260259)" userId="a7e6ec75-d3ba-42c7-b540-e3e8914f88d5" providerId="ADAL" clId="{DF357F05-B045-4593-ABC9-CD7A7834F05E}" dt="2024-10-03T07:36:38.457" v="404" actId="478"/>
          <ac:spMkLst>
            <pc:docMk/>
            <pc:sldMk cId="0" sldId="266"/>
            <ac:spMk id="16" creationId="{EA68D81E-F3E7-278A-3B44-D53C98139863}"/>
          </ac:spMkLst>
        </pc:spChg>
        <pc:spChg chg="add mod">
          <ac:chgData name="Kalina Jan (260259)" userId="a7e6ec75-d3ba-42c7-b540-e3e8914f88d5" providerId="ADAL" clId="{DF357F05-B045-4593-ABC9-CD7A7834F05E}" dt="2024-10-03T07:36:40.907" v="406" actId="20577"/>
          <ac:spMkLst>
            <pc:docMk/>
            <pc:sldMk cId="0" sldId="266"/>
            <ac:spMk id="17" creationId="{ABB49528-9E44-890F-E764-76C0AC04CB52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6"/>
            <ac:grpSpMk id="11" creationId="{00000000-0000-0000-0000-000000000000}"/>
          </ac:grpSpMkLst>
        </pc:grp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66"/>
            <ac:picMk id="5" creationId="{00000000-0000-0000-0000-000000000000}"/>
          </ac:picMkLst>
        </pc:picChg>
      </pc:sldChg>
      <pc:sldChg chg="addSp delSp modSp mod">
        <pc:chgData name="Kalina Jan (260259)" userId="a7e6ec75-d3ba-42c7-b540-e3e8914f88d5" providerId="ADAL" clId="{DF357F05-B045-4593-ABC9-CD7A7834F05E}" dt="2024-10-03T07:36:33.677" v="402" actId="20577"/>
        <pc:sldMkLst>
          <pc:docMk/>
          <pc:sldMk cId="0" sldId="267"/>
        </pc:sldMkLst>
        <pc:spChg chg="del mod">
          <ac:chgData name="Kalina Jan (260259)" userId="a7e6ec75-d3ba-42c7-b540-e3e8914f88d5" providerId="ADAL" clId="{DF357F05-B045-4593-ABC9-CD7A7834F05E}" dt="2024-10-03T07:36:29.346" v="399" actId="478"/>
          <ac:spMkLst>
            <pc:docMk/>
            <pc:sldMk cId="0" sldId="267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7"/>
            <ac:spMk id="3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59.357" v="314" actId="478"/>
          <ac:spMkLst>
            <pc:docMk/>
            <pc:sldMk cId="0" sldId="267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7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7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7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7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7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7"/>
            <ac:spMk id="12" creationId="{00000000-0000-0000-0000-000000000000}"/>
          </ac:spMkLst>
        </pc:spChg>
        <pc:spChg chg="add del mod">
          <ac:chgData name="Kalina Jan (260259)" userId="a7e6ec75-d3ba-42c7-b540-e3e8914f88d5" providerId="ADAL" clId="{DF357F05-B045-4593-ABC9-CD7A7834F05E}" dt="2024-10-03T07:36:31.047" v="400" actId="478"/>
          <ac:spMkLst>
            <pc:docMk/>
            <pc:sldMk cId="0" sldId="267"/>
            <ac:spMk id="15" creationId="{D109101D-2329-B910-EF03-A1F2C716759F}"/>
          </ac:spMkLst>
        </pc:spChg>
        <pc:spChg chg="add mod">
          <ac:chgData name="Kalina Jan (260259)" userId="a7e6ec75-d3ba-42c7-b540-e3e8914f88d5" providerId="ADAL" clId="{DF357F05-B045-4593-ABC9-CD7A7834F05E}" dt="2024-10-03T07:36:33.677" v="402" actId="20577"/>
          <ac:spMkLst>
            <pc:docMk/>
            <pc:sldMk cId="0" sldId="267"/>
            <ac:spMk id="16" creationId="{7D877B52-9176-3F60-64DD-705C2F954E3A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7"/>
            <ac:grpSpMk id="10" creationId="{00000000-0000-0000-0000-000000000000}"/>
          </ac:grpSpMkLst>
        </pc:grp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67"/>
            <ac:picMk id="5" creationId="{00000000-0000-0000-0000-000000000000}"/>
          </ac:picMkLst>
        </pc:picChg>
      </pc:sldChg>
      <pc:sldChg chg="addSp delSp modSp mod">
        <pc:chgData name="Kalina Jan (260259)" userId="a7e6ec75-d3ba-42c7-b540-e3e8914f88d5" providerId="ADAL" clId="{DF357F05-B045-4593-ABC9-CD7A7834F05E}" dt="2024-10-03T07:36:27.395" v="398" actId="20577"/>
        <pc:sldMkLst>
          <pc:docMk/>
          <pc:sldMk cId="0" sldId="268"/>
        </pc:sldMkLst>
        <pc:spChg chg="del mod">
          <ac:chgData name="Kalina Jan (260259)" userId="a7e6ec75-d3ba-42c7-b540-e3e8914f88d5" providerId="ADAL" clId="{DF357F05-B045-4593-ABC9-CD7A7834F05E}" dt="2024-10-03T07:36:23.487" v="395" actId="478"/>
          <ac:spMkLst>
            <pc:docMk/>
            <pc:sldMk cId="0" sldId="268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8"/>
            <ac:spMk id="3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58.037" v="313" actId="478"/>
          <ac:spMkLst>
            <pc:docMk/>
            <pc:sldMk cId="0" sldId="268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8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8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8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8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8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8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8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8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8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8"/>
            <ac:spMk id="17" creationId="{00000000-0000-0000-0000-000000000000}"/>
          </ac:spMkLst>
        </pc:spChg>
        <pc:spChg chg="add del mod">
          <ac:chgData name="Kalina Jan (260259)" userId="a7e6ec75-d3ba-42c7-b540-e3e8914f88d5" providerId="ADAL" clId="{DF357F05-B045-4593-ABC9-CD7A7834F05E}" dt="2024-10-03T07:36:25.272" v="396" actId="478"/>
          <ac:spMkLst>
            <pc:docMk/>
            <pc:sldMk cId="0" sldId="268"/>
            <ac:spMk id="20" creationId="{80C9AE37-5351-47EB-7212-C94B9815B86C}"/>
          </ac:spMkLst>
        </pc:spChg>
        <pc:spChg chg="add mod">
          <ac:chgData name="Kalina Jan (260259)" userId="a7e6ec75-d3ba-42c7-b540-e3e8914f88d5" providerId="ADAL" clId="{DF357F05-B045-4593-ABC9-CD7A7834F05E}" dt="2024-10-03T07:36:27.395" v="398" actId="20577"/>
          <ac:spMkLst>
            <pc:docMk/>
            <pc:sldMk cId="0" sldId="268"/>
            <ac:spMk id="21" creationId="{226DFFF8-69B1-C0F9-8BA0-32DA9EEEB064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8"/>
            <ac:grpSpMk id="8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8"/>
            <ac:grpSpMk id="14" creationId="{00000000-0000-0000-0000-000000000000}"/>
          </ac:grpSpMkLst>
        </pc:grp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68"/>
            <ac:picMk id="5" creationId="{00000000-0000-0000-0000-000000000000}"/>
          </ac:picMkLst>
        </pc:picChg>
      </pc:sldChg>
      <pc:sldChg chg="addSp delSp modSp mod">
        <pc:chgData name="Kalina Jan (260259)" userId="a7e6ec75-d3ba-42c7-b540-e3e8914f88d5" providerId="ADAL" clId="{DF357F05-B045-4593-ABC9-CD7A7834F05E}" dt="2024-10-03T07:36:18.616" v="394" actId="20577"/>
        <pc:sldMkLst>
          <pc:docMk/>
          <pc:sldMk cId="0" sldId="269"/>
        </pc:sldMkLst>
        <pc:spChg chg="del mod">
          <ac:chgData name="Kalina Jan (260259)" userId="a7e6ec75-d3ba-42c7-b540-e3e8914f88d5" providerId="ADAL" clId="{DF357F05-B045-4593-ABC9-CD7A7834F05E}" dt="2024-10-03T07:36:13.746" v="391" actId="478"/>
          <ac:spMkLst>
            <pc:docMk/>
            <pc:sldMk cId="0" sldId="269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5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55.962" v="312" actId="478"/>
          <ac:spMkLst>
            <pc:docMk/>
            <pc:sldMk cId="0" sldId="269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1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1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2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2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2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2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2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2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2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3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3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69"/>
            <ac:spMk id="33" creationId="{00000000-0000-0000-0000-000000000000}"/>
          </ac:spMkLst>
        </pc:spChg>
        <pc:spChg chg="add del mod">
          <ac:chgData name="Kalina Jan (260259)" userId="a7e6ec75-d3ba-42c7-b540-e3e8914f88d5" providerId="ADAL" clId="{DF357F05-B045-4593-ABC9-CD7A7834F05E}" dt="2024-10-03T07:36:14.905" v="392" actId="478"/>
          <ac:spMkLst>
            <pc:docMk/>
            <pc:sldMk cId="0" sldId="269"/>
            <ac:spMk id="36" creationId="{DCBFFD83-78CC-E6D0-E5FD-938D5BD790D6}"/>
          </ac:spMkLst>
        </pc:spChg>
        <pc:spChg chg="add mod">
          <ac:chgData name="Kalina Jan (260259)" userId="a7e6ec75-d3ba-42c7-b540-e3e8914f88d5" providerId="ADAL" clId="{DF357F05-B045-4593-ABC9-CD7A7834F05E}" dt="2024-10-03T07:36:18.616" v="394" actId="20577"/>
          <ac:spMkLst>
            <pc:docMk/>
            <pc:sldMk cId="0" sldId="269"/>
            <ac:spMk id="37" creationId="{CB4BE260-5D33-18DA-8EE4-C1C699A9D5E7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9"/>
            <ac:grpSpMk id="11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9"/>
            <ac:grpSpMk id="21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9"/>
            <ac:grpSpMk id="27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69"/>
            <ac:grpSpMk id="31" creationId="{00000000-0000-0000-0000-000000000000}"/>
          </ac:grpSpMkLst>
        </pc:grp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69"/>
            <ac:picMk id="7" creationId="{00000000-0000-0000-0000-000000000000}"/>
          </ac:picMkLst>
        </pc:picChg>
      </pc:sldChg>
      <pc:sldChg chg="addSp delSp modSp mod">
        <pc:chgData name="Kalina Jan (260259)" userId="a7e6ec75-d3ba-42c7-b540-e3e8914f88d5" providerId="ADAL" clId="{DF357F05-B045-4593-ABC9-CD7A7834F05E}" dt="2024-10-03T07:36:11.438" v="390" actId="20577"/>
        <pc:sldMkLst>
          <pc:docMk/>
          <pc:sldMk cId="0" sldId="270"/>
        </pc:sldMkLst>
        <pc:spChg chg="del mod">
          <ac:chgData name="Kalina Jan (260259)" userId="a7e6ec75-d3ba-42c7-b540-e3e8914f88d5" providerId="ADAL" clId="{DF357F05-B045-4593-ABC9-CD7A7834F05E}" dt="2024-10-03T07:36:05.156" v="387" actId="478"/>
          <ac:spMkLst>
            <pc:docMk/>
            <pc:sldMk cId="0" sldId="270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0"/>
            <ac:spMk id="3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54.571" v="311" actId="478"/>
          <ac:spMkLst>
            <pc:docMk/>
            <pc:sldMk cId="0" sldId="270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0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0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0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0"/>
            <ac:spMk id="9" creationId="{00000000-0000-0000-0000-000000000000}"/>
          </ac:spMkLst>
        </pc:spChg>
        <pc:spChg chg="add del mod">
          <ac:chgData name="Kalina Jan (260259)" userId="a7e6ec75-d3ba-42c7-b540-e3e8914f88d5" providerId="ADAL" clId="{DF357F05-B045-4593-ABC9-CD7A7834F05E}" dt="2024-10-03T07:36:07.827" v="388" actId="478"/>
          <ac:spMkLst>
            <pc:docMk/>
            <pc:sldMk cId="0" sldId="270"/>
            <ac:spMk id="12" creationId="{E8BDF7A3-D791-9494-5493-3099DD5700F1}"/>
          </ac:spMkLst>
        </pc:spChg>
        <pc:spChg chg="add mod">
          <ac:chgData name="Kalina Jan (260259)" userId="a7e6ec75-d3ba-42c7-b540-e3e8914f88d5" providerId="ADAL" clId="{DF357F05-B045-4593-ABC9-CD7A7834F05E}" dt="2024-10-03T07:36:11.438" v="390" actId="20577"/>
          <ac:spMkLst>
            <pc:docMk/>
            <pc:sldMk cId="0" sldId="270"/>
            <ac:spMk id="13" creationId="{BDAB40C4-2DF4-96EC-7126-219DB825BAAB}"/>
          </ac:spMkLst>
        </pc:sp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70"/>
            <ac:picMk id="5" creationId="{00000000-0000-0000-0000-000000000000}"/>
          </ac:picMkLst>
        </pc:picChg>
      </pc:sldChg>
      <pc:sldChg chg="addSp delSp modSp mod">
        <pc:chgData name="Kalina Jan (260259)" userId="a7e6ec75-d3ba-42c7-b540-e3e8914f88d5" providerId="ADAL" clId="{DF357F05-B045-4593-ABC9-CD7A7834F05E}" dt="2024-10-03T07:36:02.482" v="386" actId="20577"/>
        <pc:sldMkLst>
          <pc:docMk/>
          <pc:sldMk cId="0" sldId="271"/>
        </pc:sldMkLst>
        <pc:spChg chg="del mod">
          <ac:chgData name="Kalina Jan (260259)" userId="a7e6ec75-d3ba-42c7-b540-e3e8914f88d5" providerId="ADAL" clId="{DF357F05-B045-4593-ABC9-CD7A7834F05E}" dt="2024-10-03T07:35:55.275" v="383" actId="478"/>
          <ac:spMkLst>
            <pc:docMk/>
            <pc:sldMk cId="0" sldId="271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1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1"/>
            <ac:spMk id="4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52.617" v="310" actId="478"/>
          <ac:spMkLst>
            <pc:docMk/>
            <pc:sldMk cId="0" sldId="271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1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1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1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1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1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1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1"/>
            <ac:spMk id="14" creationId="{00000000-0000-0000-0000-000000000000}"/>
          </ac:spMkLst>
        </pc:spChg>
        <pc:spChg chg="add del mod">
          <ac:chgData name="Kalina Jan (260259)" userId="a7e6ec75-d3ba-42c7-b540-e3e8914f88d5" providerId="ADAL" clId="{DF357F05-B045-4593-ABC9-CD7A7834F05E}" dt="2024-10-03T07:35:58.350" v="384" actId="478"/>
          <ac:spMkLst>
            <pc:docMk/>
            <pc:sldMk cId="0" sldId="271"/>
            <ac:spMk id="17" creationId="{D8D32E70-10E8-54CA-2317-743CD36DC10F}"/>
          </ac:spMkLst>
        </pc:spChg>
        <pc:spChg chg="add mod">
          <ac:chgData name="Kalina Jan (260259)" userId="a7e6ec75-d3ba-42c7-b540-e3e8914f88d5" providerId="ADAL" clId="{DF357F05-B045-4593-ABC9-CD7A7834F05E}" dt="2024-10-03T07:36:02.482" v="386" actId="20577"/>
          <ac:spMkLst>
            <pc:docMk/>
            <pc:sldMk cId="0" sldId="271"/>
            <ac:spMk id="18" creationId="{AD7B9E53-09D5-B481-3CFC-765EABECC127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1"/>
            <ac:grpSpMk id="12" creationId="{00000000-0000-0000-0000-000000000000}"/>
          </ac:grpSpMkLst>
        </pc:grp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71"/>
            <ac:picMk id="6" creationId="{00000000-0000-0000-0000-000000000000}"/>
          </ac:picMkLst>
        </pc:picChg>
      </pc:sldChg>
      <pc:sldChg chg="addSp delSp modSp mod">
        <pc:chgData name="Kalina Jan (260259)" userId="a7e6ec75-d3ba-42c7-b540-e3e8914f88d5" providerId="ADAL" clId="{DF357F05-B045-4593-ABC9-CD7A7834F05E}" dt="2024-10-03T07:35:50.581" v="382" actId="20577"/>
        <pc:sldMkLst>
          <pc:docMk/>
          <pc:sldMk cId="0" sldId="272"/>
        </pc:sldMkLst>
        <pc:spChg chg="del mod">
          <ac:chgData name="Kalina Jan (260259)" userId="a7e6ec75-d3ba-42c7-b540-e3e8914f88d5" providerId="ADAL" clId="{DF357F05-B045-4593-ABC9-CD7A7834F05E}" dt="2024-10-03T07:35:45.029" v="379" actId="478"/>
          <ac:spMkLst>
            <pc:docMk/>
            <pc:sldMk cId="0" sldId="272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2"/>
            <ac:spMk id="3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50.888" v="309" actId="478"/>
          <ac:spMkLst>
            <pc:docMk/>
            <pc:sldMk cId="0" sldId="272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2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2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2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2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2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2"/>
            <ac:spMk id="12" creationId="{00000000-0000-0000-0000-000000000000}"/>
          </ac:spMkLst>
        </pc:spChg>
        <pc:spChg chg="add del mod">
          <ac:chgData name="Kalina Jan (260259)" userId="a7e6ec75-d3ba-42c7-b540-e3e8914f88d5" providerId="ADAL" clId="{DF357F05-B045-4593-ABC9-CD7A7834F05E}" dt="2024-10-03T07:35:47.834" v="380" actId="478"/>
          <ac:spMkLst>
            <pc:docMk/>
            <pc:sldMk cId="0" sldId="272"/>
            <ac:spMk id="15" creationId="{B83ED9DA-C0EB-3545-0170-96A8B380E304}"/>
          </ac:spMkLst>
        </pc:spChg>
        <pc:spChg chg="add mod">
          <ac:chgData name="Kalina Jan (260259)" userId="a7e6ec75-d3ba-42c7-b540-e3e8914f88d5" providerId="ADAL" clId="{DF357F05-B045-4593-ABC9-CD7A7834F05E}" dt="2024-10-03T07:35:50.581" v="382" actId="20577"/>
          <ac:spMkLst>
            <pc:docMk/>
            <pc:sldMk cId="0" sldId="272"/>
            <ac:spMk id="16" creationId="{11BB7F35-EEC1-45E7-3F17-5974794F8F14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2"/>
            <ac:grpSpMk id="10" creationId="{00000000-0000-0000-0000-000000000000}"/>
          </ac:grpSpMkLst>
        </pc:grp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72"/>
            <ac:picMk id="5" creationId="{00000000-0000-0000-0000-000000000000}"/>
          </ac:picMkLst>
        </pc:picChg>
      </pc:sldChg>
      <pc:sldChg chg="addSp delSp modSp mod">
        <pc:chgData name="Kalina Jan (260259)" userId="a7e6ec75-d3ba-42c7-b540-e3e8914f88d5" providerId="ADAL" clId="{DF357F05-B045-4593-ABC9-CD7A7834F05E}" dt="2024-10-03T07:35:40.894" v="378" actId="20577"/>
        <pc:sldMkLst>
          <pc:docMk/>
          <pc:sldMk cId="0" sldId="273"/>
        </pc:sldMkLst>
        <pc:spChg chg="del mod">
          <ac:chgData name="Kalina Jan (260259)" userId="a7e6ec75-d3ba-42c7-b540-e3e8914f88d5" providerId="ADAL" clId="{DF357F05-B045-4593-ABC9-CD7A7834F05E}" dt="2024-10-03T07:35:25.513" v="364" actId="478"/>
          <ac:spMkLst>
            <pc:docMk/>
            <pc:sldMk cId="0" sldId="273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11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47.887" v="308" actId="478"/>
          <ac:spMkLst>
            <pc:docMk/>
            <pc:sldMk cId="0" sldId="273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1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2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2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2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2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3"/>
            <ac:spMk id="26" creationId="{00000000-0000-0000-0000-000000000000}"/>
          </ac:spMkLst>
        </pc:spChg>
        <pc:spChg chg="add mod">
          <ac:chgData name="Kalina Jan (260259)" userId="a7e6ec75-d3ba-42c7-b540-e3e8914f88d5" providerId="ADAL" clId="{DF357F05-B045-4593-ABC9-CD7A7834F05E}" dt="2024-10-03T07:35:25.513" v="364" actId="478"/>
          <ac:spMkLst>
            <pc:docMk/>
            <pc:sldMk cId="0" sldId="273"/>
            <ac:spMk id="29" creationId="{06D5DB1C-EF77-7C6D-4DEC-B88C39307319}"/>
          </ac:spMkLst>
        </pc:spChg>
        <pc:spChg chg="add mod">
          <ac:chgData name="Kalina Jan (260259)" userId="a7e6ec75-d3ba-42c7-b540-e3e8914f88d5" providerId="ADAL" clId="{DF357F05-B045-4593-ABC9-CD7A7834F05E}" dt="2024-10-03T07:35:40.894" v="378" actId="20577"/>
          <ac:spMkLst>
            <pc:docMk/>
            <pc:sldMk cId="0" sldId="273"/>
            <ac:spMk id="30" creationId="{44460790-30A6-3094-5713-F3BF5A7C990B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3"/>
            <ac:grpSpMk id="18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3"/>
            <ac:grpSpMk id="24" creationId="{00000000-0000-0000-0000-000000000000}"/>
          </ac:grpSpMkLst>
        </pc:grp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73"/>
            <ac:picMk id="13" creationId="{00000000-0000-0000-0000-000000000000}"/>
          </ac:picMkLst>
        </pc:picChg>
      </pc:sldChg>
      <pc:sldChg chg="delSp modSp mod">
        <pc:chgData name="Kalina Jan (260259)" userId="a7e6ec75-d3ba-42c7-b540-e3e8914f88d5" providerId="ADAL" clId="{DF357F05-B045-4593-ABC9-CD7A7834F05E}" dt="2024-10-03T07:35:21.873" v="363" actId="14100"/>
        <pc:sldMkLst>
          <pc:docMk/>
          <pc:sldMk cId="0" sldId="274"/>
        </pc:sldMkLst>
        <pc:spChg chg="mod">
          <ac:chgData name="Kalina Jan (260259)" userId="a7e6ec75-d3ba-42c7-b540-e3e8914f88d5" providerId="ADAL" clId="{DF357F05-B045-4593-ABC9-CD7A7834F05E}" dt="2024-10-03T07:35:21.873" v="363" actId="14100"/>
          <ac:spMkLst>
            <pc:docMk/>
            <pc:sldMk cId="0" sldId="274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4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4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4"/>
            <ac:spMk id="5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45.978" v="307" actId="478"/>
          <ac:spMkLst>
            <pc:docMk/>
            <pc:sldMk cId="0" sldId="274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4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4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4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4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4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4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4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4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4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4"/>
            <ac:spMk id="1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4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4"/>
            <ac:spMk id="21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4"/>
            <ac:grpSpMk id="7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4"/>
            <ac:grpSpMk id="15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4"/>
            <ac:grpSpMk id="19" creationId="{00000000-0000-0000-0000-000000000000}"/>
          </ac:grpSpMkLst>
        </pc:grpChg>
      </pc:sldChg>
      <pc:sldChg chg="delSp modSp mod">
        <pc:chgData name="Kalina Jan (260259)" userId="a7e6ec75-d3ba-42c7-b540-e3e8914f88d5" providerId="ADAL" clId="{DF357F05-B045-4593-ABC9-CD7A7834F05E}" dt="2024-10-03T07:34:57.792" v="359" actId="948"/>
        <pc:sldMkLst>
          <pc:docMk/>
          <pc:sldMk cId="0" sldId="275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5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5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5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5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34:57.792" v="359" actId="948"/>
          <ac:spMkLst>
            <pc:docMk/>
            <pc:sldMk cId="0" sldId="275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5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5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5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5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5"/>
            <ac:spMk id="12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43.727" v="306" actId="478"/>
          <ac:spMkLst>
            <pc:docMk/>
            <pc:sldMk cId="0" sldId="275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5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5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5"/>
            <ac:spMk id="16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5"/>
            <ac:grpSpMk id="4" creationId="{00000000-0000-0000-0000-000000000000}"/>
          </ac:grpSpMkLst>
        </pc:grpChg>
      </pc:sldChg>
      <pc:sldChg chg="delSp modSp mod">
        <pc:chgData name="Kalina Jan (260259)" userId="a7e6ec75-d3ba-42c7-b540-e3e8914f88d5" providerId="ADAL" clId="{DF357F05-B045-4593-ABC9-CD7A7834F05E}" dt="2024-10-03T07:30:41.420" v="305" actId="478"/>
        <pc:sldMkLst>
          <pc:docMk/>
          <pc:sldMk cId="0" sldId="276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1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2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2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2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2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2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2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2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3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3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3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3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3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3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3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3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4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4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4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4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4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4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4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4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4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5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5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5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5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5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5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5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6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6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6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6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6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6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7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7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7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7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7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7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7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7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8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8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6"/>
            <ac:spMk id="82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41.420" v="305" actId="478"/>
          <ac:spMkLst>
            <pc:docMk/>
            <pc:sldMk cId="0" sldId="276"/>
            <ac:spMk id="83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6"/>
            <ac:grpSpMk id="3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6"/>
            <ac:grpSpMk id="11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6"/>
            <ac:grpSpMk id="15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6"/>
            <ac:grpSpMk id="19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6"/>
            <ac:grpSpMk id="23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6"/>
            <ac:grpSpMk id="27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6"/>
            <ac:grpSpMk id="31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6"/>
            <ac:grpSpMk id="35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6"/>
            <ac:grpSpMk id="47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6"/>
            <ac:grpSpMk id="51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6"/>
            <ac:grpSpMk id="54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6"/>
            <ac:grpSpMk id="57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6"/>
            <ac:grpSpMk id="61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6"/>
            <ac:grpSpMk id="67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6"/>
            <ac:grpSpMk id="73" creationId="{00000000-0000-0000-0000-000000000000}"/>
          </ac:grpSpMkLst>
        </pc:grp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76"/>
            <ac:picMk id="63" creationId="{00000000-0000-0000-0000-000000000000}"/>
          </ac:picMkLst>
        </pc:pic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76"/>
            <ac:picMk id="69" creationId="{00000000-0000-0000-0000-000000000000}"/>
          </ac:picMkLst>
        </pc:pic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76"/>
            <ac:picMk id="75" creationId="{00000000-0000-0000-0000-000000000000}"/>
          </ac:picMkLst>
        </pc:picChg>
      </pc:sldChg>
      <pc:sldChg chg="delSp modSp mod">
        <pc:chgData name="Kalina Jan (260259)" userId="a7e6ec75-d3ba-42c7-b540-e3e8914f88d5" providerId="ADAL" clId="{DF357F05-B045-4593-ABC9-CD7A7834F05E}" dt="2024-10-03T07:34:40.730" v="356" actId="12788"/>
        <pc:sldMkLst>
          <pc:docMk/>
          <pc:sldMk cId="0" sldId="277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34:40.730" v="356" actId="12788"/>
          <ac:spMkLst>
            <pc:docMk/>
            <pc:sldMk cId="0" sldId="277"/>
            <ac:spMk id="1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1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2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2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2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2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2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2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2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3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3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3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3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3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3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3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3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3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4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4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4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4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4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4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47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38.804" v="304" actId="478"/>
          <ac:spMkLst>
            <pc:docMk/>
            <pc:sldMk cId="0" sldId="277"/>
            <ac:spMk id="4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4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5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5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5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5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5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5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5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7"/>
            <ac:spMk id="59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7"/>
            <ac:grpSpMk id="2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7"/>
            <ac:grpSpMk id="15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7"/>
            <ac:grpSpMk id="21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7"/>
            <ac:grpSpMk id="27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7"/>
            <ac:grpSpMk id="31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7"/>
            <ac:grpSpMk id="43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7"/>
            <ac:grpSpMk id="50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7"/>
            <ac:grpSpMk id="55" creationId="{00000000-0000-0000-0000-000000000000}"/>
          </ac:grpSpMkLst>
        </pc:grpChg>
      </pc:sldChg>
      <pc:sldChg chg="delSp modSp mod">
        <pc:chgData name="Kalina Jan (260259)" userId="a7e6ec75-d3ba-42c7-b540-e3e8914f88d5" providerId="ADAL" clId="{DF357F05-B045-4593-ABC9-CD7A7834F05E}" dt="2024-10-03T07:30:37.017" v="303" actId="478"/>
        <pc:sldMkLst>
          <pc:docMk/>
          <pc:sldMk cId="0" sldId="278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1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2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2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2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2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2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2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2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2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2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3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3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3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3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3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3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3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3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3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3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4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4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4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4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4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4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4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8"/>
            <ac:spMk id="48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37.017" v="303" actId="478"/>
          <ac:spMkLst>
            <pc:docMk/>
            <pc:sldMk cId="0" sldId="278"/>
            <ac:spMk id="49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8"/>
            <ac:grpSpMk id="2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8"/>
            <ac:grpSpMk id="5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8"/>
            <ac:grpSpMk id="18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8"/>
            <ac:grpSpMk id="45" creationId="{00000000-0000-0000-0000-000000000000}"/>
          </ac:grpSpMkLst>
        </pc:grpChg>
      </pc:sldChg>
      <pc:sldChg chg="delSp modSp mod">
        <pc:chgData name="Kalina Jan (260259)" userId="a7e6ec75-d3ba-42c7-b540-e3e8914f88d5" providerId="ADAL" clId="{DF357F05-B045-4593-ABC9-CD7A7834F05E}" dt="2024-10-03T07:30:34.066" v="302" actId="478"/>
        <pc:sldMkLst>
          <pc:docMk/>
          <pc:sldMk cId="0" sldId="279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1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2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2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2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2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2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2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2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2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79"/>
            <ac:spMk id="30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34.066" v="302" actId="478"/>
          <ac:spMkLst>
            <pc:docMk/>
            <pc:sldMk cId="0" sldId="279"/>
            <ac:spMk id="31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9"/>
            <ac:grpSpMk id="5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9"/>
            <ac:grpSpMk id="19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79"/>
            <ac:grpSpMk id="25" creationId="{00000000-0000-0000-0000-000000000000}"/>
          </ac:grpSpMkLst>
        </pc:grpChg>
      </pc:sldChg>
      <pc:sldChg chg="delSp modSp mod">
        <pc:chgData name="Kalina Jan (260259)" userId="a7e6ec75-d3ba-42c7-b540-e3e8914f88d5" providerId="ADAL" clId="{DF357F05-B045-4593-ABC9-CD7A7834F05E}" dt="2024-10-03T07:34:32" v="354" actId="12788"/>
        <pc:sldMkLst>
          <pc:docMk/>
          <pc:sldMk cId="0" sldId="280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0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0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0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0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34:32" v="354" actId="12788"/>
          <ac:spMkLst>
            <pc:docMk/>
            <pc:sldMk cId="0" sldId="280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0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0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0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0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0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0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0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0"/>
            <ac:spMk id="1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0"/>
            <ac:spMk id="20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32.376" v="301" actId="478"/>
          <ac:spMkLst>
            <pc:docMk/>
            <pc:sldMk cId="0" sldId="280"/>
            <ac:spMk id="21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0"/>
            <ac:grpSpMk id="2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0"/>
            <ac:grpSpMk id="5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0"/>
            <ac:grpSpMk id="10" creationId="{00000000-0000-0000-0000-000000000000}"/>
          </ac:grpSpMkLst>
        </pc:grpChg>
        <pc:graphicFrameChg chg="mod">
          <ac:chgData name="Kalina Jan (260259)" userId="a7e6ec75-d3ba-42c7-b540-e3e8914f88d5" providerId="ADAL" clId="{DF357F05-B045-4593-ABC9-CD7A7834F05E}" dt="2024-10-03T07:29:12.715" v="281"/>
          <ac:graphicFrameMkLst>
            <pc:docMk/>
            <pc:sldMk cId="0" sldId="280"/>
            <ac:graphicFrameMk id="19" creationId="{00000000-0000-0000-0000-000000000000}"/>
          </ac:graphicFrameMkLst>
        </pc:graphicFrame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280"/>
            <ac:picMk id="16" creationId="{00000000-0000-0000-0000-000000000000}"/>
          </ac:picMkLst>
        </pc:picChg>
      </pc:sldChg>
      <pc:sldChg chg="modSp del mod">
        <pc:chgData name="Kalina Jan (260259)" userId="a7e6ec75-d3ba-42c7-b540-e3e8914f88d5" providerId="ADAL" clId="{DF357F05-B045-4593-ABC9-CD7A7834F05E}" dt="2024-09-25T15:15:48.642" v="156" actId="47"/>
        <pc:sldMkLst>
          <pc:docMk/>
          <pc:sldMk cId="0" sldId="281"/>
        </pc:sldMkLst>
        <pc:spChg chg="mod">
          <ac:chgData name="Kalina Jan (260259)" userId="a7e6ec75-d3ba-42c7-b540-e3e8914f88d5" providerId="ADAL" clId="{DF357F05-B045-4593-ABC9-CD7A7834F05E}" dt="2024-09-25T15:15:01.164" v="155" actId="1036"/>
          <ac:spMkLst>
            <pc:docMk/>
            <pc:sldMk cId="0" sldId="281"/>
            <ac:spMk id="14" creationId="{00000000-0000-0000-0000-000000000000}"/>
          </ac:spMkLst>
        </pc:spChg>
      </pc:sldChg>
      <pc:sldChg chg="modSp mod">
        <pc:chgData name="Kalina Jan (260259)" userId="a7e6ec75-d3ba-42c7-b540-e3e8914f88d5" providerId="ADAL" clId="{DF357F05-B045-4593-ABC9-CD7A7834F05E}" dt="2024-10-03T07:30:10.525" v="294" actId="20577"/>
        <pc:sldMkLst>
          <pc:docMk/>
          <pc:sldMk cId="0" sldId="282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30:10.525" v="294" actId="20577"/>
          <ac:spMkLst>
            <pc:docMk/>
            <pc:sldMk cId="0" sldId="282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1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1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2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2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2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2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2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2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2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2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3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3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3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3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3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3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3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3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4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4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4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4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4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4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4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5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5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5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5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5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5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5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5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5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5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6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6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6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6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6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6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6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6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6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7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7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7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7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7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7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7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7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7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7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8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8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8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8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8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8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8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2"/>
            <ac:spMk id="88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2"/>
            <ac:grpSpMk id="2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2"/>
            <ac:grpSpMk id="7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2"/>
            <ac:grpSpMk id="13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2"/>
            <ac:grpSpMk id="23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2"/>
            <ac:grpSpMk id="30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2"/>
            <ac:grpSpMk id="36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2"/>
            <ac:grpSpMk id="41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2"/>
            <ac:grpSpMk id="44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2"/>
            <ac:grpSpMk id="48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2"/>
            <ac:grpSpMk id="64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2"/>
            <ac:grpSpMk id="84" creationId="{00000000-0000-0000-0000-000000000000}"/>
          </ac:grpSpMkLst>
        </pc:grpChg>
      </pc:sldChg>
      <pc:sldChg chg="modSp del">
        <pc:chgData name="Kalina Jan (260259)" userId="a7e6ec75-d3ba-42c7-b540-e3e8914f88d5" providerId="ADAL" clId="{DF357F05-B045-4593-ABC9-CD7A7834F05E}" dt="2024-10-03T07:30:06.685" v="289" actId="47"/>
        <pc:sldMkLst>
          <pc:docMk/>
          <pc:sldMk cId="0" sldId="283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3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3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3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3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3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3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3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3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3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3"/>
            <ac:spMk id="13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3"/>
            <ac:grpSpMk id="3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3"/>
            <ac:grpSpMk id="8" creationId="{00000000-0000-0000-0000-000000000000}"/>
          </ac:grpSpMkLst>
        </pc:grpChg>
      </pc:sldChg>
      <pc:sldChg chg="modSp del">
        <pc:chgData name="Kalina Jan (260259)" userId="a7e6ec75-d3ba-42c7-b540-e3e8914f88d5" providerId="ADAL" clId="{DF357F05-B045-4593-ABC9-CD7A7834F05E}" dt="2024-10-03T07:30:06.685" v="289" actId="47"/>
        <pc:sldMkLst>
          <pc:docMk/>
          <pc:sldMk cId="0" sldId="284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1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2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2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2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2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2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2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2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2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3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3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3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3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3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3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3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3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3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4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4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4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4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4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4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4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4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5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5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5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4"/>
            <ac:spMk id="53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4"/>
            <ac:grpSpMk id="3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4"/>
            <ac:grpSpMk id="6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4"/>
            <ac:grpSpMk id="9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4"/>
            <ac:grpSpMk id="18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4"/>
            <ac:grpSpMk id="21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4"/>
            <ac:grpSpMk id="39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4"/>
            <ac:grpSpMk id="42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4"/>
            <ac:grpSpMk id="46" creationId="{00000000-0000-0000-0000-000000000000}"/>
          </ac:grpSpMkLst>
        </pc:grpChg>
      </pc:sldChg>
      <pc:sldChg chg="modSp del">
        <pc:chgData name="Kalina Jan (260259)" userId="a7e6ec75-d3ba-42c7-b540-e3e8914f88d5" providerId="ADAL" clId="{DF357F05-B045-4593-ABC9-CD7A7834F05E}" dt="2024-10-03T07:30:06.685" v="289" actId="47"/>
        <pc:sldMkLst>
          <pc:docMk/>
          <pc:sldMk cId="0" sldId="285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5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5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5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5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5"/>
            <ac:spMk id="6" creationId="{00000000-0000-0000-0000-000000000000}"/>
          </ac:spMkLst>
        </pc:spChg>
      </pc:sldChg>
      <pc:sldChg chg="modSp del">
        <pc:chgData name="Kalina Jan (260259)" userId="a7e6ec75-d3ba-42c7-b540-e3e8914f88d5" providerId="ADAL" clId="{DF357F05-B045-4593-ABC9-CD7A7834F05E}" dt="2024-10-03T07:30:06.685" v="289" actId="47"/>
        <pc:sldMkLst>
          <pc:docMk/>
          <pc:sldMk cId="0" sldId="286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1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1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2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2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2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2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2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2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2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2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2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3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3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3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3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3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3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3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3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3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3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4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6"/>
            <ac:spMk id="41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6"/>
            <ac:grpSpMk id="3" creationId="{00000000-0000-0000-0000-000000000000}"/>
          </ac:grpSpMkLst>
        </pc:grpChg>
      </pc:sldChg>
      <pc:sldChg chg="modSp del mod">
        <pc:chgData name="Kalina Jan (260259)" userId="a7e6ec75-d3ba-42c7-b540-e3e8914f88d5" providerId="ADAL" clId="{DF357F05-B045-4593-ABC9-CD7A7834F05E}" dt="2024-10-03T07:30:06.685" v="289" actId="47"/>
        <pc:sldMkLst>
          <pc:docMk/>
          <pc:sldMk cId="0" sldId="287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7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7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7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7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7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7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7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7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7"/>
            <ac:spMk id="14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7"/>
            <ac:grpSpMk id="2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7"/>
            <ac:grpSpMk id="5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7"/>
            <ac:grpSpMk id="10" creationId="{00000000-0000-0000-0000-000000000000}"/>
          </ac:grpSpMkLst>
        </pc:grpChg>
        <pc:graphicFrameChg chg="mod">
          <ac:chgData name="Kalina Jan (260259)" userId="a7e6ec75-d3ba-42c7-b540-e3e8914f88d5" providerId="ADAL" clId="{DF357F05-B045-4593-ABC9-CD7A7834F05E}" dt="2024-10-03T07:29:12.715" v="281"/>
          <ac:graphicFrameMkLst>
            <pc:docMk/>
            <pc:sldMk cId="0" sldId="287"/>
            <ac:graphicFrameMk id="13" creationId="{00000000-0000-0000-0000-000000000000}"/>
          </ac:graphicFrameMkLst>
        </pc:graphicFrameChg>
      </pc:sldChg>
      <pc:sldChg chg="delSp modSp del mod">
        <pc:chgData name="Kalina Jan (260259)" userId="a7e6ec75-d3ba-42c7-b540-e3e8914f88d5" providerId="ADAL" clId="{DF357F05-B045-4593-ABC9-CD7A7834F05E}" dt="2024-10-03T07:30:06.685" v="289" actId="47"/>
        <pc:sldMkLst>
          <pc:docMk/>
          <pc:sldMk cId="0" sldId="288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8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8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8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8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8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8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8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8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8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8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8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8"/>
            <ac:spMk id="16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29:59.556" v="288" actId="478"/>
          <ac:spMkLst>
            <pc:docMk/>
            <pc:sldMk cId="0" sldId="288"/>
            <ac:spMk id="17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8"/>
            <ac:grpSpMk id="2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8"/>
            <ac:grpSpMk id="6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8"/>
            <ac:grpSpMk id="11" creationId="{00000000-0000-0000-0000-000000000000}"/>
          </ac:grpSpMkLst>
        </pc:grpChg>
      </pc:sldChg>
      <pc:sldChg chg="delSp modSp del mod">
        <pc:chgData name="Kalina Jan (260259)" userId="a7e6ec75-d3ba-42c7-b540-e3e8914f88d5" providerId="ADAL" clId="{DF357F05-B045-4593-ABC9-CD7A7834F05E}" dt="2024-10-03T07:30:06.685" v="289" actId="47"/>
        <pc:sldMkLst>
          <pc:docMk/>
          <pc:sldMk cId="0" sldId="289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9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9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9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9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9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9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9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9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9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9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89"/>
            <ac:spMk id="14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29:51.004" v="282" actId="478"/>
          <ac:spMkLst>
            <pc:docMk/>
            <pc:sldMk cId="0" sldId="289"/>
            <ac:spMk id="15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9"/>
            <ac:grpSpMk id="3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289"/>
            <ac:grpSpMk id="8" creationId="{00000000-0000-0000-0000-000000000000}"/>
          </ac:grpSpMkLst>
        </pc:grpChg>
      </pc:sldChg>
      <pc:sldChg chg="modSp del mod">
        <pc:chgData name="Kalina Jan (260259)" userId="a7e6ec75-d3ba-42c7-b540-e3e8914f88d5" providerId="ADAL" clId="{DF357F05-B045-4593-ABC9-CD7A7834F05E}" dt="2024-10-03T07:30:06.685" v="289" actId="47"/>
        <pc:sldMkLst>
          <pc:docMk/>
          <pc:sldMk cId="0" sldId="290"/>
        </pc:sldMkLst>
        <pc:spChg chg="mod">
          <ac:chgData name="Kalina Jan (260259)" userId="a7e6ec75-d3ba-42c7-b540-e3e8914f88d5" providerId="ADAL" clId="{DF357F05-B045-4593-ABC9-CD7A7834F05E}" dt="2024-10-03T07:29:54.332" v="287" actId="6549"/>
          <ac:spMkLst>
            <pc:docMk/>
            <pc:sldMk cId="0" sldId="290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90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90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290"/>
            <ac:spMk id="6" creationId="{00000000-0000-0000-0000-000000000000}"/>
          </ac:spMkLst>
        </pc:spChg>
        <pc:graphicFrameChg chg="mod">
          <ac:chgData name="Kalina Jan (260259)" userId="a7e6ec75-d3ba-42c7-b540-e3e8914f88d5" providerId="ADAL" clId="{DF357F05-B045-4593-ABC9-CD7A7834F05E}" dt="2024-10-03T07:29:12.715" v="281"/>
          <ac:graphicFrameMkLst>
            <pc:docMk/>
            <pc:sldMk cId="0" sldId="290"/>
            <ac:graphicFrameMk id="3" creationId="{00000000-0000-0000-0000-000000000000}"/>
          </ac:graphicFrameMkLst>
        </pc:graphicFrameChg>
        <pc:graphicFrameChg chg="mod">
          <ac:chgData name="Kalina Jan (260259)" userId="a7e6ec75-d3ba-42c7-b540-e3e8914f88d5" providerId="ADAL" clId="{DF357F05-B045-4593-ABC9-CD7A7834F05E}" dt="2024-10-03T07:29:12.715" v="281"/>
          <ac:graphicFrameMkLst>
            <pc:docMk/>
            <pc:sldMk cId="0" sldId="290"/>
            <ac:graphicFrameMk id="7" creationId="{00000000-0000-0000-0000-000000000000}"/>
          </ac:graphicFrameMkLst>
        </pc:graphicFrameChg>
      </pc:sldChg>
      <pc:sldChg chg="add del">
        <pc:chgData name="Kalina Jan (260259)" userId="a7e6ec75-d3ba-42c7-b540-e3e8914f88d5" providerId="ADAL" clId="{DF357F05-B045-4593-ABC9-CD7A7834F05E}" dt="2024-10-03T07:27:48.507" v="278" actId="47"/>
        <pc:sldMkLst>
          <pc:docMk/>
          <pc:sldMk cId="0" sldId="291"/>
        </pc:sldMkLst>
      </pc:sldChg>
      <pc:sldChg chg="add del">
        <pc:chgData name="Kalina Jan (260259)" userId="a7e6ec75-d3ba-42c7-b540-e3e8914f88d5" providerId="ADAL" clId="{DF357F05-B045-4593-ABC9-CD7A7834F05E}" dt="2024-10-03T07:27:48.507" v="278" actId="47"/>
        <pc:sldMkLst>
          <pc:docMk/>
          <pc:sldMk cId="0" sldId="292"/>
        </pc:sldMkLst>
      </pc:sldChg>
      <pc:sldChg chg="delSp modSp add del mod">
        <pc:chgData name="Kalina Jan (260259)" userId="a7e6ec75-d3ba-42c7-b540-e3e8914f88d5" providerId="ADAL" clId="{DF357F05-B045-4593-ABC9-CD7A7834F05E}" dt="2024-10-03T07:27:48.507" v="278" actId="47"/>
        <pc:sldMkLst>
          <pc:docMk/>
          <pc:sldMk cId="0" sldId="293"/>
        </pc:sldMkLst>
        <pc:spChg chg="del ord">
          <ac:chgData name="Kalina Jan (260259)" userId="a7e6ec75-d3ba-42c7-b540-e3e8914f88d5" providerId="ADAL" clId="{DF357F05-B045-4593-ABC9-CD7A7834F05E}" dt="2024-09-25T14:52:55.815" v="79" actId="478"/>
          <ac:spMkLst>
            <pc:docMk/>
            <pc:sldMk cId="0" sldId="293"/>
            <ac:spMk id="15" creationId="{00000000-0000-0000-0000-000000000000}"/>
          </ac:spMkLst>
        </pc:spChg>
        <pc:spChg chg="ord">
          <ac:chgData name="Kalina Jan (260259)" userId="a7e6ec75-d3ba-42c7-b540-e3e8914f88d5" providerId="ADAL" clId="{DF357F05-B045-4593-ABC9-CD7A7834F05E}" dt="2024-09-25T14:28:31.981" v="5" actId="166"/>
          <ac:spMkLst>
            <pc:docMk/>
            <pc:sldMk cId="0" sldId="293"/>
            <ac:spMk id="24" creationId="{00000000-0000-0000-0000-000000000000}"/>
          </ac:spMkLst>
        </pc:spChg>
      </pc:sldChg>
      <pc:sldChg chg="delSp modSp add del mod">
        <pc:chgData name="Kalina Jan (260259)" userId="a7e6ec75-d3ba-42c7-b540-e3e8914f88d5" providerId="ADAL" clId="{DF357F05-B045-4593-ABC9-CD7A7834F05E}" dt="2024-10-03T07:27:48.507" v="278" actId="47"/>
        <pc:sldMkLst>
          <pc:docMk/>
          <pc:sldMk cId="0" sldId="294"/>
        </pc:sldMkLst>
        <pc:spChg chg="del ord">
          <ac:chgData name="Kalina Jan (260259)" userId="a7e6ec75-d3ba-42c7-b540-e3e8914f88d5" providerId="ADAL" clId="{DF357F05-B045-4593-ABC9-CD7A7834F05E}" dt="2024-09-25T14:52:59.789" v="80" actId="478"/>
          <ac:spMkLst>
            <pc:docMk/>
            <pc:sldMk cId="0" sldId="294"/>
            <ac:spMk id="22" creationId="{00000000-0000-0000-0000-000000000000}"/>
          </ac:spMkLst>
        </pc:spChg>
      </pc:sldChg>
      <pc:sldChg chg="delSp modSp add del mod">
        <pc:chgData name="Kalina Jan (260259)" userId="a7e6ec75-d3ba-42c7-b540-e3e8914f88d5" providerId="ADAL" clId="{DF357F05-B045-4593-ABC9-CD7A7834F05E}" dt="2024-10-03T07:27:48.507" v="278" actId="47"/>
        <pc:sldMkLst>
          <pc:docMk/>
          <pc:sldMk cId="0" sldId="295"/>
        </pc:sldMkLst>
        <pc:spChg chg="del ord">
          <ac:chgData name="Kalina Jan (260259)" userId="a7e6ec75-d3ba-42c7-b540-e3e8914f88d5" providerId="ADAL" clId="{DF357F05-B045-4593-ABC9-CD7A7834F05E}" dt="2024-09-25T14:53:04.350" v="81" actId="478"/>
          <ac:spMkLst>
            <pc:docMk/>
            <pc:sldMk cId="0" sldId="295"/>
            <ac:spMk id="24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09-25T14:28:54.059" v="9" actId="1076"/>
          <ac:grpSpMkLst>
            <pc:docMk/>
            <pc:sldMk cId="0" sldId="295"/>
            <ac:grpSpMk id="26" creationId="{00000000-0000-0000-0000-000000000000}"/>
          </ac:grpSpMkLst>
        </pc:grpChg>
      </pc:sldChg>
      <pc:sldChg chg="delSp add del mod">
        <pc:chgData name="Kalina Jan (260259)" userId="a7e6ec75-d3ba-42c7-b540-e3e8914f88d5" providerId="ADAL" clId="{DF357F05-B045-4593-ABC9-CD7A7834F05E}" dt="2024-10-03T07:27:48.507" v="278" actId="47"/>
        <pc:sldMkLst>
          <pc:docMk/>
          <pc:sldMk cId="0" sldId="296"/>
        </pc:sldMkLst>
        <pc:spChg chg="del">
          <ac:chgData name="Kalina Jan (260259)" userId="a7e6ec75-d3ba-42c7-b540-e3e8914f88d5" providerId="ADAL" clId="{DF357F05-B045-4593-ABC9-CD7A7834F05E}" dt="2024-09-25T14:29:12.723" v="11" actId="478"/>
          <ac:spMkLst>
            <pc:docMk/>
            <pc:sldMk cId="0" sldId="296"/>
            <ac:spMk id="79" creationId="{00000000-0000-0000-0000-000000000000}"/>
          </ac:spMkLst>
        </pc:spChg>
      </pc:sldChg>
      <pc:sldChg chg="delSp modSp add del mod">
        <pc:chgData name="Kalina Jan (260259)" userId="a7e6ec75-d3ba-42c7-b540-e3e8914f88d5" providerId="ADAL" clId="{DF357F05-B045-4593-ABC9-CD7A7834F05E}" dt="2024-10-03T07:27:48.507" v="278" actId="47"/>
        <pc:sldMkLst>
          <pc:docMk/>
          <pc:sldMk cId="0" sldId="297"/>
        </pc:sldMkLst>
        <pc:spChg chg="del ord">
          <ac:chgData name="Kalina Jan (260259)" userId="a7e6ec75-d3ba-42c7-b540-e3e8914f88d5" providerId="ADAL" clId="{DF357F05-B045-4593-ABC9-CD7A7834F05E}" dt="2024-09-25T14:29:36.418" v="15" actId="478"/>
          <ac:spMkLst>
            <pc:docMk/>
            <pc:sldMk cId="0" sldId="297"/>
            <ac:spMk id="27" creationId="{00000000-0000-0000-0000-000000000000}"/>
          </ac:spMkLst>
        </pc:spChg>
        <pc:spChg chg="del mod ord">
          <ac:chgData name="Kalina Jan (260259)" userId="a7e6ec75-d3ba-42c7-b540-e3e8914f88d5" providerId="ADAL" clId="{DF357F05-B045-4593-ABC9-CD7A7834F05E}" dt="2024-09-25T14:53:12.422" v="82" actId="478"/>
          <ac:spMkLst>
            <pc:docMk/>
            <pc:sldMk cId="0" sldId="297"/>
            <ac:spMk id="38" creationId="{00000000-0000-0000-0000-000000000000}"/>
          </ac:spMkLst>
        </pc:spChg>
      </pc:sldChg>
      <pc:sldChg chg="delSp modSp add del mod">
        <pc:chgData name="Kalina Jan (260259)" userId="a7e6ec75-d3ba-42c7-b540-e3e8914f88d5" providerId="ADAL" clId="{DF357F05-B045-4593-ABC9-CD7A7834F05E}" dt="2024-10-03T07:27:48.507" v="278" actId="47"/>
        <pc:sldMkLst>
          <pc:docMk/>
          <pc:sldMk cId="0" sldId="298"/>
        </pc:sldMkLst>
        <pc:spChg chg="del">
          <ac:chgData name="Kalina Jan (260259)" userId="a7e6ec75-d3ba-42c7-b540-e3e8914f88d5" providerId="ADAL" clId="{DF357F05-B045-4593-ABC9-CD7A7834F05E}" dt="2024-09-25T14:29:59.397" v="18" actId="478"/>
          <ac:spMkLst>
            <pc:docMk/>
            <pc:sldMk cId="0" sldId="298"/>
            <ac:spMk id="29" creationId="{00000000-0000-0000-0000-000000000000}"/>
          </ac:spMkLst>
        </pc:spChg>
        <pc:spChg chg="del ord">
          <ac:chgData name="Kalina Jan (260259)" userId="a7e6ec75-d3ba-42c7-b540-e3e8914f88d5" providerId="ADAL" clId="{DF357F05-B045-4593-ABC9-CD7A7834F05E}" dt="2024-09-25T14:53:17.095" v="83" actId="478"/>
          <ac:spMkLst>
            <pc:docMk/>
            <pc:sldMk cId="0" sldId="298"/>
            <ac:spMk id="40" creationId="{00000000-0000-0000-0000-000000000000}"/>
          </ac:spMkLst>
        </pc:spChg>
      </pc:sldChg>
      <pc:sldChg chg="addSp delSp modSp add del mod">
        <pc:chgData name="Kalina Jan (260259)" userId="a7e6ec75-d3ba-42c7-b540-e3e8914f88d5" providerId="ADAL" clId="{DF357F05-B045-4593-ABC9-CD7A7834F05E}" dt="2024-10-03T07:27:48.507" v="278" actId="47"/>
        <pc:sldMkLst>
          <pc:docMk/>
          <pc:sldMk cId="0" sldId="299"/>
        </pc:sldMkLst>
        <pc:spChg chg="mod">
          <ac:chgData name="Kalina Jan (260259)" userId="a7e6ec75-d3ba-42c7-b540-e3e8914f88d5" providerId="ADAL" clId="{DF357F05-B045-4593-ABC9-CD7A7834F05E}" dt="2024-09-25T14:53:28.200" v="85" actId="20577"/>
          <ac:spMkLst>
            <pc:docMk/>
            <pc:sldMk cId="0" sldId="299"/>
            <ac:spMk id="100" creationId="{00000000-0000-0000-0000-000000000000}"/>
          </ac:spMkLst>
        </pc:spChg>
        <pc:spChg chg="add del">
          <ac:chgData name="Kalina Jan (260259)" userId="a7e6ec75-d3ba-42c7-b540-e3e8914f88d5" providerId="ADAL" clId="{DF357F05-B045-4593-ABC9-CD7A7834F05E}" dt="2024-09-25T14:30:30.214" v="25" actId="478"/>
          <ac:spMkLst>
            <pc:docMk/>
            <pc:sldMk cId="0" sldId="299"/>
            <ac:spMk id="101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09-25T14:30:08.213" v="19" actId="478"/>
          <ac:spMkLst>
            <pc:docMk/>
            <pc:sldMk cId="0" sldId="299"/>
            <ac:spMk id="102" creationId="{00000000-0000-0000-0000-000000000000}"/>
          </ac:spMkLst>
        </pc:spChg>
        <pc:spChg chg="add del">
          <ac:chgData name="Kalina Jan (260259)" userId="a7e6ec75-d3ba-42c7-b540-e3e8914f88d5" providerId="ADAL" clId="{DF357F05-B045-4593-ABC9-CD7A7834F05E}" dt="2024-09-25T14:30:28.623" v="24" actId="478"/>
          <ac:spMkLst>
            <pc:docMk/>
            <pc:sldMk cId="0" sldId="299"/>
            <ac:spMk id="105" creationId="{00000000-0000-0000-0000-000000000000}"/>
          </ac:spMkLst>
        </pc:spChg>
      </pc:sldChg>
      <pc:sldChg chg="delSp modSp add del mod">
        <pc:chgData name="Kalina Jan (260259)" userId="a7e6ec75-d3ba-42c7-b540-e3e8914f88d5" providerId="ADAL" clId="{DF357F05-B045-4593-ABC9-CD7A7834F05E}" dt="2024-10-03T07:27:48.507" v="278" actId="47"/>
        <pc:sldMkLst>
          <pc:docMk/>
          <pc:sldMk cId="0" sldId="300"/>
        </pc:sldMkLst>
        <pc:spChg chg="del">
          <ac:chgData name="Kalina Jan (260259)" userId="a7e6ec75-d3ba-42c7-b540-e3e8914f88d5" providerId="ADAL" clId="{DF357F05-B045-4593-ABC9-CD7A7834F05E}" dt="2024-09-25T14:53:48.738" v="89" actId="478"/>
          <ac:spMkLst>
            <pc:docMk/>
            <pc:sldMk cId="0" sldId="300"/>
            <ac:spMk id="32" creationId="{00000000-0000-0000-0000-000000000000}"/>
          </ac:spMkLst>
        </pc:spChg>
        <pc:spChg chg="del ord">
          <ac:chgData name="Kalina Jan (260259)" userId="a7e6ec75-d3ba-42c7-b540-e3e8914f88d5" providerId="ADAL" clId="{DF357F05-B045-4593-ABC9-CD7A7834F05E}" dt="2024-09-25T14:53:34.567" v="86" actId="478"/>
          <ac:spMkLst>
            <pc:docMk/>
            <pc:sldMk cId="0" sldId="300"/>
            <ac:spMk id="4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09-25T14:30:56.218" v="36" actId="20577"/>
          <ac:spMkLst>
            <pc:docMk/>
            <pc:sldMk cId="0" sldId="300"/>
            <ac:spMk id="1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09-25T14:53:38.669" v="88" actId="20577"/>
          <ac:spMkLst>
            <pc:docMk/>
            <pc:sldMk cId="0" sldId="300"/>
            <ac:spMk id="112" creationId="{00000000-0000-0000-0000-000000000000}"/>
          </ac:spMkLst>
        </pc:spChg>
      </pc:sldChg>
      <pc:sldChg chg="delSp modSp add del mod">
        <pc:chgData name="Kalina Jan (260259)" userId="a7e6ec75-d3ba-42c7-b540-e3e8914f88d5" providerId="ADAL" clId="{DF357F05-B045-4593-ABC9-CD7A7834F05E}" dt="2024-10-03T07:27:48.507" v="278" actId="47"/>
        <pc:sldMkLst>
          <pc:docMk/>
          <pc:sldMk cId="0" sldId="301"/>
        </pc:sldMkLst>
        <pc:spChg chg="del">
          <ac:chgData name="Kalina Jan (260259)" userId="a7e6ec75-d3ba-42c7-b540-e3e8914f88d5" providerId="ADAL" clId="{DF357F05-B045-4593-ABC9-CD7A7834F05E}" dt="2024-09-25T14:54:05.337" v="93" actId="478"/>
          <ac:spMkLst>
            <pc:docMk/>
            <pc:sldMk cId="0" sldId="301"/>
            <ac:spMk id="34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09-25T14:53:56.905" v="90" actId="478"/>
          <ac:spMkLst>
            <pc:docMk/>
            <pc:sldMk cId="0" sldId="301"/>
            <ac:spMk id="44" creationId="{00000000-0000-0000-0000-000000000000}"/>
          </ac:spMkLst>
        </pc:spChg>
        <pc:spChg chg="del ord">
          <ac:chgData name="Kalina Jan (260259)" userId="a7e6ec75-d3ba-42c7-b540-e3e8914f88d5" providerId="ADAL" clId="{DF357F05-B045-4593-ABC9-CD7A7834F05E}" dt="2024-09-25T14:35:38.808" v="68" actId="478"/>
          <ac:spMkLst>
            <pc:docMk/>
            <pc:sldMk cId="0" sldId="301"/>
            <ac:spMk id="5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09-25T14:53:59.773" v="92" actId="20577"/>
          <ac:spMkLst>
            <pc:docMk/>
            <pc:sldMk cId="0" sldId="301"/>
            <ac:spMk id="114" creationId="{00000000-0000-0000-0000-000000000000}"/>
          </ac:spMkLst>
        </pc:spChg>
      </pc:sldChg>
      <pc:sldChg chg="delSp modSp add del mod">
        <pc:chgData name="Kalina Jan (260259)" userId="a7e6ec75-d3ba-42c7-b540-e3e8914f88d5" providerId="ADAL" clId="{DF357F05-B045-4593-ABC9-CD7A7834F05E}" dt="2024-10-03T07:27:48.507" v="278" actId="47"/>
        <pc:sldMkLst>
          <pc:docMk/>
          <pc:sldMk cId="0" sldId="302"/>
        </pc:sldMkLst>
        <pc:spChg chg="del">
          <ac:chgData name="Kalina Jan (260259)" userId="a7e6ec75-d3ba-42c7-b540-e3e8914f88d5" providerId="ADAL" clId="{DF357F05-B045-4593-ABC9-CD7A7834F05E}" dt="2024-09-25T14:54:14.753" v="96" actId="478"/>
          <ac:spMkLst>
            <pc:docMk/>
            <pc:sldMk cId="0" sldId="302"/>
            <ac:spMk id="36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09-25T14:54:13.347" v="95" actId="478"/>
          <ac:spMkLst>
            <pc:docMk/>
            <pc:sldMk cId="0" sldId="302"/>
            <ac:spMk id="46" creationId="{00000000-0000-0000-0000-000000000000}"/>
          </ac:spMkLst>
        </pc:spChg>
        <pc:spChg chg="del ord">
          <ac:chgData name="Kalina Jan (260259)" userId="a7e6ec75-d3ba-42c7-b540-e3e8914f88d5" providerId="ADAL" clId="{DF357F05-B045-4593-ABC9-CD7A7834F05E}" dt="2024-09-25T14:54:10.825" v="94" actId="478"/>
          <ac:spMkLst>
            <pc:docMk/>
            <pc:sldMk cId="0" sldId="302"/>
            <ac:spMk id="5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09-25T14:54:17.454" v="98" actId="20577"/>
          <ac:spMkLst>
            <pc:docMk/>
            <pc:sldMk cId="0" sldId="302"/>
            <ac:spMk id="116" creationId="{00000000-0000-0000-0000-000000000000}"/>
          </ac:spMkLst>
        </pc:spChg>
      </pc:sldChg>
      <pc:sldChg chg="delSp modSp add del mod">
        <pc:chgData name="Kalina Jan (260259)" userId="a7e6ec75-d3ba-42c7-b540-e3e8914f88d5" providerId="ADAL" clId="{DF357F05-B045-4593-ABC9-CD7A7834F05E}" dt="2024-10-03T07:27:48.507" v="278" actId="47"/>
        <pc:sldMkLst>
          <pc:docMk/>
          <pc:sldMk cId="0" sldId="303"/>
        </pc:sldMkLst>
        <pc:spChg chg="del">
          <ac:chgData name="Kalina Jan (260259)" userId="a7e6ec75-d3ba-42c7-b540-e3e8914f88d5" providerId="ADAL" clId="{DF357F05-B045-4593-ABC9-CD7A7834F05E}" dt="2024-09-25T14:31:30.809" v="42" actId="478"/>
          <ac:spMkLst>
            <pc:docMk/>
            <pc:sldMk cId="0" sldId="303"/>
            <ac:spMk id="115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09-25T14:31:36.778" v="44" actId="478"/>
          <ac:spMkLst>
            <pc:docMk/>
            <pc:sldMk cId="0" sldId="303"/>
            <ac:spMk id="116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09-25T14:31:34.283" v="43" actId="478"/>
          <ac:spMkLst>
            <pc:docMk/>
            <pc:sldMk cId="0" sldId="303"/>
            <ac:spMk id="117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09-25T14:31:27.649" v="41" actId="478"/>
          <ac:spMkLst>
            <pc:docMk/>
            <pc:sldMk cId="0" sldId="303"/>
            <ac:spMk id="11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09-25T14:54:22.413" v="100" actId="20577"/>
          <ac:spMkLst>
            <pc:docMk/>
            <pc:sldMk cId="0" sldId="303"/>
            <ac:spMk id="121" creationId="{00000000-0000-0000-0000-000000000000}"/>
          </ac:spMkLst>
        </pc:spChg>
      </pc:sldChg>
      <pc:sldChg chg="delSp modSp add del mod">
        <pc:chgData name="Kalina Jan (260259)" userId="a7e6ec75-d3ba-42c7-b540-e3e8914f88d5" providerId="ADAL" clId="{DF357F05-B045-4593-ABC9-CD7A7834F05E}" dt="2024-10-03T07:27:48.507" v="278" actId="47"/>
        <pc:sldMkLst>
          <pc:docMk/>
          <pc:sldMk cId="0" sldId="304"/>
        </pc:sldMkLst>
        <pc:spChg chg="del">
          <ac:chgData name="Kalina Jan (260259)" userId="a7e6ec75-d3ba-42c7-b540-e3e8914f88d5" providerId="ADAL" clId="{DF357F05-B045-4593-ABC9-CD7A7834F05E}" dt="2024-09-25T14:31:53.738" v="47" actId="478"/>
          <ac:spMkLst>
            <pc:docMk/>
            <pc:sldMk cId="0" sldId="304"/>
            <ac:spMk id="39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09-25T14:31:50.210" v="46" actId="478"/>
          <ac:spMkLst>
            <pc:docMk/>
            <pc:sldMk cId="0" sldId="304"/>
            <ac:spMk id="55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09-25T14:31:56.868" v="48" actId="478"/>
          <ac:spMkLst>
            <pc:docMk/>
            <pc:sldMk cId="0" sldId="304"/>
            <ac:spMk id="63" creationId="{00000000-0000-0000-0000-000000000000}"/>
          </ac:spMkLst>
        </pc:spChg>
        <pc:spChg chg="del ord">
          <ac:chgData name="Kalina Jan (260259)" userId="a7e6ec75-d3ba-42c7-b540-e3e8914f88d5" providerId="ADAL" clId="{DF357F05-B045-4593-ABC9-CD7A7834F05E}" dt="2024-09-25T14:54:25.716" v="101" actId="478"/>
          <ac:spMkLst>
            <pc:docMk/>
            <pc:sldMk cId="0" sldId="304"/>
            <ac:spMk id="6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09-25T14:54:58.162" v="113" actId="20577"/>
          <ac:spMkLst>
            <pc:docMk/>
            <pc:sldMk cId="0" sldId="304"/>
            <ac:spMk id="132" creationId="{00000000-0000-0000-0000-000000000000}"/>
          </ac:spMkLst>
        </pc:spChg>
      </pc:sldChg>
      <pc:sldChg chg="delSp modSp add del mod">
        <pc:chgData name="Kalina Jan (260259)" userId="a7e6ec75-d3ba-42c7-b540-e3e8914f88d5" providerId="ADAL" clId="{DF357F05-B045-4593-ABC9-CD7A7834F05E}" dt="2024-10-03T07:27:48.507" v="278" actId="47"/>
        <pc:sldMkLst>
          <pc:docMk/>
          <pc:sldMk cId="0" sldId="305"/>
        </pc:sldMkLst>
        <pc:spChg chg="del">
          <ac:chgData name="Kalina Jan (260259)" userId="a7e6ec75-d3ba-42c7-b540-e3e8914f88d5" providerId="ADAL" clId="{DF357F05-B045-4593-ABC9-CD7A7834F05E}" dt="2024-09-25T14:32:13.628" v="52" actId="478"/>
          <ac:spMkLst>
            <pc:docMk/>
            <pc:sldMk cId="0" sldId="305"/>
            <ac:spMk id="39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09-25T14:32:10.421" v="51" actId="478"/>
          <ac:spMkLst>
            <pc:docMk/>
            <pc:sldMk cId="0" sldId="305"/>
            <ac:spMk id="55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09-25T14:32:08.348" v="50" actId="478"/>
          <ac:spMkLst>
            <pc:docMk/>
            <pc:sldMk cId="0" sldId="305"/>
            <ac:spMk id="63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09-25T14:54:33.459" v="102" actId="478"/>
          <ac:spMkLst>
            <pc:docMk/>
            <pc:sldMk cId="0" sldId="305"/>
            <ac:spMk id="64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09-25T14:32:02.084" v="49" actId="478"/>
          <ac:spMkLst>
            <pc:docMk/>
            <pc:sldMk cId="0" sldId="305"/>
            <ac:spMk id="7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09-25T14:54:55.770" v="111" actId="20577"/>
          <ac:spMkLst>
            <pc:docMk/>
            <pc:sldMk cId="0" sldId="305"/>
            <ac:spMk id="132" creationId="{00000000-0000-0000-0000-000000000000}"/>
          </ac:spMkLst>
        </pc:spChg>
      </pc:sldChg>
      <pc:sldChg chg="delSp modSp add del mod">
        <pc:chgData name="Kalina Jan (260259)" userId="a7e6ec75-d3ba-42c7-b540-e3e8914f88d5" providerId="ADAL" clId="{DF357F05-B045-4593-ABC9-CD7A7834F05E}" dt="2024-10-03T07:27:48.507" v="278" actId="47"/>
        <pc:sldMkLst>
          <pc:docMk/>
          <pc:sldMk cId="0" sldId="306"/>
        </pc:sldMkLst>
        <pc:spChg chg="del">
          <ac:chgData name="Kalina Jan (260259)" userId="a7e6ec75-d3ba-42c7-b540-e3e8914f88d5" providerId="ADAL" clId="{DF357F05-B045-4593-ABC9-CD7A7834F05E}" dt="2024-09-25T14:32:28.445" v="55" actId="478"/>
          <ac:spMkLst>
            <pc:docMk/>
            <pc:sldMk cId="0" sldId="306"/>
            <ac:spMk id="41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09-25T14:32:21.573" v="53" actId="478"/>
          <ac:spMkLst>
            <pc:docMk/>
            <pc:sldMk cId="0" sldId="306"/>
            <ac:spMk id="57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09-25T14:32:29.877" v="56" actId="478"/>
          <ac:spMkLst>
            <pc:docMk/>
            <pc:sldMk cId="0" sldId="306"/>
            <ac:spMk id="65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09-25T14:54:36.956" v="103" actId="478"/>
          <ac:spMkLst>
            <pc:docMk/>
            <pc:sldMk cId="0" sldId="306"/>
            <ac:spMk id="66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09-25T14:32:25.829" v="54" actId="478"/>
          <ac:spMkLst>
            <pc:docMk/>
            <pc:sldMk cId="0" sldId="306"/>
            <ac:spMk id="7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09-25T14:54:53.225" v="109" actId="20577"/>
          <ac:spMkLst>
            <pc:docMk/>
            <pc:sldMk cId="0" sldId="306"/>
            <ac:spMk id="134" creationId="{00000000-0000-0000-0000-000000000000}"/>
          </ac:spMkLst>
        </pc:spChg>
      </pc:sldChg>
      <pc:sldChg chg="addSp delSp modSp add del mod">
        <pc:chgData name="Kalina Jan (260259)" userId="a7e6ec75-d3ba-42c7-b540-e3e8914f88d5" providerId="ADAL" clId="{DF357F05-B045-4593-ABC9-CD7A7834F05E}" dt="2024-10-03T07:27:48.507" v="278" actId="47"/>
        <pc:sldMkLst>
          <pc:docMk/>
          <pc:sldMk cId="0" sldId="307"/>
        </pc:sldMkLst>
        <pc:spChg chg="del">
          <ac:chgData name="Kalina Jan (260259)" userId="a7e6ec75-d3ba-42c7-b540-e3e8914f88d5" providerId="ADAL" clId="{DF357F05-B045-4593-ABC9-CD7A7834F05E}" dt="2024-09-25T14:32:45.318" v="62" actId="478"/>
          <ac:spMkLst>
            <pc:docMk/>
            <pc:sldMk cId="0" sldId="307"/>
            <ac:spMk id="42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09-25T14:32:38.422" v="59" actId="478"/>
          <ac:spMkLst>
            <pc:docMk/>
            <pc:sldMk cId="0" sldId="307"/>
            <ac:spMk id="55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09-25T14:32:33.999" v="57" actId="478"/>
          <ac:spMkLst>
            <pc:docMk/>
            <pc:sldMk cId="0" sldId="307"/>
            <ac:spMk id="6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09-25T14:54:50.886" v="107" actId="20577"/>
          <ac:spMkLst>
            <pc:docMk/>
            <pc:sldMk cId="0" sldId="307"/>
            <ac:spMk id="68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09-25T14:32:36.613" v="58" actId="478"/>
          <ac:spMkLst>
            <pc:docMk/>
            <pc:sldMk cId="0" sldId="307"/>
            <ac:spMk id="7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09-25T14:32:48.932" v="63" actId="1036"/>
          <ac:spMkLst>
            <pc:docMk/>
            <pc:sldMk cId="0" sldId="307"/>
            <ac:spMk id="120" creationId="{00000000-0000-0000-0000-000000000000}"/>
          </ac:spMkLst>
        </pc:spChg>
        <pc:grpChg chg="add del">
          <ac:chgData name="Kalina Jan (260259)" userId="a7e6ec75-d3ba-42c7-b540-e3e8914f88d5" providerId="ADAL" clId="{DF357F05-B045-4593-ABC9-CD7A7834F05E}" dt="2024-09-25T14:32:41.918" v="61" actId="478"/>
          <ac:grpSpMkLst>
            <pc:docMk/>
            <pc:sldMk cId="0" sldId="307"/>
            <ac:grpSpMk id="35" creationId="{00000000-0000-0000-0000-000000000000}"/>
          </ac:grpSpMkLst>
        </pc:grpChg>
      </pc:sldChg>
      <pc:sldChg chg="addSp delSp modSp add del mod">
        <pc:chgData name="Kalina Jan (260259)" userId="a7e6ec75-d3ba-42c7-b540-e3e8914f88d5" providerId="ADAL" clId="{DF357F05-B045-4593-ABC9-CD7A7834F05E}" dt="2024-10-03T07:27:48.507" v="278" actId="47"/>
        <pc:sldMkLst>
          <pc:docMk/>
          <pc:sldMk cId="0" sldId="308"/>
        </pc:sldMkLst>
        <pc:spChg chg="add del">
          <ac:chgData name="Kalina Jan (260259)" userId="a7e6ec75-d3ba-42c7-b540-e3e8914f88d5" providerId="ADAL" clId="{DF357F05-B045-4593-ABC9-CD7A7834F05E}" dt="2024-09-25T14:33:21.952" v="67" actId="478"/>
          <ac:spMkLst>
            <pc:docMk/>
            <pc:sldMk cId="0" sldId="308"/>
            <ac:spMk id="42" creationId="{00000000-0000-0000-0000-000000000000}"/>
          </ac:spMkLst>
        </pc:spChg>
        <pc:spChg chg="add del">
          <ac:chgData name="Kalina Jan (260259)" userId="a7e6ec75-d3ba-42c7-b540-e3e8914f88d5" providerId="ADAL" clId="{DF357F05-B045-4593-ABC9-CD7A7834F05E}" dt="2024-09-25T14:33:11.804" v="65" actId="478"/>
          <ac:spMkLst>
            <pc:docMk/>
            <pc:sldMk cId="0" sldId="308"/>
            <ac:spMk id="52" creationId="{00000000-0000-0000-0000-000000000000}"/>
          </ac:spMkLst>
        </pc:spChg>
        <pc:spChg chg="add del">
          <ac:chgData name="Kalina Jan (260259)" userId="a7e6ec75-d3ba-42c7-b540-e3e8914f88d5" providerId="ADAL" clId="{DF357F05-B045-4593-ABC9-CD7A7834F05E}" dt="2024-09-25T14:33:11.804" v="65" actId="478"/>
          <ac:spMkLst>
            <pc:docMk/>
            <pc:sldMk cId="0" sldId="308"/>
            <ac:spMk id="53" creationId="{00000000-0000-0000-0000-000000000000}"/>
          </ac:spMkLst>
        </pc:spChg>
        <pc:spChg chg="add del">
          <ac:chgData name="Kalina Jan (260259)" userId="a7e6ec75-d3ba-42c7-b540-e3e8914f88d5" providerId="ADAL" clId="{DF357F05-B045-4593-ABC9-CD7A7834F05E}" dt="2024-09-25T14:33:19.809" v="66" actId="478"/>
          <ac:spMkLst>
            <pc:docMk/>
            <pc:sldMk cId="0" sldId="308"/>
            <ac:spMk id="6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09-25T14:54:47.600" v="105" actId="20577"/>
          <ac:spMkLst>
            <pc:docMk/>
            <pc:sldMk cId="0" sldId="308"/>
            <ac:spMk id="65" creationId="{00000000-0000-0000-0000-000000000000}"/>
          </ac:spMkLst>
        </pc:spChg>
        <pc:spChg chg="add del">
          <ac:chgData name="Kalina Jan (260259)" userId="a7e6ec75-d3ba-42c7-b540-e3e8914f88d5" providerId="ADAL" clId="{DF357F05-B045-4593-ABC9-CD7A7834F05E}" dt="2024-09-25T14:33:11.804" v="65" actId="478"/>
          <ac:spMkLst>
            <pc:docMk/>
            <pc:sldMk cId="0" sldId="308"/>
            <ac:spMk id="71" creationId="{00000000-0000-0000-0000-000000000000}"/>
          </ac:spMkLst>
        </pc:spChg>
        <pc:spChg chg="add del">
          <ac:chgData name="Kalina Jan (260259)" userId="a7e6ec75-d3ba-42c7-b540-e3e8914f88d5" providerId="ADAL" clId="{DF357F05-B045-4593-ABC9-CD7A7834F05E}" dt="2024-09-25T14:33:11.804" v="65" actId="478"/>
          <ac:spMkLst>
            <pc:docMk/>
            <pc:sldMk cId="0" sldId="308"/>
            <ac:spMk id="72" creationId="{00000000-0000-0000-0000-000000000000}"/>
          </ac:spMkLst>
        </pc:spChg>
        <pc:spChg chg="add del">
          <ac:chgData name="Kalina Jan (260259)" userId="a7e6ec75-d3ba-42c7-b540-e3e8914f88d5" providerId="ADAL" clId="{DF357F05-B045-4593-ABC9-CD7A7834F05E}" dt="2024-09-25T14:33:11.804" v="65" actId="478"/>
          <ac:spMkLst>
            <pc:docMk/>
            <pc:sldMk cId="0" sldId="308"/>
            <ac:spMk id="80" creationId="{00000000-0000-0000-0000-000000000000}"/>
          </ac:spMkLst>
        </pc:spChg>
      </pc:sldChg>
      <pc:sldChg chg="delSp modSp add mod">
        <pc:chgData name="Kalina Jan (260259)" userId="a7e6ec75-d3ba-42c7-b540-e3e8914f88d5" providerId="ADAL" clId="{DF357F05-B045-4593-ABC9-CD7A7834F05E}" dt="2024-10-03T07:31:20.669" v="323" actId="478"/>
        <pc:sldMkLst>
          <pc:docMk/>
          <pc:sldMk cId="0" sldId="309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1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2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2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2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2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2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2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2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2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2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3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3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3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3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3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3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3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3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3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4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4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4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4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4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4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4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4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4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5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5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5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5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5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5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5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5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5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6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6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6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6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6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6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6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6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6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6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7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7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7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7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7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7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7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7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7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7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8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8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8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8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8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8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8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8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8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9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9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9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9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9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9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9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9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9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9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10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09"/>
            <ac:spMk id="102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1:20.669" v="323" actId="478"/>
          <ac:spMkLst>
            <pc:docMk/>
            <pc:sldMk cId="0" sldId="309"/>
            <ac:spMk id="103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09"/>
            <ac:grpSpMk id="14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09"/>
            <ac:grpSpMk id="18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09"/>
            <ac:grpSpMk id="34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09"/>
            <ac:grpSpMk id="45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09"/>
            <ac:grpSpMk id="58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09"/>
            <ac:grpSpMk id="89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09"/>
            <ac:grpSpMk id="100" creationId="{00000000-0000-0000-0000-000000000000}"/>
          </ac:grpSpMkLst>
        </pc:grpChg>
      </pc:sldChg>
      <pc:sldChg chg="add del">
        <pc:chgData name="Kalina Jan (260259)" userId="a7e6ec75-d3ba-42c7-b540-e3e8914f88d5" providerId="ADAL" clId="{DF357F05-B045-4593-ABC9-CD7A7834F05E}" dt="2024-10-03T07:27:29.107" v="277" actId="47"/>
        <pc:sldMkLst>
          <pc:docMk/>
          <pc:sldMk cId="0" sldId="310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11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12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13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14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15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16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17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18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19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20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21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22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23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24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25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26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27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28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29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30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31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32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33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34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35"/>
        </pc:sldMkLst>
      </pc:sldChg>
      <pc:sldChg chg="add del">
        <pc:chgData name="Kalina Jan (260259)" userId="a7e6ec75-d3ba-42c7-b540-e3e8914f88d5" providerId="ADAL" clId="{DF357F05-B045-4593-ABC9-CD7A7834F05E}" dt="2024-10-03T07:27:25.615" v="276" actId="47"/>
        <pc:sldMkLst>
          <pc:docMk/>
          <pc:sldMk cId="0" sldId="336"/>
        </pc:sldMkLst>
      </pc:sldChg>
      <pc:sldChg chg="delSp modSp add mod">
        <pc:chgData name="Kalina Jan (260259)" userId="a7e6ec75-d3ba-42c7-b540-e3e8914f88d5" providerId="ADAL" clId="{DF357F05-B045-4593-ABC9-CD7A7834F05E}" dt="2024-10-03T07:37:08.349" v="416" actId="1037"/>
        <pc:sldMkLst>
          <pc:docMk/>
          <pc:sldMk cId="0" sldId="337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2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2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37:08.349" v="416" actId="1037"/>
          <ac:spMkLst>
            <pc:docMk/>
            <pc:sldMk cId="0" sldId="337"/>
            <ac:spMk id="2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2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2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2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2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3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3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3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3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3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3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3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3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4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4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4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4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4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4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4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5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5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5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5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5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5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5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5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5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6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6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6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6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6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6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6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6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6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7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7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7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7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7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7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7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7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7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7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8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8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8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8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8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8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8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8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9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9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9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9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9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9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9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9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0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0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0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0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0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0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0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0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0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1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1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1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2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2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2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2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2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2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2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2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2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3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3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3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3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3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3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3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3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3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3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4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4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4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4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4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4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4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4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5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5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5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5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5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5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5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5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5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6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6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6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6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6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6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6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6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6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7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7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7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7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7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7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7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7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7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8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8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8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8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8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8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8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8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8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9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9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9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9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37"/>
            <ac:spMk id="195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1:06.448" v="317" actId="478"/>
          <ac:spMkLst>
            <pc:docMk/>
            <pc:sldMk cId="0" sldId="337"/>
            <ac:spMk id="196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2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5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20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24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30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33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41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49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59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69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82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85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90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107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125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140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147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151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162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171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182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37"/>
            <ac:grpSpMk id="190" creationId="{00000000-0000-0000-0000-000000000000}"/>
          </ac:grpSpMkLst>
        </pc:grp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337"/>
            <ac:picMk id="25" creationId="{00000000-0000-0000-0000-000000000000}"/>
          </ac:picMkLst>
        </pc:pic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337"/>
            <ac:picMk id="46" creationId="{00000000-0000-0000-0000-000000000000}"/>
          </ac:picMkLst>
        </pc:picChg>
        <pc:picChg chg="mod">
          <ac:chgData name="Kalina Jan (260259)" userId="a7e6ec75-d3ba-42c7-b540-e3e8914f88d5" providerId="ADAL" clId="{DF357F05-B045-4593-ABC9-CD7A7834F05E}" dt="2024-10-03T07:29:12.715" v="281"/>
          <ac:picMkLst>
            <pc:docMk/>
            <pc:sldMk cId="0" sldId="337"/>
            <ac:picMk id="91" creationId="{00000000-0000-0000-0000-000000000000}"/>
          </ac:picMkLst>
        </pc:picChg>
      </pc:sldChg>
      <pc:sldChg chg="modSp add del mod">
        <pc:chgData name="Kalina Jan (260259)" userId="a7e6ec75-d3ba-42c7-b540-e3e8914f88d5" providerId="ADAL" clId="{DF357F05-B045-4593-ABC9-CD7A7834F05E}" dt="2024-09-25T15:18:47.803" v="195" actId="47"/>
        <pc:sldMkLst>
          <pc:docMk/>
          <pc:sldMk cId="0" sldId="357"/>
        </pc:sldMkLst>
        <pc:spChg chg="mod">
          <ac:chgData name="Kalina Jan (260259)" userId="a7e6ec75-d3ba-42c7-b540-e3e8914f88d5" providerId="ADAL" clId="{DF357F05-B045-4593-ABC9-CD7A7834F05E}" dt="2024-09-25T15:16:39.121" v="159" actId="1036"/>
          <ac:spMkLst>
            <pc:docMk/>
            <pc:sldMk cId="0" sldId="357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09-25T15:16:43.177" v="161" actId="1036"/>
          <ac:spMkLst>
            <pc:docMk/>
            <pc:sldMk cId="0" sldId="357"/>
            <ac:spMk id="8" creationId="{00000000-0000-0000-0000-000000000000}"/>
          </ac:spMkLst>
        </pc:spChg>
      </pc:sldChg>
      <pc:sldChg chg="delSp modSp add del mod">
        <pc:chgData name="Kalina Jan (260259)" userId="a7e6ec75-d3ba-42c7-b540-e3e8914f88d5" providerId="ADAL" clId="{DF357F05-B045-4593-ABC9-CD7A7834F05E}" dt="2024-10-03T07:31:59.991" v="325" actId="47"/>
        <pc:sldMkLst>
          <pc:docMk/>
          <pc:sldMk cId="0" sldId="358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58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58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58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58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58"/>
            <ac:spMk id="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58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58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58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58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58"/>
            <ac:spMk id="13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29.226" v="300" actId="478"/>
          <ac:spMkLst>
            <pc:docMk/>
            <pc:sldMk cId="0" sldId="358"/>
            <ac:spMk id="14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58"/>
            <ac:grpSpMk id="2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58"/>
            <ac:grpSpMk id="6" creationId="{00000000-0000-0000-0000-000000000000}"/>
          </ac:grpSpMkLst>
        </pc:grpChg>
      </pc:sldChg>
      <pc:sldChg chg="addSp delSp modSp add mod">
        <pc:chgData name="Kalina Jan (260259)" userId="a7e6ec75-d3ba-42c7-b540-e3e8914f88d5" providerId="ADAL" clId="{DF357F05-B045-4593-ABC9-CD7A7834F05E}" dt="2024-10-03T07:42:12.185" v="571" actId="14100"/>
        <pc:sldMkLst>
          <pc:docMk/>
          <pc:sldMk cId="0" sldId="359"/>
        </pc:sldMkLst>
        <pc:spChg chg="mod topLvl">
          <ac:chgData name="Kalina Jan (260259)" userId="a7e6ec75-d3ba-42c7-b540-e3e8914f88d5" providerId="ADAL" clId="{DF357F05-B045-4593-ABC9-CD7A7834F05E}" dt="2024-10-03T07:38:56.076" v="487" actId="338"/>
          <ac:spMkLst>
            <pc:docMk/>
            <pc:sldMk cId="0" sldId="359"/>
            <ac:spMk id="3" creationId="{00000000-0000-0000-0000-000000000000}"/>
          </ac:spMkLst>
        </pc:spChg>
        <pc:spChg chg="mod topLvl">
          <ac:chgData name="Kalina Jan (260259)" userId="a7e6ec75-d3ba-42c7-b540-e3e8914f88d5" providerId="ADAL" clId="{DF357F05-B045-4593-ABC9-CD7A7834F05E}" dt="2024-10-03T07:38:56.076" v="487" actId="338"/>
          <ac:spMkLst>
            <pc:docMk/>
            <pc:sldMk cId="0" sldId="359"/>
            <ac:spMk id="4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15.431" v="488" actId="478"/>
          <ac:spMkLst>
            <pc:docMk/>
            <pc:sldMk cId="0" sldId="359"/>
            <ac:spMk id="5" creationId="{00000000-0000-0000-0000-000000000000}"/>
          </ac:spMkLst>
        </pc:spChg>
        <pc:spChg chg="mod topLvl">
          <ac:chgData name="Kalina Jan (260259)" userId="a7e6ec75-d3ba-42c7-b540-e3e8914f88d5" providerId="ADAL" clId="{DF357F05-B045-4593-ABC9-CD7A7834F05E}" dt="2024-10-03T07:38:56.076" v="487" actId="338"/>
          <ac:spMkLst>
            <pc:docMk/>
            <pc:sldMk cId="0" sldId="359"/>
            <ac:spMk id="7" creationId="{00000000-0000-0000-0000-000000000000}"/>
          </ac:spMkLst>
        </pc:spChg>
        <pc:spChg chg="mod topLvl">
          <ac:chgData name="Kalina Jan (260259)" userId="a7e6ec75-d3ba-42c7-b540-e3e8914f88d5" providerId="ADAL" clId="{DF357F05-B045-4593-ABC9-CD7A7834F05E}" dt="2024-10-03T07:38:56.076" v="487" actId="338"/>
          <ac:spMkLst>
            <pc:docMk/>
            <pc:sldMk cId="0" sldId="359"/>
            <ac:spMk id="8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15.431" v="488" actId="478"/>
          <ac:spMkLst>
            <pc:docMk/>
            <pc:sldMk cId="0" sldId="359"/>
            <ac:spMk id="9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15.431" v="488" actId="478"/>
          <ac:spMkLst>
            <pc:docMk/>
            <pc:sldMk cId="0" sldId="359"/>
            <ac:spMk id="10" creationId="{00000000-0000-0000-0000-000000000000}"/>
          </ac:spMkLst>
        </pc:spChg>
        <pc:spChg chg="mod topLvl">
          <ac:chgData name="Kalina Jan (260259)" userId="a7e6ec75-d3ba-42c7-b540-e3e8914f88d5" providerId="ADAL" clId="{DF357F05-B045-4593-ABC9-CD7A7834F05E}" dt="2024-10-03T07:38:56.076" v="487" actId="338"/>
          <ac:spMkLst>
            <pc:docMk/>
            <pc:sldMk cId="0" sldId="359"/>
            <ac:spMk id="12" creationId="{00000000-0000-0000-0000-000000000000}"/>
          </ac:spMkLst>
        </pc:spChg>
        <pc:spChg chg="mod topLvl">
          <ac:chgData name="Kalina Jan (260259)" userId="a7e6ec75-d3ba-42c7-b540-e3e8914f88d5" providerId="ADAL" clId="{DF357F05-B045-4593-ABC9-CD7A7834F05E}" dt="2024-10-03T07:38:56.076" v="487" actId="338"/>
          <ac:spMkLst>
            <pc:docMk/>
            <pc:sldMk cId="0" sldId="359"/>
            <ac:spMk id="13" creationId="{00000000-0000-0000-0000-000000000000}"/>
          </ac:spMkLst>
        </pc:spChg>
        <pc:spChg chg="mod topLvl">
          <ac:chgData name="Kalina Jan (260259)" userId="a7e6ec75-d3ba-42c7-b540-e3e8914f88d5" providerId="ADAL" clId="{DF357F05-B045-4593-ABC9-CD7A7834F05E}" dt="2024-10-03T07:38:56.076" v="487" actId="338"/>
          <ac:spMkLst>
            <pc:docMk/>
            <pc:sldMk cId="0" sldId="359"/>
            <ac:spMk id="14" creationId="{00000000-0000-0000-0000-000000000000}"/>
          </ac:spMkLst>
        </pc:spChg>
        <pc:spChg chg="mod topLvl">
          <ac:chgData name="Kalina Jan (260259)" userId="a7e6ec75-d3ba-42c7-b540-e3e8914f88d5" providerId="ADAL" clId="{DF357F05-B045-4593-ABC9-CD7A7834F05E}" dt="2024-10-03T07:38:56.076" v="487" actId="338"/>
          <ac:spMkLst>
            <pc:docMk/>
            <pc:sldMk cId="0" sldId="359"/>
            <ac:spMk id="15" creationId="{00000000-0000-0000-0000-000000000000}"/>
          </ac:spMkLst>
        </pc:spChg>
        <pc:spChg chg="mod topLvl">
          <ac:chgData name="Kalina Jan (260259)" userId="a7e6ec75-d3ba-42c7-b540-e3e8914f88d5" providerId="ADAL" clId="{DF357F05-B045-4593-ABC9-CD7A7834F05E}" dt="2024-10-03T07:38:56.076" v="487" actId="338"/>
          <ac:spMkLst>
            <pc:docMk/>
            <pc:sldMk cId="0" sldId="359"/>
            <ac:spMk id="16" creationId="{00000000-0000-0000-0000-000000000000}"/>
          </ac:spMkLst>
        </pc:spChg>
        <pc:spChg chg="mod topLvl">
          <ac:chgData name="Kalina Jan (260259)" userId="a7e6ec75-d3ba-42c7-b540-e3e8914f88d5" providerId="ADAL" clId="{DF357F05-B045-4593-ABC9-CD7A7834F05E}" dt="2024-10-03T07:38:56.076" v="487" actId="338"/>
          <ac:spMkLst>
            <pc:docMk/>
            <pc:sldMk cId="0" sldId="359"/>
            <ac:spMk id="17" creationId="{00000000-0000-0000-0000-000000000000}"/>
          </ac:spMkLst>
        </pc:spChg>
        <pc:spChg chg="mod topLvl">
          <ac:chgData name="Kalina Jan (260259)" userId="a7e6ec75-d3ba-42c7-b540-e3e8914f88d5" providerId="ADAL" clId="{DF357F05-B045-4593-ABC9-CD7A7834F05E}" dt="2024-10-03T07:38:56.076" v="487" actId="338"/>
          <ac:spMkLst>
            <pc:docMk/>
            <pc:sldMk cId="0" sldId="359"/>
            <ac:spMk id="18" creationId="{00000000-0000-0000-0000-000000000000}"/>
          </ac:spMkLst>
        </pc:spChg>
        <pc:spChg chg="mod topLvl">
          <ac:chgData name="Kalina Jan (260259)" userId="a7e6ec75-d3ba-42c7-b540-e3e8914f88d5" providerId="ADAL" clId="{DF357F05-B045-4593-ABC9-CD7A7834F05E}" dt="2024-10-03T07:38:56.076" v="487" actId="338"/>
          <ac:spMkLst>
            <pc:docMk/>
            <pc:sldMk cId="0" sldId="359"/>
            <ac:spMk id="19" creationId="{00000000-0000-0000-0000-000000000000}"/>
          </ac:spMkLst>
        </pc:spChg>
        <pc:spChg chg="mod topLvl">
          <ac:chgData name="Kalina Jan (260259)" userId="a7e6ec75-d3ba-42c7-b540-e3e8914f88d5" providerId="ADAL" clId="{DF357F05-B045-4593-ABC9-CD7A7834F05E}" dt="2024-10-03T07:38:56.076" v="487" actId="338"/>
          <ac:spMkLst>
            <pc:docMk/>
            <pc:sldMk cId="0" sldId="359"/>
            <ac:spMk id="20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15.431" v="488" actId="478"/>
          <ac:spMkLst>
            <pc:docMk/>
            <pc:sldMk cId="0" sldId="359"/>
            <ac:spMk id="21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15.431" v="488" actId="478"/>
          <ac:spMkLst>
            <pc:docMk/>
            <pc:sldMk cId="0" sldId="359"/>
            <ac:spMk id="22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15.431" v="488" actId="478"/>
          <ac:spMkLst>
            <pc:docMk/>
            <pc:sldMk cId="0" sldId="359"/>
            <ac:spMk id="23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27.141" v="299" actId="478"/>
          <ac:spMkLst>
            <pc:docMk/>
            <pc:sldMk cId="0" sldId="359"/>
            <ac:spMk id="24" creationId="{00000000-0000-0000-0000-000000000000}"/>
          </ac:spMkLst>
        </pc:spChg>
        <pc:spChg chg="add del mod">
          <ac:chgData name="Kalina Jan (260259)" userId="a7e6ec75-d3ba-42c7-b540-e3e8914f88d5" providerId="ADAL" clId="{DF357F05-B045-4593-ABC9-CD7A7834F05E}" dt="2024-10-03T07:39:16.916" v="490" actId="478"/>
          <ac:spMkLst>
            <pc:docMk/>
            <pc:sldMk cId="0" sldId="359"/>
            <ac:spMk id="30" creationId="{11A298B1-8763-BFC5-ADC9-4ABF9E8AB866}"/>
          </ac:spMkLst>
        </pc:spChg>
        <pc:spChg chg="add mod">
          <ac:chgData name="Kalina Jan (260259)" userId="a7e6ec75-d3ba-42c7-b540-e3e8914f88d5" providerId="ADAL" clId="{DF357F05-B045-4593-ABC9-CD7A7834F05E}" dt="2024-10-03T07:40:50.221" v="508" actId="208"/>
          <ac:spMkLst>
            <pc:docMk/>
            <pc:sldMk cId="0" sldId="359"/>
            <ac:spMk id="34" creationId="{54729AD2-396A-EAD7-5137-52F618C1E888}"/>
          </ac:spMkLst>
        </pc:spChg>
        <pc:spChg chg="mod">
          <ac:chgData name="Kalina Jan (260259)" userId="a7e6ec75-d3ba-42c7-b540-e3e8914f88d5" providerId="ADAL" clId="{DF357F05-B045-4593-ABC9-CD7A7834F05E}" dt="2024-10-03T07:42:12.185" v="571" actId="14100"/>
          <ac:spMkLst>
            <pc:docMk/>
            <pc:sldMk cId="0" sldId="359"/>
            <ac:spMk id="35" creationId="{0D86114A-EF3E-1AE2-7395-D38B1ECC3E8A}"/>
          </ac:spMkLst>
        </pc:spChg>
        <pc:grpChg chg="del mod">
          <ac:chgData name="Kalina Jan (260259)" userId="a7e6ec75-d3ba-42c7-b540-e3e8914f88d5" providerId="ADAL" clId="{DF357F05-B045-4593-ABC9-CD7A7834F05E}" dt="2024-10-03T07:38:50.070" v="486" actId="165"/>
          <ac:grpSpMkLst>
            <pc:docMk/>
            <pc:sldMk cId="0" sldId="359"/>
            <ac:grpSpMk id="2" creationId="{00000000-0000-0000-0000-000000000000}"/>
          </ac:grpSpMkLst>
        </pc:grpChg>
        <pc:grpChg chg="del mod">
          <ac:chgData name="Kalina Jan (260259)" userId="a7e6ec75-d3ba-42c7-b540-e3e8914f88d5" providerId="ADAL" clId="{DF357F05-B045-4593-ABC9-CD7A7834F05E}" dt="2024-10-03T07:38:50.070" v="486" actId="165"/>
          <ac:grpSpMkLst>
            <pc:docMk/>
            <pc:sldMk cId="0" sldId="359"/>
            <ac:grpSpMk id="6" creationId="{00000000-0000-0000-0000-000000000000}"/>
          </ac:grpSpMkLst>
        </pc:grpChg>
        <pc:grpChg chg="del mod">
          <ac:chgData name="Kalina Jan (260259)" userId="a7e6ec75-d3ba-42c7-b540-e3e8914f88d5" providerId="ADAL" clId="{DF357F05-B045-4593-ABC9-CD7A7834F05E}" dt="2024-10-03T07:38:50.070" v="486" actId="165"/>
          <ac:grpSpMkLst>
            <pc:docMk/>
            <pc:sldMk cId="0" sldId="359"/>
            <ac:grpSpMk id="11" creationId="{00000000-0000-0000-0000-000000000000}"/>
          </ac:grpSpMkLst>
        </pc:grpChg>
        <pc:grpChg chg="add del mod">
          <ac:chgData name="Kalina Jan (260259)" userId="a7e6ec75-d3ba-42c7-b540-e3e8914f88d5" providerId="ADAL" clId="{DF357F05-B045-4593-ABC9-CD7A7834F05E}" dt="2024-10-03T07:39:15.431" v="488" actId="478"/>
          <ac:grpSpMkLst>
            <pc:docMk/>
            <pc:sldMk cId="0" sldId="359"/>
            <ac:grpSpMk id="26" creationId="{C4C01F69-7D41-035B-4197-AF6F3B6EB3BC}"/>
          </ac:grpSpMkLst>
        </pc:grpChg>
        <pc:grpChg chg="add del mod">
          <ac:chgData name="Kalina Jan (260259)" userId="a7e6ec75-d3ba-42c7-b540-e3e8914f88d5" providerId="ADAL" clId="{DF357F05-B045-4593-ABC9-CD7A7834F05E}" dt="2024-10-03T07:39:15.431" v="488" actId="478"/>
          <ac:grpSpMkLst>
            <pc:docMk/>
            <pc:sldMk cId="0" sldId="359"/>
            <ac:grpSpMk id="27" creationId="{C317B401-3E5F-A914-5481-C2206DE55701}"/>
          </ac:grpSpMkLst>
        </pc:grpChg>
        <pc:grpChg chg="add del mod">
          <ac:chgData name="Kalina Jan (260259)" userId="a7e6ec75-d3ba-42c7-b540-e3e8914f88d5" providerId="ADAL" clId="{DF357F05-B045-4593-ABC9-CD7A7834F05E}" dt="2024-10-03T07:39:15.431" v="488" actId="478"/>
          <ac:grpSpMkLst>
            <pc:docMk/>
            <pc:sldMk cId="0" sldId="359"/>
            <ac:grpSpMk id="28" creationId="{063CB2F6-21E8-4FC7-941E-E2EC17BCABAA}"/>
          </ac:grpSpMkLst>
        </pc:grpChg>
        <pc:picChg chg="add mod">
          <ac:chgData name="Kalina Jan (260259)" userId="a7e6ec75-d3ba-42c7-b540-e3e8914f88d5" providerId="ADAL" clId="{DF357F05-B045-4593-ABC9-CD7A7834F05E}" dt="2024-10-03T07:40:11.869" v="501" actId="1076"/>
          <ac:picMkLst>
            <pc:docMk/>
            <pc:sldMk cId="0" sldId="359"/>
            <ac:picMk id="32" creationId="{6418C9D8-223E-4DED-BC6E-230881CDA60E}"/>
          </ac:picMkLst>
        </pc:picChg>
        <pc:picChg chg="add mod modCrop">
          <ac:chgData name="Kalina Jan (260259)" userId="a7e6ec75-d3ba-42c7-b540-e3e8914f88d5" providerId="ADAL" clId="{DF357F05-B045-4593-ABC9-CD7A7834F05E}" dt="2024-10-03T07:40:37.611" v="505" actId="1036"/>
          <ac:picMkLst>
            <pc:docMk/>
            <pc:sldMk cId="0" sldId="359"/>
            <ac:picMk id="33" creationId="{F8CF655F-6B4E-F7AD-E78B-8349B8D74AAD}"/>
          </ac:picMkLst>
        </pc:picChg>
      </pc:sldChg>
      <pc:sldChg chg="addSp delSp modSp add del mod">
        <pc:chgData name="Kalina Jan (260259)" userId="a7e6ec75-d3ba-42c7-b540-e3e8914f88d5" providerId="ADAL" clId="{DF357F05-B045-4593-ABC9-CD7A7834F05E}" dt="2024-10-03T07:40:58.492" v="509" actId="47"/>
        <pc:sldMkLst>
          <pc:docMk/>
          <pc:sldMk cId="0" sldId="360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0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0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0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0"/>
            <ac:spMk id="6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33.697" v="491" actId="478"/>
          <ac:spMkLst>
            <pc:docMk/>
            <pc:sldMk cId="0" sldId="360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0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0"/>
            <ac:spMk id="10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33.697" v="491" actId="478"/>
          <ac:spMkLst>
            <pc:docMk/>
            <pc:sldMk cId="0" sldId="360"/>
            <ac:spMk id="11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33.697" v="491" actId="478"/>
          <ac:spMkLst>
            <pc:docMk/>
            <pc:sldMk cId="0" sldId="360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0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0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0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0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0"/>
            <ac:spMk id="1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0"/>
            <ac:spMk id="1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0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0"/>
            <ac:spMk id="2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0"/>
            <ac:spMk id="22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33.697" v="491" actId="478"/>
          <ac:spMkLst>
            <pc:docMk/>
            <pc:sldMk cId="0" sldId="360"/>
            <ac:spMk id="23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33.697" v="491" actId="478"/>
          <ac:spMkLst>
            <pc:docMk/>
            <pc:sldMk cId="0" sldId="360"/>
            <ac:spMk id="24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33.697" v="491" actId="478"/>
          <ac:spMkLst>
            <pc:docMk/>
            <pc:sldMk cId="0" sldId="360"/>
            <ac:spMk id="25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24.292" v="298" actId="478"/>
          <ac:spMkLst>
            <pc:docMk/>
            <pc:sldMk cId="0" sldId="360"/>
            <ac:spMk id="26" creationId="{00000000-0000-0000-0000-000000000000}"/>
          </ac:spMkLst>
        </pc:spChg>
        <pc:spChg chg="add del mod">
          <ac:chgData name="Kalina Jan (260259)" userId="a7e6ec75-d3ba-42c7-b540-e3e8914f88d5" providerId="ADAL" clId="{DF357F05-B045-4593-ABC9-CD7A7834F05E}" dt="2024-10-03T07:39:34.907" v="492" actId="478"/>
          <ac:spMkLst>
            <pc:docMk/>
            <pc:sldMk cId="0" sldId="360"/>
            <ac:spMk id="29" creationId="{2852B2A7-3DE8-DF54-7CD7-2F68F58A6018}"/>
          </ac:spMkLst>
        </pc:spChg>
        <pc:grpChg chg="del mod">
          <ac:chgData name="Kalina Jan (260259)" userId="a7e6ec75-d3ba-42c7-b540-e3e8914f88d5" providerId="ADAL" clId="{DF357F05-B045-4593-ABC9-CD7A7834F05E}" dt="2024-10-03T07:39:33.697" v="491" actId="478"/>
          <ac:grpSpMkLst>
            <pc:docMk/>
            <pc:sldMk cId="0" sldId="360"/>
            <ac:grpSpMk id="2" creationId="{00000000-0000-0000-0000-000000000000}"/>
          </ac:grpSpMkLst>
        </pc:grpChg>
        <pc:grpChg chg="del mod">
          <ac:chgData name="Kalina Jan (260259)" userId="a7e6ec75-d3ba-42c7-b540-e3e8914f88d5" providerId="ADAL" clId="{DF357F05-B045-4593-ABC9-CD7A7834F05E}" dt="2024-10-03T07:39:33.697" v="491" actId="478"/>
          <ac:grpSpMkLst>
            <pc:docMk/>
            <pc:sldMk cId="0" sldId="360"/>
            <ac:grpSpMk id="8" creationId="{00000000-0000-0000-0000-000000000000}"/>
          </ac:grpSpMkLst>
        </pc:grpChg>
        <pc:grpChg chg="del mod">
          <ac:chgData name="Kalina Jan (260259)" userId="a7e6ec75-d3ba-42c7-b540-e3e8914f88d5" providerId="ADAL" clId="{DF357F05-B045-4593-ABC9-CD7A7834F05E}" dt="2024-10-03T07:39:33.697" v="491" actId="478"/>
          <ac:grpSpMkLst>
            <pc:docMk/>
            <pc:sldMk cId="0" sldId="360"/>
            <ac:grpSpMk id="13" creationId="{00000000-0000-0000-0000-000000000000}"/>
          </ac:grpSpMkLst>
        </pc:grpChg>
        <pc:picChg chg="add">
          <ac:chgData name="Kalina Jan (260259)" userId="a7e6ec75-d3ba-42c7-b540-e3e8914f88d5" providerId="ADAL" clId="{DF357F05-B045-4593-ABC9-CD7A7834F05E}" dt="2024-10-03T07:39:35.227" v="493" actId="22"/>
          <ac:picMkLst>
            <pc:docMk/>
            <pc:sldMk cId="0" sldId="360"/>
            <ac:picMk id="31" creationId="{522DD983-035E-B292-CA55-1904D0A527E7}"/>
          </ac:picMkLst>
        </pc:picChg>
      </pc:sldChg>
      <pc:sldChg chg="addSp delSp modSp add mod">
        <pc:chgData name="Kalina Jan (260259)" userId="a7e6ec75-d3ba-42c7-b540-e3e8914f88d5" providerId="ADAL" clId="{DF357F05-B045-4593-ABC9-CD7A7834F05E}" dt="2024-10-03T07:42:17.031" v="572" actId="14100"/>
        <pc:sldMkLst>
          <pc:docMk/>
          <pc:sldMk cId="0" sldId="361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6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48.598" v="494" actId="478"/>
          <ac:spMkLst>
            <pc:docMk/>
            <pc:sldMk cId="0" sldId="361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10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48.598" v="494" actId="478"/>
          <ac:spMkLst>
            <pc:docMk/>
            <pc:sldMk cId="0" sldId="361"/>
            <ac:spMk id="11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48.598" v="494" actId="478"/>
          <ac:spMkLst>
            <pc:docMk/>
            <pc:sldMk cId="0" sldId="361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1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1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20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48.598" v="494" actId="478"/>
          <ac:spMkLst>
            <pc:docMk/>
            <pc:sldMk cId="0" sldId="361"/>
            <ac:spMk id="2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2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2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2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2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2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2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2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30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48.598" v="494" actId="478"/>
          <ac:spMkLst>
            <pc:docMk/>
            <pc:sldMk cId="0" sldId="361"/>
            <ac:spMk id="31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48.598" v="494" actId="478"/>
          <ac:spMkLst>
            <pc:docMk/>
            <pc:sldMk cId="0" sldId="361"/>
            <ac:spMk id="32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48.598" v="494" actId="478"/>
          <ac:spMkLst>
            <pc:docMk/>
            <pc:sldMk cId="0" sldId="361"/>
            <ac:spMk id="33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48.598" v="494" actId="478"/>
          <ac:spMkLst>
            <pc:docMk/>
            <pc:sldMk cId="0" sldId="361"/>
            <ac:spMk id="3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3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1"/>
            <ac:spMk id="37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48.598" v="494" actId="478"/>
          <ac:spMkLst>
            <pc:docMk/>
            <pc:sldMk cId="0" sldId="361"/>
            <ac:spMk id="38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22.608" v="297" actId="478"/>
          <ac:spMkLst>
            <pc:docMk/>
            <pc:sldMk cId="0" sldId="361"/>
            <ac:spMk id="39" creationId="{00000000-0000-0000-0000-000000000000}"/>
          </ac:spMkLst>
        </pc:spChg>
        <pc:spChg chg="add del mod">
          <ac:chgData name="Kalina Jan (260259)" userId="a7e6ec75-d3ba-42c7-b540-e3e8914f88d5" providerId="ADAL" clId="{DF357F05-B045-4593-ABC9-CD7A7834F05E}" dt="2024-10-03T07:39:49.669" v="495" actId="478"/>
          <ac:spMkLst>
            <pc:docMk/>
            <pc:sldMk cId="0" sldId="361"/>
            <ac:spMk id="42" creationId="{089A7DE1-229D-0D7E-0D0E-A36F6CA922B0}"/>
          </ac:spMkLst>
        </pc:spChg>
        <pc:spChg chg="add mod">
          <ac:chgData name="Kalina Jan (260259)" userId="a7e6ec75-d3ba-42c7-b540-e3e8914f88d5" providerId="ADAL" clId="{DF357F05-B045-4593-ABC9-CD7A7834F05E}" dt="2024-10-03T07:41:38.704" v="570" actId="1035"/>
          <ac:spMkLst>
            <pc:docMk/>
            <pc:sldMk cId="0" sldId="361"/>
            <ac:spMk id="46" creationId="{19D911BC-09A8-E9CB-C39A-E36CFA3BCF03}"/>
          </ac:spMkLst>
        </pc:spChg>
        <pc:spChg chg="mod">
          <ac:chgData name="Kalina Jan (260259)" userId="a7e6ec75-d3ba-42c7-b540-e3e8914f88d5" providerId="ADAL" clId="{DF357F05-B045-4593-ABC9-CD7A7834F05E}" dt="2024-10-03T07:42:17.031" v="572" actId="14100"/>
          <ac:spMkLst>
            <pc:docMk/>
            <pc:sldMk cId="0" sldId="361"/>
            <ac:spMk id="47" creationId="{7CCC1036-9460-FC8B-BF16-DFFC00533188}"/>
          </ac:spMkLst>
        </pc:spChg>
        <pc:grpChg chg="del mod">
          <ac:chgData name="Kalina Jan (260259)" userId="a7e6ec75-d3ba-42c7-b540-e3e8914f88d5" providerId="ADAL" clId="{DF357F05-B045-4593-ABC9-CD7A7834F05E}" dt="2024-10-03T07:39:48.598" v="494" actId="478"/>
          <ac:grpSpMkLst>
            <pc:docMk/>
            <pc:sldMk cId="0" sldId="361"/>
            <ac:grpSpMk id="2" creationId="{00000000-0000-0000-0000-000000000000}"/>
          </ac:grpSpMkLst>
        </pc:grpChg>
        <pc:grpChg chg="del mod">
          <ac:chgData name="Kalina Jan (260259)" userId="a7e6ec75-d3ba-42c7-b540-e3e8914f88d5" providerId="ADAL" clId="{DF357F05-B045-4593-ABC9-CD7A7834F05E}" dt="2024-10-03T07:39:48.598" v="494" actId="478"/>
          <ac:grpSpMkLst>
            <pc:docMk/>
            <pc:sldMk cId="0" sldId="361"/>
            <ac:grpSpMk id="8" creationId="{00000000-0000-0000-0000-000000000000}"/>
          </ac:grpSpMkLst>
        </pc:grpChg>
        <pc:grpChg chg="del mod">
          <ac:chgData name="Kalina Jan (260259)" userId="a7e6ec75-d3ba-42c7-b540-e3e8914f88d5" providerId="ADAL" clId="{DF357F05-B045-4593-ABC9-CD7A7834F05E}" dt="2024-10-03T07:39:48.598" v="494" actId="478"/>
          <ac:grpSpMkLst>
            <pc:docMk/>
            <pc:sldMk cId="0" sldId="361"/>
            <ac:grpSpMk id="13" creationId="{00000000-0000-0000-0000-000000000000}"/>
          </ac:grpSpMkLst>
        </pc:grpChg>
        <pc:grpChg chg="del mod">
          <ac:chgData name="Kalina Jan (260259)" userId="a7e6ec75-d3ba-42c7-b540-e3e8914f88d5" providerId="ADAL" clId="{DF357F05-B045-4593-ABC9-CD7A7834F05E}" dt="2024-10-03T07:39:48.598" v="494" actId="478"/>
          <ac:grpSpMkLst>
            <pc:docMk/>
            <pc:sldMk cId="0" sldId="361"/>
            <ac:grpSpMk id="22" creationId="{00000000-0000-0000-0000-000000000000}"/>
          </ac:grpSpMkLst>
        </pc:grpChg>
        <pc:grpChg chg="del mod">
          <ac:chgData name="Kalina Jan (260259)" userId="a7e6ec75-d3ba-42c7-b540-e3e8914f88d5" providerId="ADAL" clId="{DF357F05-B045-4593-ABC9-CD7A7834F05E}" dt="2024-10-03T07:39:48.598" v="494" actId="478"/>
          <ac:grpSpMkLst>
            <pc:docMk/>
            <pc:sldMk cId="0" sldId="361"/>
            <ac:grpSpMk id="35" creationId="{00000000-0000-0000-0000-000000000000}"/>
          </ac:grpSpMkLst>
        </pc:grpChg>
        <pc:picChg chg="add mod modCrop">
          <ac:chgData name="Kalina Jan (260259)" userId="a7e6ec75-d3ba-42c7-b540-e3e8914f88d5" providerId="ADAL" clId="{DF357F05-B045-4593-ABC9-CD7A7834F05E}" dt="2024-10-03T07:41:08.743" v="541" actId="1036"/>
          <ac:picMkLst>
            <pc:docMk/>
            <pc:sldMk cId="0" sldId="361"/>
            <ac:picMk id="44" creationId="{BA1269DB-A6D8-0D53-ECEB-78F9EB07D32F}"/>
          </ac:picMkLst>
        </pc:picChg>
        <pc:picChg chg="add mod modCrop">
          <ac:chgData name="Kalina Jan (260259)" userId="a7e6ec75-d3ba-42c7-b540-e3e8914f88d5" providerId="ADAL" clId="{DF357F05-B045-4593-ABC9-CD7A7834F05E}" dt="2024-10-03T07:41:25.523" v="564" actId="1036"/>
          <ac:picMkLst>
            <pc:docMk/>
            <pc:sldMk cId="0" sldId="361"/>
            <ac:picMk id="45" creationId="{A96C004A-17DC-FEBC-2DB4-2C5E38474050}"/>
          </ac:picMkLst>
        </pc:picChg>
      </pc:sldChg>
      <pc:sldChg chg="addSp delSp modSp add del mod">
        <pc:chgData name="Kalina Jan (260259)" userId="a7e6ec75-d3ba-42c7-b540-e3e8914f88d5" providerId="ADAL" clId="{DF357F05-B045-4593-ABC9-CD7A7834F05E}" dt="2024-10-03T07:41:36.025" v="565" actId="47"/>
        <pc:sldMkLst>
          <pc:docMk/>
          <pc:sldMk cId="0" sldId="362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6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59.500" v="497" actId="478"/>
          <ac:spMkLst>
            <pc:docMk/>
            <pc:sldMk cId="0" sldId="362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12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59.500" v="497" actId="478"/>
          <ac:spMkLst>
            <pc:docMk/>
            <pc:sldMk cId="0" sldId="362"/>
            <ac:spMk id="13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59.500" v="497" actId="478"/>
          <ac:spMkLst>
            <pc:docMk/>
            <pc:sldMk cId="0" sldId="362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1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1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2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22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59.500" v="497" actId="478"/>
          <ac:spMkLst>
            <pc:docMk/>
            <pc:sldMk cId="0" sldId="362"/>
            <ac:spMk id="2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2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2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2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2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2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3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3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32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59.500" v="497" actId="478"/>
          <ac:spMkLst>
            <pc:docMk/>
            <pc:sldMk cId="0" sldId="362"/>
            <ac:spMk id="33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59.500" v="497" actId="478"/>
          <ac:spMkLst>
            <pc:docMk/>
            <pc:sldMk cId="0" sldId="362"/>
            <ac:spMk id="34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59.500" v="497" actId="478"/>
          <ac:spMkLst>
            <pc:docMk/>
            <pc:sldMk cId="0" sldId="362"/>
            <ac:spMk id="35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59.500" v="497" actId="478"/>
          <ac:spMkLst>
            <pc:docMk/>
            <pc:sldMk cId="0" sldId="362"/>
            <ac:spMk id="3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3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2"/>
            <ac:spMk id="39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9:59.500" v="497" actId="478"/>
          <ac:spMkLst>
            <pc:docMk/>
            <pc:sldMk cId="0" sldId="362"/>
            <ac:spMk id="40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14.035" v="295" actId="478"/>
          <ac:spMkLst>
            <pc:docMk/>
            <pc:sldMk cId="0" sldId="362"/>
            <ac:spMk id="41" creationId="{00000000-0000-0000-0000-000000000000}"/>
          </ac:spMkLst>
        </pc:spChg>
        <pc:spChg chg="add del mod">
          <ac:chgData name="Kalina Jan (260259)" userId="a7e6ec75-d3ba-42c7-b540-e3e8914f88d5" providerId="ADAL" clId="{DF357F05-B045-4593-ABC9-CD7A7834F05E}" dt="2024-10-03T07:40:00.581" v="498" actId="478"/>
          <ac:spMkLst>
            <pc:docMk/>
            <pc:sldMk cId="0" sldId="362"/>
            <ac:spMk id="44" creationId="{1067BF00-A4D2-ACC2-276A-20F6064E55F5}"/>
          </ac:spMkLst>
        </pc:spChg>
        <pc:grpChg chg="del mod">
          <ac:chgData name="Kalina Jan (260259)" userId="a7e6ec75-d3ba-42c7-b540-e3e8914f88d5" providerId="ADAL" clId="{DF357F05-B045-4593-ABC9-CD7A7834F05E}" dt="2024-10-03T07:39:59.500" v="497" actId="478"/>
          <ac:grpSpMkLst>
            <pc:docMk/>
            <pc:sldMk cId="0" sldId="362"/>
            <ac:grpSpMk id="2" creationId="{00000000-0000-0000-0000-000000000000}"/>
          </ac:grpSpMkLst>
        </pc:grpChg>
        <pc:grpChg chg="del mod">
          <ac:chgData name="Kalina Jan (260259)" userId="a7e6ec75-d3ba-42c7-b540-e3e8914f88d5" providerId="ADAL" clId="{DF357F05-B045-4593-ABC9-CD7A7834F05E}" dt="2024-10-03T07:39:59.500" v="497" actId="478"/>
          <ac:grpSpMkLst>
            <pc:docMk/>
            <pc:sldMk cId="0" sldId="362"/>
            <ac:grpSpMk id="8" creationId="{00000000-0000-0000-0000-000000000000}"/>
          </ac:grpSpMkLst>
        </pc:grpChg>
        <pc:grpChg chg="del mod">
          <ac:chgData name="Kalina Jan (260259)" userId="a7e6ec75-d3ba-42c7-b540-e3e8914f88d5" providerId="ADAL" clId="{DF357F05-B045-4593-ABC9-CD7A7834F05E}" dt="2024-10-03T07:39:59.500" v="497" actId="478"/>
          <ac:grpSpMkLst>
            <pc:docMk/>
            <pc:sldMk cId="0" sldId="362"/>
            <ac:grpSpMk id="15" creationId="{00000000-0000-0000-0000-000000000000}"/>
          </ac:grpSpMkLst>
        </pc:grpChg>
        <pc:grpChg chg="del mod">
          <ac:chgData name="Kalina Jan (260259)" userId="a7e6ec75-d3ba-42c7-b540-e3e8914f88d5" providerId="ADAL" clId="{DF357F05-B045-4593-ABC9-CD7A7834F05E}" dt="2024-10-03T07:39:59.500" v="497" actId="478"/>
          <ac:grpSpMkLst>
            <pc:docMk/>
            <pc:sldMk cId="0" sldId="362"/>
            <ac:grpSpMk id="24" creationId="{00000000-0000-0000-0000-000000000000}"/>
          </ac:grpSpMkLst>
        </pc:grpChg>
        <pc:grpChg chg="del mod">
          <ac:chgData name="Kalina Jan (260259)" userId="a7e6ec75-d3ba-42c7-b540-e3e8914f88d5" providerId="ADAL" clId="{DF357F05-B045-4593-ABC9-CD7A7834F05E}" dt="2024-10-03T07:39:59.500" v="497" actId="478"/>
          <ac:grpSpMkLst>
            <pc:docMk/>
            <pc:sldMk cId="0" sldId="362"/>
            <ac:grpSpMk id="37" creationId="{00000000-0000-0000-0000-000000000000}"/>
          </ac:grpSpMkLst>
        </pc:grpChg>
        <pc:picChg chg="add">
          <ac:chgData name="Kalina Jan (260259)" userId="a7e6ec75-d3ba-42c7-b540-e3e8914f88d5" providerId="ADAL" clId="{DF357F05-B045-4593-ABC9-CD7A7834F05E}" dt="2024-10-03T07:40:00.914" v="499" actId="22"/>
          <ac:picMkLst>
            <pc:docMk/>
            <pc:sldMk cId="0" sldId="362"/>
            <ac:picMk id="46" creationId="{66165AFD-C618-B139-4A12-8F9FF2AF9443}"/>
          </ac:picMkLst>
        </pc:picChg>
      </pc:sldChg>
      <pc:sldChg chg="add del">
        <pc:chgData name="Kalina Jan (260259)" userId="a7e6ec75-d3ba-42c7-b540-e3e8914f88d5" providerId="ADAL" clId="{DF357F05-B045-4593-ABC9-CD7A7834F05E}" dt="2024-09-25T15:18:37.446" v="191" actId="47"/>
        <pc:sldMkLst>
          <pc:docMk/>
          <pc:sldMk cId="0" sldId="363"/>
        </pc:sldMkLst>
      </pc:sldChg>
      <pc:sldChg chg="add del">
        <pc:chgData name="Kalina Jan (260259)" userId="a7e6ec75-d3ba-42c7-b540-e3e8914f88d5" providerId="ADAL" clId="{DF357F05-B045-4593-ABC9-CD7A7834F05E}" dt="2024-09-25T15:18:39.790" v="192" actId="47"/>
        <pc:sldMkLst>
          <pc:docMk/>
          <pc:sldMk cId="0" sldId="364"/>
        </pc:sldMkLst>
      </pc:sldChg>
      <pc:sldChg chg="delSp modSp add mod">
        <pc:chgData name="Kalina Jan (260259)" userId="a7e6ec75-d3ba-42c7-b540-e3e8914f88d5" providerId="ADAL" clId="{DF357F05-B045-4593-ABC9-CD7A7834F05E}" dt="2024-10-03T07:30:16.516" v="296" actId="478"/>
        <pc:sldMkLst>
          <pc:docMk/>
          <pc:sldMk cId="0" sldId="365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1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1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1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2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2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2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2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2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2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2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2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2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3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3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3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3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3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3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3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37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3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4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41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4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4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4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45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4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48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49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50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5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5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5"/>
            <ac:spMk id="54" creationId="{00000000-0000-0000-0000-000000000000}"/>
          </ac:spMkLst>
        </pc:spChg>
        <pc:spChg chg="del mod">
          <ac:chgData name="Kalina Jan (260259)" userId="a7e6ec75-d3ba-42c7-b540-e3e8914f88d5" providerId="ADAL" clId="{DF357F05-B045-4593-ABC9-CD7A7834F05E}" dt="2024-10-03T07:30:16.516" v="296" actId="478"/>
          <ac:spMkLst>
            <pc:docMk/>
            <pc:sldMk cId="0" sldId="365"/>
            <ac:spMk id="55" creationId="{00000000-0000-0000-0000-000000000000}"/>
          </ac:spMkLst>
        </pc:s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65"/>
            <ac:grpSpMk id="2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65"/>
            <ac:grpSpMk id="8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65"/>
            <ac:grpSpMk id="15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65"/>
            <ac:grpSpMk id="28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65"/>
            <ac:grpSpMk id="38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65"/>
            <ac:grpSpMk id="47" creationId="{00000000-0000-0000-0000-000000000000}"/>
          </ac:grpSpMkLst>
        </pc:grpChg>
        <pc:grpChg chg="mod">
          <ac:chgData name="Kalina Jan (260259)" userId="a7e6ec75-d3ba-42c7-b540-e3e8914f88d5" providerId="ADAL" clId="{DF357F05-B045-4593-ABC9-CD7A7834F05E}" dt="2024-10-03T07:29:12.715" v="281"/>
          <ac:grpSpMkLst>
            <pc:docMk/>
            <pc:sldMk cId="0" sldId="365"/>
            <ac:grpSpMk id="51" creationId="{00000000-0000-0000-0000-000000000000}"/>
          </ac:grpSpMkLst>
        </pc:grpChg>
      </pc:sldChg>
      <pc:sldChg chg="addSp delSp modSp add del mod">
        <pc:chgData name="Kalina Jan (260259)" userId="a7e6ec75-d3ba-42c7-b540-e3e8914f88d5" providerId="ADAL" clId="{DF357F05-B045-4593-ABC9-CD7A7834F05E}" dt="2024-10-03T07:42:51.678" v="573" actId="478"/>
        <pc:sldMkLst>
          <pc:docMk/>
          <pc:sldMk cId="0" sldId="366"/>
        </pc:sldMkLst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6"/>
            <ac:spMk id="2" creationId="{4A3306A4-1991-2C41-B199-0AB65A1DB01D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6"/>
            <ac:spMk id="4" creationId="{9F171887-9EF2-972C-1015-263D155BCA31}"/>
          </ac:spMkLst>
        </pc:spChg>
        <pc:spChg chg="add mod ord">
          <ac:chgData name="Kalina Jan (260259)" userId="a7e6ec75-d3ba-42c7-b540-e3e8914f88d5" providerId="ADAL" clId="{DF357F05-B045-4593-ABC9-CD7A7834F05E}" dt="2024-10-03T07:37:48.541" v="484" actId="167"/>
          <ac:spMkLst>
            <pc:docMk/>
            <pc:sldMk cId="0" sldId="366"/>
            <ac:spMk id="5" creationId="{98039557-F591-58D3-B210-FCBD5D13934B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6"/>
            <ac:spMk id="6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10-03T07:42:51.678" v="573" actId="478"/>
          <ac:spMkLst>
            <pc:docMk/>
            <pc:sldMk cId="0" sldId="366"/>
            <ac:spMk id="7" creationId="{FE373437-A6FB-53F1-ED38-0F1227AD41BF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6"/>
            <ac:spMk id="8" creationId="{B02C8A34-A825-E988-CC8E-783EEE6F20F9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k cId="0" sldId="366"/>
            <ac:spMk id="9" creationId="{D98C9654-9CC2-0DC0-9B62-EDE655390375}"/>
          </ac:spMkLst>
        </pc:spChg>
      </pc:sldChg>
      <pc:sldMasterChg chg="addSp delSp modSp mod modSldLayout">
        <pc:chgData name="Kalina Jan (260259)" userId="a7e6ec75-d3ba-42c7-b540-e3e8914f88d5" providerId="ADAL" clId="{DF357F05-B045-4593-ABC9-CD7A7834F05E}" dt="2024-10-03T07:34:08.368" v="351" actId="12788"/>
        <pc:sldMasterMkLst>
          <pc:docMk/>
          <pc:sldMasterMk cId="0" sldId="2147483648"/>
        </pc:sldMasterMkLst>
        <pc:spChg chg="mod">
          <ac:chgData name="Kalina Jan (260259)" userId="a7e6ec75-d3ba-42c7-b540-e3e8914f88d5" providerId="ADAL" clId="{DF357F05-B045-4593-ABC9-CD7A7834F05E}" dt="2024-10-03T07:33:46.007" v="345" actId="122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29:12.715" v="281"/>
          <ac:spMkLst>
            <pc:docMk/>
            <pc:sldMasterMk cId="0" sldId="2147483648"/>
            <ac:spMk id="5" creationId="{00000000-0000-0000-0000-000000000000}"/>
          </ac:spMkLst>
        </pc:spChg>
        <pc:spChg chg="del">
          <ac:chgData name="Kalina Jan (260259)" userId="a7e6ec75-d3ba-42c7-b540-e3e8914f88d5" providerId="ADAL" clId="{DF357F05-B045-4593-ABC9-CD7A7834F05E}" dt="2024-10-03T07:25:41.869" v="214" actId="478"/>
          <ac:spMkLst>
            <pc:docMk/>
            <pc:sldMasterMk cId="0" sldId="2147483648"/>
            <ac:spMk id="6" creationId="{00000000-0000-0000-0000-000000000000}"/>
          </ac:spMkLst>
        </pc:spChg>
        <pc:spChg chg="add mod">
          <ac:chgData name="Kalina Jan (260259)" userId="a7e6ec75-d3ba-42c7-b540-e3e8914f88d5" providerId="ADAL" clId="{DF357F05-B045-4593-ABC9-CD7A7834F05E}" dt="2024-10-03T07:32:22.717" v="327" actId="20577"/>
          <ac:spMkLst>
            <pc:docMk/>
            <pc:sldMasterMk cId="0" sldId="2147483648"/>
            <ac:spMk id="7" creationId="{B08DD622-AA00-D8D9-1CD8-4437D3A5A1D9}"/>
          </ac:spMkLst>
        </pc:spChg>
        <pc:spChg chg="mod">
          <ac:chgData name="Kalina Jan (260259)" userId="a7e6ec75-d3ba-42c7-b540-e3e8914f88d5" providerId="ADAL" clId="{DF357F05-B045-4593-ABC9-CD7A7834F05E}" dt="2024-10-03T07:33:34.457" v="343" actId="12788"/>
          <ac:spMkLst>
            <pc:docMk/>
            <pc:sldMasterMk cId="0" sldId="2147483648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DF357F05-B045-4593-ABC9-CD7A7834F05E}" dt="2024-10-03T07:33:38.147" v="344" actId="12788"/>
          <ac:spMkLst>
            <pc:docMk/>
            <pc:sldMasterMk cId="0" sldId="2147483648"/>
            <ac:spMk id="17" creationId="{00000000-0000-0000-0000-000000000000}"/>
          </ac:spMkLst>
        </pc:spChg>
        <pc:sldLayoutChg chg="addSp delSp modSp mod">
          <pc:chgData name="Kalina Jan (260259)" userId="a7e6ec75-d3ba-42c7-b540-e3e8914f88d5" providerId="ADAL" clId="{DF357F05-B045-4593-ABC9-CD7A7834F05E}" dt="2024-10-03T07:32:28.663" v="329"/>
          <pc:sldLayoutMkLst>
            <pc:docMk/>
            <pc:sldMasterMk cId="0" sldId="2147483648"/>
            <pc:sldLayoutMk cId="0" sldId="2147483661"/>
          </pc:sldLayoutMkLst>
          <pc:spChg chg="mod">
            <ac:chgData name="Kalina Jan (260259)" userId="a7e6ec75-d3ba-42c7-b540-e3e8914f88d5" providerId="ADAL" clId="{DF357F05-B045-4593-ABC9-CD7A7834F05E}" dt="2024-10-03T07:29:12.715" v="281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Kalina Jan (260259)" userId="a7e6ec75-d3ba-42c7-b540-e3e8914f88d5" providerId="ADAL" clId="{DF357F05-B045-4593-ABC9-CD7A7834F05E}" dt="2024-10-03T07:29:12.715" v="281"/>
            <ac:spMkLst>
              <pc:docMk/>
              <pc:sldMasterMk cId="0" sldId="2147483648"/>
              <pc:sldLayoutMk cId="0" sldId="2147483661"/>
              <ac:spMk id="3" creationId="{00000000-0000-0000-0000-000000000000}"/>
            </ac:spMkLst>
          </pc:spChg>
          <pc:spChg chg="del mod">
            <ac:chgData name="Kalina Jan (260259)" userId="a7e6ec75-d3ba-42c7-b540-e3e8914f88d5" providerId="ADAL" clId="{DF357F05-B045-4593-ABC9-CD7A7834F05E}" dt="2024-10-03T07:32:28.369" v="328" actId="478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  <pc:spChg chg="add mod">
            <ac:chgData name="Kalina Jan (260259)" userId="a7e6ec75-d3ba-42c7-b540-e3e8914f88d5" providerId="ADAL" clId="{DF357F05-B045-4593-ABC9-CD7A7834F05E}" dt="2024-10-03T07:32:28.663" v="329"/>
            <ac:spMkLst>
              <pc:docMk/>
              <pc:sldMasterMk cId="0" sldId="2147483648"/>
              <pc:sldLayoutMk cId="0" sldId="2147483661"/>
              <ac:spMk id="7" creationId="{E8B65E5E-7886-060F-2F8F-52A6FE3125BD}"/>
            </ac:spMkLst>
          </pc:spChg>
        </pc:sldLayoutChg>
        <pc:sldLayoutChg chg="addSp delSp modSp mod">
          <pc:chgData name="Kalina Jan (260259)" userId="a7e6ec75-d3ba-42c7-b540-e3e8914f88d5" providerId="ADAL" clId="{DF357F05-B045-4593-ABC9-CD7A7834F05E}" dt="2024-10-03T07:33:56.022" v="347" actId="12788"/>
          <pc:sldLayoutMkLst>
            <pc:docMk/>
            <pc:sldMasterMk cId="0" sldId="2147483648"/>
            <pc:sldLayoutMk cId="0" sldId="2147483662"/>
          </pc:sldLayoutMkLst>
          <pc:spChg chg="mod">
            <ac:chgData name="Kalina Jan (260259)" userId="a7e6ec75-d3ba-42c7-b540-e3e8914f88d5" providerId="ADAL" clId="{DF357F05-B045-4593-ABC9-CD7A7834F05E}" dt="2024-10-03T07:33:56.022" v="347" actId="12788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Kalina Jan (260259)" userId="a7e6ec75-d3ba-42c7-b540-e3e8914f88d5" providerId="ADAL" clId="{DF357F05-B045-4593-ABC9-CD7A7834F05E}" dt="2024-10-03T07:29:12.715" v="281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  <pc:spChg chg="del mod">
            <ac:chgData name="Kalina Jan (260259)" userId="a7e6ec75-d3ba-42c7-b540-e3e8914f88d5" providerId="ADAL" clId="{DF357F05-B045-4593-ABC9-CD7A7834F05E}" dt="2024-10-03T07:32:31.493" v="330" actId="478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  <pc:spChg chg="add mod">
            <ac:chgData name="Kalina Jan (260259)" userId="a7e6ec75-d3ba-42c7-b540-e3e8914f88d5" providerId="ADAL" clId="{DF357F05-B045-4593-ABC9-CD7A7834F05E}" dt="2024-10-03T07:32:31.708" v="331"/>
            <ac:spMkLst>
              <pc:docMk/>
              <pc:sldMasterMk cId="0" sldId="2147483648"/>
              <pc:sldLayoutMk cId="0" sldId="2147483662"/>
              <ac:spMk id="7" creationId="{1229EA37-3DC1-A48D-3132-3E239A21D6F2}"/>
            </ac:spMkLst>
          </pc:spChg>
        </pc:sldLayoutChg>
        <pc:sldLayoutChg chg="addSp delSp modSp mod">
          <pc:chgData name="Kalina Jan (260259)" userId="a7e6ec75-d3ba-42c7-b540-e3e8914f88d5" providerId="ADAL" clId="{DF357F05-B045-4593-ABC9-CD7A7834F05E}" dt="2024-10-03T07:34:03.774" v="349" actId="12788"/>
          <pc:sldLayoutMkLst>
            <pc:docMk/>
            <pc:sldMasterMk cId="0" sldId="2147483648"/>
            <pc:sldLayoutMk cId="0" sldId="2147483663"/>
          </pc:sldLayoutMkLst>
          <pc:spChg chg="mod">
            <ac:chgData name="Kalina Jan (260259)" userId="a7e6ec75-d3ba-42c7-b540-e3e8914f88d5" providerId="ADAL" clId="{DF357F05-B045-4593-ABC9-CD7A7834F05E}" dt="2024-10-03T07:34:03.774" v="349" actId="12788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Kalina Jan (260259)" userId="a7e6ec75-d3ba-42c7-b540-e3e8914f88d5" providerId="ADAL" clId="{DF357F05-B045-4593-ABC9-CD7A7834F05E}" dt="2024-10-03T07:29:12.715" v="281"/>
            <ac:spMkLst>
              <pc:docMk/>
              <pc:sldMasterMk cId="0" sldId="2147483648"/>
              <pc:sldLayoutMk cId="0" sldId="2147483663"/>
              <ac:spMk id="3" creationId="{00000000-0000-0000-0000-000000000000}"/>
            </ac:spMkLst>
          </pc:spChg>
          <pc:spChg chg="mod">
            <ac:chgData name="Kalina Jan (260259)" userId="a7e6ec75-d3ba-42c7-b540-e3e8914f88d5" providerId="ADAL" clId="{DF357F05-B045-4593-ABC9-CD7A7834F05E}" dt="2024-10-03T07:29:12.715" v="281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del mod">
            <ac:chgData name="Kalina Jan (260259)" userId="a7e6ec75-d3ba-42c7-b540-e3e8914f88d5" providerId="ADAL" clId="{DF357F05-B045-4593-ABC9-CD7A7834F05E}" dt="2024-10-03T07:32:34.106" v="332" actId="478"/>
            <ac:spMkLst>
              <pc:docMk/>
              <pc:sldMasterMk cId="0" sldId="2147483648"/>
              <pc:sldLayoutMk cId="0" sldId="2147483663"/>
              <ac:spMk id="7" creationId="{00000000-0000-0000-0000-000000000000}"/>
            </ac:spMkLst>
          </pc:spChg>
          <pc:spChg chg="add mod">
            <ac:chgData name="Kalina Jan (260259)" userId="a7e6ec75-d3ba-42c7-b540-e3e8914f88d5" providerId="ADAL" clId="{DF357F05-B045-4593-ABC9-CD7A7834F05E}" dt="2024-10-03T07:32:34.338" v="333"/>
            <ac:spMkLst>
              <pc:docMk/>
              <pc:sldMasterMk cId="0" sldId="2147483648"/>
              <pc:sldLayoutMk cId="0" sldId="2147483663"/>
              <ac:spMk id="8" creationId="{277167B3-3659-CB7B-8E2B-FED38350C2FD}"/>
            </ac:spMkLst>
          </pc:spChg>
        </pc:sldLayoutChg>
        <pc:sldLayoutChg chg="addSp delSp modSp mod">
          <pc:chgData name="Kalina Jan (260259)" userId="a7e6ec75-d3ba-42c7-b540-e3e8914f88d5" providerId="ADAL" clId="{DF357F05-B045-4593-ABC9-CD7A7834F05E}" dt="2024-10-03T07:34:08.368" v="351" actId="12788"/>
          <pc:sldLayoutMkLst>
            <pc:docMk/>
            <pc:sldMasterMk cId="0" sldId="2147483648"/>
            <pc:sldLayoutMk cId="0" sldId="2147483664"/>
          </pc:sldLayoutMkLst>
          <pc:spChg chg="mod">
            <ac:chgData name="Kalina Jan (260259)" userId="a7e6ec75-d3ba-42c7-b540-e3e8914f88d5" providerId="ADAL" clId="{DF357F05-B045-4593-ABC9-CD7A7834F05E}" dt="2024-10-03T07:34:08.368" v="351" actId="12788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del mod">
            <ac:chgData name="Kalina Jan (260259)" userId="a7e6ec75-d3ba-42c7-b540-e3e8914f88d5" providerId="ADAL" clId="{DF357F05-B045-4593-ABC9-CD7A7834F05E}" dt="2024-10-03T07:32:37.253" v="334" actId="478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spChg chg="add mod">
            <ac:chgData name="Kalina Jan (260259)" userId="a7e6ec75-d3ba-42c7-b540-e3e8914f88d5" providerId="ADAL" clId="{DF357F05-B045-4593-ABC9-CD7A7834F05E}" dt="2024-10-03T07:32:37.463" v="335"/>
            <ac:spMkLst>
              <pc:docMk/>
              <pc:sldMasterMk cId="0" sldId="2147483648"/>
              <pc:sldLayoutMk cId="0" sldId="2147483664"/>
              <ac:spMk id="6" creationId="{2F081262-DBCC-7B32-C6F0-B0B23232FA7D}"/>
            </ac:spMkLst>
          </pc:spChg>
        </pc:sldLayoutChg>
        <pc:sldLayoutChg chg="addSp delSp modSp mod">
          <pc:chgData name="Kalina Jan (260259)" userId="a7e6ec75-d3ba-42c7-b540-e3e8914f88d5" providerId="ADAL" clId="{DF357F05-B045-4593-ABC9-CD7A7834F05E}" dt="2024-10-03T07:32:40.193" v="337"/>
          <pc:sldLayoutMkLst>
            <pc:docMk/>
            <pc:sldMasterMk cId="0" sldId="2147483648"/>
            <pc:sldLayoutMk cId="0" sldId="2147483665"/>
          </pc:sldLayoutMkLst>
          <pc:spChg chg="del mod">
            <ac:chgData name="Kalina Jan (260259)" userId="a7e6ec75-d3ba-42c7-b540-e3e8914f88d5" providerId="ADAL" clId="{DF357F05-B045-4593-ABC9-CD7A7834F05E}" dt="2024-10-03T07:32:39.893" v="336" actId="478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add mod">
            <ac:chgData name="Kalina Jan (260259)" userId="a7e6ec75-d3ba-42c7-b540-e3e8914f88d5" providerId="ADAL" clId="{DF357F05-B045-4593-ABC9-CD7A7834F05E}" dt="2024-10-03T07:32:40.193" v="337"/>
            <ac:spMkLst>
              <pc:docMk/>
              <pc:sldMasterMk cId="0" sldId="2147483648"/>
              <pc:sldLayoutMk cId="0" sldId="2147483665"/>
              <ac:spMk id="5" creationId="{023B0AE0-9D4E-2BC9-4028-B8EF2E8004EF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A6EB3C-3760-490D-BCCB-96769A4B2218}" type="datetimeFigureOut">
              <a:rPr lang="cs-CZ" smtClean="0"/>
              <a:t>03.10.2024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079750" y="944563"/>
            <a:ext cx="45339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29B8B-8259-4C7D-914F-31B17AD7214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3841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73039" y="26924"/>
            <a:ext cx="780956" cy="7463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5014" y="4231643"/>
            <a:ext cx="9403398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CA64E-746D-4401-88D4-A4ED6CA32CFD}" type="datetime1">
              <a:rPr lang="en-US" smtClean="0"/>
              <a:t>10/3/2024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E8B65E5E-7886-060F-2F8F-52A6FE3125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72254"/>
            <a:ext cx="1343342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28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6712" y="478028"/>
            <a:ext cx="8640000" cy="746358"/>
          </a:xfrm>
        </p:spPr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2067" y="1307085"/>
            <a:ext cx="9466417" cy="353943"/>
          </a:xfrm>
        </p:spPr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67B8E-2422-4299-AB0F-43393E62ED11}" type="datetime1">
              <a:rPr lang="en-US" smtClean="0"/>
              <a:t>10/3/2024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1229EA37-3DC1-A48D-3132-3E239A21D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4"/>
            <a:ext cx="1343342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28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6712" y="478028"/>
            <a:ext cx="8640000" cy="746358"/>
          </a:xfrm>
        </p:spPr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1673" y="1737997"/>
            <a:ext cx="5843540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18214" y="1737997"/>
            <a:ext cx="5843540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24CFC-E38F-48D1-9148-C777376E9804}" type="datetime1">
              <a:rPr lang="en-US" smtClean="0"/>
              <a:t>10/3/2024</a:t>
            </a:fld>
            <a:endParaRPr lang="en-US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277167B3-3659-CB7B-8E2B-FED38350C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4"/>
            <a:ext cx="1343342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28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6712" y="478028"/>
            <a:ext cx="8640000" cy="746358"/>
          </a:xfrm>
        </p:spPr>
        <p:txBody>
          <a:bodyPr lIns="0" tIns="0" rIns="0" bIns="0"/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96698-43D6-4B8D-8055-A00715258D88}" type="datetime1">
              <a:rPr lang="en-US" smtClean="0"/>
              <a:t>10/3/2024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2F081262-DBCC-7B32-C6F0-B0B23232F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4"/>
            <a:ext cx="1343342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28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087D-5D28-4FA0-BF36-4B20D320B297}" type="datetime1">
              <a:rPr lang="en-US" smtClean="0"/>
              <a:t>10/3/2024</a:t>
            </a:fld>
            <a:endParaRPr 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023B0AE0-9D4E-2BC9-4028-B8EF2E800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4"/>
            <a:ext cx="1343342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28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396712" y="504446"/>
            <a:ext cx="8640000" cy="756285"/>
          </a:xfrm>
          <a:custGeom>
            <a:avLst/>
            <a:gdLst/>
            <a:ahLst/>
            <a:cxnLst/>
            <a:rect l="l" t="t" r="r" b="b"/>
            <a:pathLst>
              <a:path w="8564880" h="756285">
                <a:moveTo>
                  <a:pt x="8564879" y="755903"/>
                </a:moveTo>
                <a:lnTo>
                  <a:pt x="8564879" y="0"/>
                </a:lnTo>
                <a:lnTo>
                  <a:pt x="0" y="0"/>
                </a:lnTo>
                <a:lnTo>
                  <a:pt x="0" y="755903"/>
                </a:lnTo>
                <a:lnTo>
                  <a:pt x="8564879" y="755903"/>
                </a:lnTo>
                <a:close/>
              </a:path>
            </a:pathLst>
          </a:custGeom>
          <a:solidFill>
            <a:srgbClr val="CC9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96712" y="483108"/>
            <a:ext cx="8640000" cy="798830"/>
          </a:xfrm>
          <a:custGeom>
            <a:avLst/>
            <a:gdLst/>
            <a:ahLst/>
            <a:cxnLst/>
            <a:rect l="l" t="t" r="r" b="b"/>
            <a:pathLst>
              <a:path w="8606155" h="798830">
                <a:moveTo>
                  <a:pt x="8606025" y="798576"/>
                </a:moveTo>
                <a:lnTo>
                  <a:pt x="8606025" y="0"/>
                </a:lnTo>
                <a:lnTo>
                  <a:pt x="0" y="0"/>
                </a:lnTo>
                <a:lnTo>
                  <a:pt x="0" y="798576"/>
                </a:lnTo>
                <a:lnTo>
                  <a:pt x="19812" y="798576"/>
                </a:lnTo>
                <a:lnTo>
                  <a:pt x="19812" y="42672"/>
                </a:lnTo>
                <a:lnTo>
                  <a:pt x="41148" y="21336"/>
                </a:lnTo>
                <a:lnTo>
                  <a:pt x="41148" y="42672"/>
                </a:lnTo>
                <a:lnTo>
                  <a:pt x="8563353" y="42672"/>
                </a:lnTo>
                <a:lnTo>
                  <a:pt x="8563353" y="21336"/>
                </a:lnTo>
                <a:lnTo>
                  <a:pt x="8584689" y="42672"/>
                </a:lnTo>
                <a:lnTo>
                  <a:pt x="8584689" y="798576"/>
                </a:lnTo>
                <a:lnTo>
                  <a:pt x="8606025" y="798576"/>
                </a:lnTo>
                <a:close/>
              </a:path>
              <a:path w="8606155" h="798830">
                <a:moveTo>
                  <a:pt x="41148" y="42672"/>
                </a:moveTo>
                <a:lnTo>
                  <a:pt x="41148" y="21336"/>
                </a:lnTo>
                <a:lnTo>
                  <a:pt x="19812" y="42672"/>
                </a:lnTo>
                <a:lnTo>
                  <a:pt x="41148" y="42672"/>
                </a:lnTo>
                <a:close/>
              </a:path>
              <a:path w="8606155" h="798830">
                <a:moveTo>
                  <a:pt x="41148" y="755904"/>
                </a:moveTo>
                <a:lnTo>
                  <a:pt x="41148" y="42672"/>
                </a:lnTo>
                <a:lnTo>
                  <a:pt x="19812" y="42672"/>
                </a:lnTo>
                <a:lnTo>
                  <a:pt x="19812" y="755904"/>
                </a:lnTo>
                <a:lnTo>
                  <a:pt x="41148" y="755904"/>
                </a:lnTo>
                <a:close/>
              </a:path>
              <a:path w="8606155" h="798830">
                <a:moveTo>
                  <a:pt x="8584689" y="755904"/>
                </a:moveTo>
                <a:lnTo>
                  <a:pt x="19812" y="755904"/>
                </a:lnTo>
                <a:lnTo>
                  <a:pt x="41148" y="777240"/>
                </a:lnTo>
                <a:lnTo>
                  <a:pt x="41148" y="798576"/>
                </a:lnTo>
                <a:lnTo>
                  <a:pt x="8563353" y="798576"/>
                </a:lnTo>
                <a:lnTo>
                  <a:pt x="8563353" y="777240"/>
                </a:lnTo>
                <a:lnTo>
                  <a:pt x="8584689" y="755904"/>
                </a:lnTo>
                <a:close/>
              </a:path>
              <a:path w="8606155" h="798830">
                <a:moveTo>
                  <a:pt x="41148" y="798576"/>
                </a:moveTo>
                <a:lnTo>
                  <a:pt x="41148" y="777240"/>
                </a:lnTo>
                <a:lnTo>
                  <a:pt x="19812" y="755904"/>
                </a:lnTo>
                <a:lnTo>
                  <a:pt x="19812" y="798576"/>
                </a:lnTo>
                <a:lnTo>
                  <a:pt x="41148" y="798576"/>
                </a:lnTo>
                <a:close/>
              </a:path>
              <a:path w="8606155" h="798830">
                <a:moveTo>
                  <a:pt x="8584689" y="42672"/>
                </a:moveTo>
                <a:lnTo>
                  <a:pt x="8563353" y="21336"/>
                </a:lnTo>
                <a:lnTo>
                  <a:pt x="8563353" y="42672"/>
                </a:lnTo>
                <a:lnTo>
                  <a:pt x="8584689" y="42672"/>
                </a:lnTo>
                <a:close/>
              </a:path>
              <a:path w="8606155" h="798830">
                <a:moveTo>
                  <a:pt x="8584689" y="755904"/>
                </a:moveTo>
                <a:lnTo>
                  <a:pt x="8584689" y="42672"/>
                </a:lnTo>
                <a:lnTo>
                  <a:pt x="8563353" y="42672"/>
                </a:lnTo>
                <a:lnTo>
                  <a:pt x="8563353" y="755904"/>
                </a:lnTo>
                <a:lnTo>
                  <a:pt x="8584689" y="755904"/>
                </a:lnTo>
                <a:close/>
              </a:path>
              <a:path w="8606155" h="798830">
                <a:moveTo>
                  <a:pt x="8584689" y="798576"/>
                </a:moveTo>
                <a:lnTo>
                  <a:pt x="8584689" y="755904"/>
                </a:lnTo>
                <a:lnTo>
                  <a:pt x="8563353" y="777240"/>
                </a:lnTo>
                <a:lnTo>
                  <a:pt x="8563353" y="798576"/>
                </a:lnTo>
                <a:lnTo>
                  <a:pt x="8584689" y="798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6712" y="478027"/>
            <a:ext cx="8640000" cy="764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2067" y="1307085"/>
            <a:ext cx="9466417" cy="353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67365" y="7027548"/>
            <a:ext cx="429869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71671" y="7027548"/>
            <a:ext cx="30896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E9029-8AA1-4C70-99C7-01D42E2C3213}" type="datetime1">
              <a:rPr lang="en-US" smtClean="0"/>
              <a:t>10/3/2024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B08DD622-AA00-D8D9-1CD8-4437D3A5A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72254"/>
            <a:ext cx="1343342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pPr/>
              <a:t>‹#›</a:t>
            </a:fld>
            <a:r>
              <a:rPr lang="cs-CZ" dirty="0"/>
              <a:t> / 28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ctr"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71">
        <a:defRPr>
          <a:latin typeface="+mn-lt"/>
          <a:ea typeface="+mn-ea"/>
          <a:cs typeface="+mn-cs"/>
        </a:defRPr>
      </a:lvl2pPr>
      <a:lvl3pPr marL="914341">
        <a:defRPr>
          <a:latin typeface="+mn-lt"/>
          <a:ea typeface="+mn-ea"/>
          <a:cs typeface="+mn-cs"/>
        </a:defRPr>
      </a:lvl3pPr>
      <a:lvl4pPr marL="1371511">
        <a:defRPr>
          <a:latin typeface="+mn-lt"/>
          <a:ea typeface="+mn-ea"/>
          <a:cs typeface="+mn-cs"/>
        </a:defRPr>
      </a:lvl4pPr>
      <a:lvl5pPr marL="1828682">
        <a:defRPr>
          <a:latin typeface="+mn-lt"/>
          <a:ea typeface="+mn-ea"/>
          <a:cs typeface="+mn-cs"/>
        </a:defRPr>
      </a:lvl5pPr>
      <a:lvl6pPr marL="2285852">
        <a:defRPr>
          <a:latin typeface="+mn-lt"/>
          <a:ea typeface="+mn-ea"/>
          <a:cs typeface="+mn-cs"/>
        </a:defRPr>
      </a:lvl6pPr>
      <a:lvl7pPr marL="2743022">
        <a:defRPr>
          <a:latin typeface="+mn-lt"/>
          <a:ea typeface="+mn-ea"/>
          <a:cs typeface="+mn-cs"/>
        </a:defRPr>
      </a:lvl7pPr>
      <a:lvl8pPr marL="3200192">
        <a:defRPr>
          <a:latin typeface="+mn-lt"/>
          <a:ea typeface="+mn-ea"/>
          <a:cs typeface="+mn-cs"/>
        </a:defRPr>
      </a:lvl8pPr>
      <a:lvl9pPr marL="365736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71">
        <a:defRPr>
          <a:latin typeface="+mn-lt"/>
          <a:ea typeface="+mn-ea"/>
          <a:cs typeface="+mn-cs"/>
        </a:defRPr>
      </a:lvl2pPr>
      <a:lvl3pPr marL="914341">
        <a:defRPr>
          <a:latin typeface="+mn-lt"/>
          <a:ea typeface="+mn-ea"/>
          <a:cs typeface="+mn-cs"/>
        </a:defRPr>
      </a:lvl3pPr>
      <a:lvl4pPr marL="1371511">
        <a:defRPr>
          <a:latin typeface="+mn-lt"/>
          <a:ea typeface="+mn-ea"/>
          <a:cs typeface="+mn-cs"/>
        </a:defRPr>
      </a:lvl4pPr>
      <a:lvl5pPr marL="1828682">
        <a:defRPr>
          <a:latin typeface="+mn-lt"/>
          <a:ea typeface="+mn-ea"/>
          <a:cs typeface="+mn-cs"/>
        </a:defRPr>
      </a:lvl5pPr>
      <a:lvl6pPr marL="2285852">
        <a:defRPr>
          <a:latin typeface="+mn-lt"/>
          <a:ea typeface="+mn-ea"/>
          <a:cs typeface="+mn-cs"/>
        </a:defRPr>
      </a:lvl6pPr>
      <a:lvl7pPr marL="2743022">
        <a:defRPr>
          <a:latin typeface="+mn-lt"/>
          <a:ea typeface="+mn-ea"/>
          <a:cs typeface="+mn-cs"/>
        </a:defRPr>
      </a:lvl7pPr>
      <a:lvl8pPr marL="3200192">
        <a:defRPr>
          <a:latin typeface="+mn-lt"/>
          <a:ea typeface="+mn-ea"/>
          <a:cs typeface="+mn-cs"/>
        </a:defRPr>
      </a:lvl8pPr>
      <a:lvl9pPr marL="365736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98039557-F591-58D3-B210-FCBD5D13934B}"/>
              </a:ext>
            </a:extLst>
          </p:cNvPr>
          <p:cNvSpPr/>
          <p:nvPr/>
        </p:nvSpPr>
        <p:spPr>
          <a:xfrm>
            <a:off x="2144712" y="349250"/>
            <a:ext cx="95250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79047" y="2264610"/>
            <a:ext cx="10075333" cy="1132513"/>
          </a:xfrm>
          <a:prstGeom prst="rect">
            <a:avLst/>
          </a:prstGeom>
        </p:spPr>
        <p:txBody>
          <a:bodyPr vert="horz" wrap="square" lIns="0" tIns="13294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cs-CZ" sz="7272" b="1" dirty="0">
                <a:latin typeface="+mj-lt"/>
              </a:rPr>
              <a:t>Lexikální analýza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02C8A34-A825-E988-CC8E-783EEE6F20F9}"/>
              </a:ext>
            </a:extLst>
          </p:cNvPr>
          <p:cNvSpPr txBox="1">
            <a:spLocks/>
          </p:cNvSpPr>
          <p:nvPr/>
        </p:nvSpPr>
        <p:spPr>
          <a:xfrm>
            <a:off x="1370012" y="6968205"/>
            <a:ext cx="10693400" cy="420458"/>
          </a:xfrm>
          <a:prstGeom prst="rect">
            <a:avLst/>
          </a:prstGeom>
        </p:spPr>
        <p:txBody>
          <a:bodyPr vert="horz" wrap="square" lIns="0" tIns="13294" rIns="0" bIns="0" rtlCol="0">
            <a:spAutoFit/>
          </a:bodyPr>
          <a:lstStyle>
            <a:lvl1pPr>
              <a:defRPr sz="4400" b="0" i="0">
                <a:solidFill>
                  <a:srgbClr val="232852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cs-CZ" sz="2645" dirty="0">
                <a:solidFill>
                  <a:schemeClr val="bg1">
                    <a:lumMod val="50000"/>
                  </a:schemeClr>
                </a:solidFill>
              </a:rPr>
              <a:t>Formální jazyky a překladače (IFJ): Lexikální analýza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98C9654-9CC2-0DC0-9B62-EDE655390375}"/>
              </a:ext>
            </a:extLst>
          </p:cNvPr>
          <p:cNvSpPr txBox="1">
            <a:spLocks/>
          </p:cNvSpPr>
          <p:nvPr/>
        </p:nvSpPr>
        <p:spPr>
          <a:xfrm>
            <a:off x="1679047" y="3761548"/>
            <a:ext cx="10075333" cy="420458"/>
          </a:xfrm>
          <a:prstGeom prst="rect">
            <a:avLst/>
          </a:prstGeom>
        </p:spPr>
        <p:txBody>
          <a:bodyPr vert="horz" wrap="square" lIns="0" tIns="13294" rIns="0" bIns="0" rtlCol="0">
            <a:spAutoFit/>
          </a:bodyPr>
          <a:lstStyle>
            <a:lvl1pPr>
              <a:defRPr sz="4400" b="0" i="0">
                <a:solidFill>
                  <a:srgbClr val="232852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/>
            <a:r>
              <a:rPr lang="cs-CZ" sz="2645" b="1" dirty="0">
                <a:solidFill>
                  <a:schemeClr val="tx1"/>
                </a:solidFill>
              </a:rPr>
              <a:t>IFJ 05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4A3306A4-1991-2C41-B199-0AB65A1DB01D}"/>
              </a:ext>
            </a:extLst>
          </p:cNvPr>
          <p:cNvSpPr txBox="1"/>
          <p:nvPr/>
        </p:nvSpPr>
        <p:spPr>
          <a:xfrm>
            <a:off x="4402138" y="4431196"/>
            <a:ext cx="46291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4" marR="5079" algn="ctr">
              <a:spcBef>
                <a:spcPts val="100"/>
              </a:spcBef>
            </a:pPr>
            <a:r>
              <a:rPr sz="24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Alexander</a:t>
            </a:r>
            <a:r>
              <a:rPr sz="2400" b="1" spc="-165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b="1" spc="-10" dirty="0" err="1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Meduna</a:t>
            </a:r>
            <a:br>
              <a:rPr lang="cs-CZ" sz="2400" b="1" spc="-1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sz="24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Roman</a:t>
            </a:r>
            <a:r>
              <a:rPr sz="2400" b="1" spc="-25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2400" b="1" spc="-1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Lukáš</a:t>
            </a:r>
            <a:endParaRPr sz="2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9F171887-9EF2-972C-1015-263D155BCA31}"/>
              </a:ext>
            </a:extLst>
          </p:cNvPr>
          <p:cNvSpPr txBox="1"/>
          <p:nvPr/>
        </p:nvSpPr>
        <p:spPr>
          <a:xfrm>
            <a:off x="9688512" y="17286"/>
            <a:ext cx="2374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cs-CZ" sz="3200" b="1" dirty="0">
                <a:solidFill>
                  <a:srgbClr val="3232CC"/>
                </a:solidFill>
                <a:latin typeface="Times New Roman"/>
                <a:cs typeface="Times New Roman"/>
              </a:rPr>
              <a:t>Kapitola</a:t>
            </a:r>
            <a:r>
              <a:rPr lang="cs-CZ" sz="3200" b="1" spc="-9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lang="cs-CZ" sz="32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V.</a:t>
            </a:r>
            <a:endParaRPr lang="cs-CZ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52078" y="1307083"/>
            <a:ext cx="9466417" cy="284244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lnSpc>
                <a:spcPts val="2560"/>
              </a:lnSpc>
              <a:spcBef>
                <a:spcPts val="114"/>
              </a:spcBef>
            </a:pPr>
            <a:r>
              <a:rPr dirty="0"/>
              <a:t>case</a:t>
            </a:r>
            <a:r>
              <a:rPr spc="65" dirty="0"/>
              <a:t> </a:t>
            </a:r>
            <a:r>
              <a:rPr dirty="0">
                <a:solidFill>
                  <a:srgbClr val="FF0000"/>
                </a:solidFill>
              </a:rPr>
              <a:t>state</a:t>
            </a:r>
            <a:r>
              <a:rPr spc="65" dirty="0">
                <a:solidFill>
                  <a:srgbClr val="FF0000"/>
                </a:solidFill>
              </a:rPr>
              <a:t> </a:t>
            </a:r>
            <a:r>
              <a:rPr spc="-25" dirty="0"/>
              <a:t>of</a:t>
            </a:r>
          </a:p>
          <a:p>
            <a:pPr marL="365737">
              <a:lnSpc>
                <a:spcPts val="2560"/>
              </a:lnSpc>
              <a:tabLst>
                <a:tab pos="4695520" algn="l"/>
              </a:tabLst>
            </a:pPr>
            <a:r>
              <a:rPr dirty="0"/>
              <a:t>s</a:t>
            </a:r>
            <a:r>
              <a:rPr spc="20" dirty="0"/>
              <a:t> </a:t>
            </a:r>
            <a:r>
              <a:rPr dirty="0"/>
              <a:t>:</a:t>
            </a:r>
            <a:r>
              <a:rPr spc="15" dirty="0"/>
              <a:t> </a:t>
            </a:r>
            <a:r>
              <a:rPr spc="-10" dirty="0"/>
              <a:t>begin</a:t>
            </a:r>
            <a:r>
              <a:rPr dirty="0"/>
              <a:t>	{</a:t>
            </a:r>
            <a:r>
              <a:rPr dirty="0">
                <a:solidFill>
                  <a:srgbClr val="FF0000"/>
                </a:solidFill>
              </a:rPr>
              <a:t>počáteční</a:t>
            </a:r>
            <a:r>
              <a:rPr spc="1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stav</a:t>
            </a:r>
            <a:r>
              <a:rPr spc="-10" dirty="0"/>
              <a:t>}</a:t>
            </a:r>
          </a:p>
          <a:p>
            <a:pPr marL="1373416">
              <a:spcBef>
                <a:spcPts val="1955"/>
              </a:spcBef>
            </a:pPr>
            <a:r>
              <a:rPr spc="-25" dirty="0"/>
              <a:t>...</a:t>
            </a:r>
          </a:p>
          <a:p>
            <a:pPr marL="1424848" marR="1156895">
              <a:lnSpc>
                <a:spcPts val="2360"/>
              </a:lnSpc>
              <a:spcBef>
                <a:spcPts val="2370"/>
              </a:spcBef>
            </a:pPr>
            <a:r>
              <a:rPr dirty="0"/>
              <a:t>if</a:t>
            </a:r>
            <a:r>
              <a:rPr spc="65" dirty="0"/>
              <a:t> </a:t>
            </a:r>
            <a:r>
              <a:rPr dirty="0"/>
              <a:t>symbol</a:t>
            </a:r>
            <a:r>
              <a:rPr spc="70" dirty="0"/>
              <a:t> </a:t>
            </a:r>
            <a:r>
              <a:rPr dirty="0"/>
              <a:t>in</a:t>
            </a:r>
            <a:r>
              <a:rPr spc="70" dirty="0"/>
              <a:t> </a:t>
            </a:r>
            <a:r>
              <a:rPr dirty="0"/>
              <a:t>[</a:t>
            </a:r>
            <a:r>
              <a:rPr dirty="0">
                <a:solidFill>
                  <a:srgbClr val="3232CC"/>
                </a:solidFill>
              </a:rPr>
              <a:t>'0'..'9'</a:t>
            </a:r>
            <a:r>
              <a:rPr dirty="0"/>
              <a:t>]</a:t>
            </a:r>
            <a:r>
              <a:rPr spc="70" dirty="0"/>
              <a:t> </a:t>
            </a:r>
            <a:r>
              <a:rPr spc="-20" dirty="0"/>
              <a:t>then </a:t>
            </a:r>
            <a:r>
              <a:rPr spc="-10" dirty="0"/>
              <a:t>begin</a:t>
            </a:r>
          </a:p>
          <a:p>
            <a:pPr marL="1778520" marR="711789">
              <a:lnSpc>
                <a:spcPts val="2350"/>
              </a:lnSpc>
              <a:spcBef>
                <a:spcPts val="15"/>
              </a:spcBef>
              <a:tabLst>
                <a:tab pos="2680797" algn="l"/>
                <a:tab pos="4695520" algn="l"/>
              </a:tabLst>
            </a:pPr>
            <a:r>
              <a:rPr dirty="0">
                <a:solidFill>
                  <a:srgbClr val="FF0000"/>
                </a:solidFill>
              </a:rPr>
              <a:t>state:=</a:t>
            </a:r>
            <a:r>
              <a:rPr spc="250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f2</a:t>
            </a:r>
            <a:r>
              <a:rPr spc="-25" dirty="0"/>
              <a:t>;</a:t>
            </a:r>
            <a:r>
              <a:rPr dirty="0"/>
              <a:t>	{celé</a:t>
            </a:r>
            <a:r>
              <a:rPr spc="75" dirty="0"/>
              <a:t> </a:t>
            </a:r>
            <a:r>
              <a:rPr spc="-10" dirty="0"/>
              <a:t>číslo} </a:t>
            </a:r>
            <a:r>
              <a:rPr spc="-25" dirty="0"/>
              <a:t>str</a:t>
            </a:r>
            <a:r>
              <a:rPr dirty="0"/>
              <a:t>	:=</a:t>
            </a:r>
            <a:r>
              <a:rPr spc="35" dirty="0"/>
              <a:t> </a:t>
            </a:r>
            <a:r>
              <a:rPr spc="-10" dirty="0"/>
              <a:t>symbol;</a:t>
            </a:r>
          </a:p>
          <a:p>
            <a:pPr marL="1424848">
              <a:lnSpc>
                <a:spcPts val="2355"/>
              </a:lnSpc>
            </a:pPr>
            <a:r>
              <a:rPr dirty="0"/>
              <a:t>end</a:t>
            </a:r>
            <a:r>
              <a:rPr spc="50" dirty="0"/>
              <a:t> </a:t>
            </a:r>
            <a:r>
              <a:rPr spc="-20" dirty="0"/>
              <a:t>else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0554" y="5036821"/>
            <a:ext cx="3144012" cy="13853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32187" y="5697726"/>
            <a:ext cx="200025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4590" y="5819647"/>
            <a:ext cx="416559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9159" y="5761734"/>
            <a:ext cx="33782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097">
              <a:spcBef>
                <a:spcPts val="130"/>
              </a:spcBef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2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2112" y="5249670"/>
            <a:ext cx="65595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20" dirty="0">
                <a:latin typeface="Times New Roman"/>
                <a:cs typeface="Times New Roman"/>
              </a:rPr>
              <a:t>0..9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3794" y="4912867"/>
            <a:ext cx="65595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20" dirty="0">
                <a:latin typeface="Times New Roman"/>
                <a:cs typeface="Times New Roman"/>
              </a:rPr>
              <a:t>0..9</a:t>
            </a:r>
            <a:endParaRPr sz="3299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05442" y="5807966"/>
            <a:ext cx="463550" cy="597535"/>
            <a:chOff x="4035430" y="5807964"/>
            <a:chExt cx="463550" cy="597535"/>
          </a:xfrm>
        </p:grpSpPr>
        <p:sp>
          <p:nvSpPr>
            <p:cNvPr id="12" name="object 12"/>
            <p:cNvSpPr/>
            <p:nvPr/>
          </p:nvSpPr>
          <p:spPr>
            <a:xfrm>
              <a:off x="4058289" y="5897879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313943"/>
                  </a:moveTo>
                  <a:lnTo>
                    <a:pt x="420623" y="103631"/>
                  </a:lnTo>
                  <a:lnTo>
                    <a:pt x="105155" y="103631"/>
                  </a:lnTo>
                  <a:lnTo>
                    <a:pt x="105155" y="0"/>
                  </a:lnTo>
                  <a:lnTo>
                    <a:pt x="0" y="208787"/>
                  </a:lnTo>
                  <a:lnTo>
                    <a:pt x="105155" y="419099"/>
                  </a:lnTo>
                  <a:lnTo>
                    <a:pt x="105155" y="313943"/>
                  </a:lnTo>
                  <a:lnTo>
                    <a:pt x="420623" y="3139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35430" y="5807964"/>
              <a:ext cx="463550" cy="597535"/>
            </a:xfrm>
            <a:custGeom>
              <a:avLst/>
              <a:gdLst/>
              <a:ahLst/>
              <a:cxnLst/>
              <a:rect l="l" t="t" r="r" b="b"/>
              <a:pathLst>
                <a:path w="463550" h="597535">
                  <a:moveTo>
                    <a:pt x="149352" y="173736"/>
                  </a:moveTo>
                  <a:lnTo>
                    <a:pt x="149352" y="0"/>
                  </a:lnTo>
                  <a:lnTo>
                    <a:pt x="0" y="298704"/>
                  </a:lnTo>
                  <a:lnTo>
                    <a:pt x="41148" y="381000"/>
                  </a:lnTo>
                  <a:lnTo>
                    <a:pt x="41148" y="289560"/>
                  </a:lnTo>
                  <a:lnTo>
                    <a:pt x="45736" y="298737"/>
                  </a:lnTo>
                  <a:lnTo>
                    <a:pt x="106680" y="177733"/>
                  </a:lnTo>
                  <a:lnTo>
                    <a:pt x="106680" y="89916"/>
                  </a:lnTo>
                  <a:lnTo>
                    <a:pt x="146304" y="99060"/>
                  </a:lnTo>
                  <a:lnTo>
                    <a:pt x="146304" y="173736"/>
                  </a:lnTo>
                  <a:lnTo>
                    <a:pt x="149352" y="173736"/>
                  </a:lnTo>
                  <a:close/>
                </a:path>
                <a:path w="463550" h="597535">
                  <a:moveTo>
                    <a:pt x="45736" y="298737"/>
                  </a:moveTo>
                  <a:lnTo>
                    <a:pt x="41148" y="289560"/>
                  </a:lnTo>
                  <a:lnTo>
                    <a:pt x="41148" y="307848"/>
                  </a:lnTo>
                  <a:lnTo>
                    <a:pt x="45736" y="298737"/>
                  </a:lnTo>
                  <a:close/>
                </a:path>
                <a:path w="463550" h="597535">
                  <a:moveTo>
                    <a:pt x="146304" y="499872"/>
                  </a:moveTo>
                  <a:lnTo>
                    <a:pt x="45736" y="298737"/>
                  </a:lnTo>
                  <a:lnTo>
                    <a:pt x="41148" y="307848"/>
                  </a:lnTo>
                  <a:lnTo>
                    <a:pt x="41148" y="381000"/>
                  </a:lnTo>
                  <a:lnTo>
                    <a:pt x="106680" y="512064"/>
                  </a:lnTo>
                  <a:lnTo>
                    <a:pt x="106680" y="509016"/>
                  </a:lnTo>
                  <a:lnTo>
                    <a:pt x="146304" y="499872"/>
                  </a:lnTo>
                  <a:close/>
                </a:path>
                <a:path w="463550" h="597535">
                  <a:moveTo>
                    <a:pt x="146304" y="99060"/>
                  </a:moveTo>
                  <a:lnTo>
                    <a:pt x="106680" y="89916"/>
                  </a:lnTo>
                  <a:lnTo>
                    <a:pt x="106680" y="177733"/>
                  </a:lnTo>
                  <a:lnTo>
                    <a:pt x="146304" y="99060"/>
                  </a:lnTo>
                  <a:close/>
                </a:path>
                <a:path w="463550" h="597535">
                  <a:moveTo>
                    <a:pt x="146304" y="173736"/>
                  </a:moveTo>
                  <a:lnTo>
                    <a:pt x="146304" y="99060"/>
                  </a:lnTo>
                  <a:lnTo>
                    <a:pt x="106680" y="177733"/>
                  </a:lnTo>
                  <a:lnTo>
                    <a:pt x="106680" y="214884"/>
                  </a:lnTo>
                  <a:lnTo>
                    <a:pt x="128016" y="214884"/>
                  </a:lnTo>
                  <a:lnTo>
                    <a:pt x="128016" y="173736"/>
                  </a:lnTo>
                  <a:lnTo>
                    <a:pt x="146304" y="173736"/>
                  </a:lnTo>
                  <a:close/>
                </a:path>
                <a:path w="463550" h="597535">
                  <a:moveTo>
                    <a:pt x="443484" y="382524"/>
                  </a:moveTo>
                  <a:lnTo>
                    <a:pt x="106680" y="382524"/>
                  </a:lnTo>
                  <a:lnTo>
                    <a:pt x="106680" y="420624"/>
                  </a:lnTo>
                  <a:lnTo>
                    <a:pt x="128016" y="463296"/>
                  </a:lnTo>
                  <a:lnTo>
                    <a:pt x="128016" y="425196"/>
                  </a:lnTo>
                  <a:lnTo>
                    <a:pt x="149352" y="403860"/>
                  </a:lnTo>
                  <a:lnTo>
                    <a:pt x="149352" y="425196"/>
                  </a:lnTo>
                  <a:lnTo>
                    <a:pt x="422148" y="425196"/>
                  </a:lnTo>
                  <a:lnTo>
                    <a:pt x="422148" y="403860"/>
                  </a:lnTo>
                  <a:lnTo>
                    <a:pt x="443484" y="382524"/>
                  </a:lnTo>
                  <a:close/>
                </a:path>
                <a:path w="463550" h="597535">
                  <a:moveTo>
                    <a:pt x="146304" y="591312"/>
                  </a:moveTo>
                  <a:lnTo>
                    <a:pt x="146304" y="499872"/>
                  </a:lnTo>
                  <a:lnTo>
                    <a:pt x="106680" y="509016"/>
                  </a:lnTo>
                  <a:lnTo>
                    <a:pt x="106680" y="512064"/>
                  </a:lnTo>
                  <a:lnTo>
                    <a:pt x="146304" y="591312"/>
                  </a:lnTo>
                  <a:close/>
                </a:path>
                <a:path w="463550" h="597535">
                  <a:moveTo>
                    <a:pt x="463296" y="425196"/>
                  </a:moveTo>
                  <a:lnTo>
                    <a:pt x="463296" y="173736"/>
                  </a:lnTo>
                  <a:lnTo>
                    <a:pt x="128016" y="173736"/>
                  </a:lnTo>
                  <a:lnTo>
                    <a:pt x="149352" y="193548"/>
                  </a:lnTo>
                  <a:lnTo>
                    <a:pt x="149352" y="214884"/>
                  </a:lnTo>
                  <a:lnTo>
                    <a:pt x="422148" y="214884"/>
                  </a:lnTo>
                  <a:lnTo>
                    <a:pt x="422148" y="193548"/>
                  </a:lnTo>
                  <a:lnTo>
                    <a:pt x="443484" y="214884"/>
                  </a:lnTo>
                  <a:lnTo>
                    <a:pt x="443484" y="425196"/>
                  </a:lnTo>
                  <a:lnTo>
                    <a:pt x="463296" y="425196"/>
                  </a:lnTo>
                  <a:close/>
                </a:path>
                <a:path w="463550" h="597535">
                  <a:moveTo>
                    <a:pt x="149352" y="214884"/>
                  </a:moveTo>
                  <a:lnTo>
                    <a:pt x="149352" y="193548"/>
                  </a:lnTo>
                  <a:lnTo>
                    <a:pt x="128016" y="173736"/>
                  </a:lnTo>
                  <a:lnTo>
                    <a:pt x="128016" y="214884"/>
                  </a:lnTo>
                  <a:lnTo>
                    <a:pt x="149352" y="214884"/>
                  </a:lnTo>
                  <a:close/>
                </a:path>
                <a:path w="463550" h="597535">
                  <a:moveTo>
                    <a:pt x="149352" y="425196"/>
                  </a:moveTo>
                  <a:lnTo>
                    <a:pt x="149352" y="403860"/>
                  </a:lnTo>
                  <a:lnTo>
                    <a:pt x="128016" y="425196"/>
                  </a:lnTo>
                  <a:lnTo>
                    <a:pt x="149352" y="425196"/>
                  </a:lnTo>
                  <a:close/>
                </a:path>
                <a:path w="463550" h="597535">
                  <a:moveTo>
                    <a:pt x="149352" y="597408"/>
                  </a:moveTo>
                  <a:lnTo>
                    <a:pt x="149352" y="425196"/>
                  </a:lnTo>
                  <a:lnTo>
                    <a:pt x="128016" y="425196"/>
                  </a:lnTo>
                  <a:lnTo>
                    <a:pt x="128016" y="463296"/>
                  </a:lnTo>
                  <a:lnTo>
                    <a:pt x="146304" y="499872"/>
                  </a:lnTo>
                  <a:lnTo>
                    <a:pt x="146304" y="591312"/>
                  </a:lnTo>
                  <a:lnTo>
                    <a:pt x="149352" y="597408"/>
                  </a:lnTo>
                  <a:close/>
                </a:path>
                <a:path w="463550" h="597535">
                  <a:moveTo>
                    <a:pt x="443484" y="214884"/>
                  </a:moveTo>
                  <a:lnTo>
                    <a:pt x="422148" y="193548"/>
                  </a:lnTo>
                  <a:lnTo>
                    <a:pt x="422148" y="214884"/>
                  </a:lnTo>
                  <a:lnTo>
                    <a:pt x="443484" y="214884"/>
                  </a:lnTo>
                  <a:close/>
                </a:path>
                <a:path w="463550" h="597535">
                  <a:moveTo>
                    <a:pt x="443484" y="382524"/>
                  </a:moveTo>
                  <a:lnTo>
                    <a:pt x="443484" y="214884"/>
                  </a:lnTo>
                  <a:lnTo>
                    <a:pt x="422148" y="214884"/>
                  </a:lnTo>
                  <a:lnTo>
                    <a:pt x="422148" y="382524"/>
                  </a:lnTo>
                  <a:lnTo>
                    <a:pt x="443484" y="382524"/>
                  </a:lnTo>
                  <a:close/>
                </a:path>
                <a:path w="463550" h="597535">
                  <a:moveTo>
                    <a:pt x="443484" y="425196"/>
                  </a:moveTo>
                  <a:lnTo>
                    <a:pt x="443484" y="382524"/>
                  </a:lnTo>
                  <a:lnTo>
                    <a:pt x="422148" y="403860"/>
                  </a:lnTo>
                  <a:lnTo>
                    <a:pt x="422148" y="425196"/>
                  </a:lnTo>
                  <a:lnTo>
                    <a:pt x="443484" y="425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2">
            <a:extLst>
              <a:ext uri="{FF2B5EF4-FFF2-40B4-BE49-F238E27FC236}">
                <a16:creationId xmlns:a16="http://schemas.microsoft.com/office/drawing/2014/main" id="{ABB49528-9E44-890F-E764-76C0AC04CB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5419" y="478028"/>
            <a:ext cx="8628493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dirty="0"/>
              <a:t>Implementace</a:t>
            </a:r>
            <a:r>
              <a:rPr spc="-90" dirty="0"/>
              <a:t> </a:t>
            </a:r>
            <a:r>
              <a:rPr dirty="0"/>
              <a:t>DKA</a:t>
            </a:r>
            <a:r>
              <a:rPr spc="-105" dirty="0"/>
              <a:t> </a:t>
            </a:r>
            <a:r>
              <a:rPr lang="cs-CZ" spc="-20" dirty="0"/>
              <a:t>2</a:t>
            </a:r>
            <a:r>
              <a:rPr spc="-20" dirty="0"/>
              <a:t>/10</a:t>
            </a:r>
          </a:p>
        </p:txBody>
      </p:sp>
      <p:sp>
        <p:nvSpPr>
          <p:cNvPr id="18" name="Zástupný symbol pro číslo snímku 17">
            <a:extLst>
              <a:ext uri="{FF2B5EF4-FFF2-40B4-BE49-F238E27FC236}">
                <a16:creationId xmlns:a16="http://schemas.microsoft.com/office/drawing/2014/main" id="{EA4120BD-F133-6221-1B85-848902215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10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52078" y="1307085"/>
            <a:ext cx="9466417" cy="22268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lnSpc>
                <a:spcPts val="2560"/>
              </a:lnSpc>
              <a:spcBef>
                <a:spcPts val="114"/>
              </a:spcBef>
            </a:pPr>
            <a:r>
              <a:rPr dirty="0"/>
              <a:t>case</a:t>
            </a:r>
            <a:r>
              <a:rPr spc="65" dirty="0"/>
              <a:t> </a:t>
            </a:r>
            <a:r>
              <a:rPr dirty="0">
                <a:solidFill>
                  <a:srgbClr val="FF0000"/>
                </a:solidFill>
              </a:rPr>
              <a:t>state</a:t>
            </a:r>
            <a:r>
              <a:rPr spc="65" dirty="0">
                <a:solidFill>
                  <a:srgbClr val="FF0000"/>
                </a:solidFill>
              </a:rPr>
              <a:t> </a:t>
            </a:r>
            <a:r>
              <a:rPr spc="-25" dirty="0"/>
              <a:t>of</a:t>
            </a:r>
          </a:p>
          <a:p>
            <a:pPr marL="365737">
              <a:lnSpc>
                <a:spcPts val="2560"/>
              </a:lnSpc>
              <a:tabLst>
                <a:tab pos="4695520" algn="l"/>
              </a:tabLst>
            </a:pPr>
            <a:r>
              <a:rPr dirty="0"/>
              <a:t>s</a:t>
            </a:r>
            <a:r>
              <a:rPr spc="20" dirty="0"/>
              <a:t> </a:t>
            </a:r>
            <a:r>
              <a:rPr dirty="0"/>
              <a:t>:</a:t>
            </a:r>
            <a:r>
              <a:rPr spc="15" dirty="0"/>
              <a:t> </a:t>
            </a:r>
            <a:r>
              <a:rPr spc="-10" dirty="0"/>
              <a:t>begin</a:t>
            </a:r>
            <a:r>
              <a:rPr dirty="0"/>
              <a:t>	{</a:t>
            </a:r>
            <a:r>
              <a:rPr dirty="0">
                <a:solidFill>
                  <a:srgbClr val="FF0000"/>
                </a:solidFill>
              </a:rPr>
              <a:t>počáteční</a:t>
            </a:r>
            <a:r>
              <a:rPr spc="135" dirty="0">
                <a:solidFill>
                  <a:srgbClr val="FF0000"/>
                </a:solidFill>
              </a:rPr>
              <a:t> </a:t>
            </a:r>
            <a:r>
              <a:rPr spc="-10" dirty="0">
                <a:solidFill>
                  <a:srgbClr val="FF0000"/>
                </a:solidFill>
              </a:rPr>
              <a:t>stav</a:t>
            </a:r>
            <a:r>
              <a:rPr spc="-10" dirty="0"/>
              <a:t>}</a:t>
            </a:r>
          </a:p>
          <a:p>
            <a:pPr marL="1373416">
              <a:spcBef>
                <a:spcPts val="1955"/>
              </a:spcBef>
            </a:pPr>
            <a:r>
              <a:rPr spc="-25" dirty="0"/>
              <a:t>...</a:t>
            </a:r>
          </a:p>
          <a:p>
            <a:pPr marL="1424848">
              <a:lnSpc>
                <a:spcPts val="2560"/>
              </a:lnSpc>
              <a:spcBef>
                <a:spcPts val="1955"/>
              </a:spcBef>
            </a:pPr>
            <a:r>
              <a:rPr dirty="0"/>
              <a:t>if</a:t>
            </a:r>
            <a:r>
              <a:rPr spc="35" dirty="0"/>
              <a:t> </a:t>
            </a:r>
            <a:r>
              <a:rPr dirty="0"/>
              <a:t>symbol</a:t>
            </a:r>
            <a:r>
              <a:rPr spc="45" dirty="0"/>
              <a:t> </a:t>
            </a:r>
            <a:r>
              <a:rPr dirty="0"/>
              <a:t>=</a:t>
            </a:r>
            <a:r>
              <a:rPr spc="45" dirty="0"/>
              <a:t> </a:t>
            </a:r>
            <a:r>
              <a:rPr dirty="0">
                <a:solidFill>
                  <a:srgbClr val="3232CC"/>
                </a:solidFill>
              </a:rPr>
              <a:t>':'</a:t>
            </a:r>
            <a:r>
              <a:rPr spc="50" dirty="0">
                <a:solidFill>
                  <a:srgbClr val="3232CC"/>
                </a:solidFill>
              </a:rPr>
              <a:t> </a:t>
            </a:r>
            <a:r>
              <a:rPr spc="-20" dirty="0"/>
              <a:t>then</a:t>
            </a:r>
          </a:p>
          <a:p>
            <a:pPr marL="1424848" marR="888307" indent="353037">
              <a:lnSpc>
                <a:spcPts val="2360"/>
              </a:lnSpc>
              <a:spcBef>
                <a:spcPts val="215"/>
              </a:spcBef>
              <a:tabLst>
                <a:tab pos="4695520" algn="l"/>
              </a:tabLst>
            </a:pPr>
            <a:r>
              <a:rPr dirty="0">
                <a:solidFill>
                  <a:srgbClr val="FF0000"/>
                </a:solidFill>
              </a:rPr>
              <a:t>state:=</a:t>
            </a:r>
            <a:r>
              <a:rPr spc="250" dirty="0">
                <a:solidFill>
                  <a:srgbClr val="FF0000"/>
                </a:solidFill>
              </a:rPr>
              <a:t> </a:t>
            </a:r>
            <a:r>
              <a:rPr spc="-25" dirty="0">
                <a:solidFill>
                  <a:srgbClr val="FF0000"/>
                </a:solidFill>
              </a:rPr>
              <a:t>q3</a:t>
            </a:r>
            <a:r>
              <a:rPr spc="-25" dirty="0"/>
              <a:t>;</a:t>
            </a:r>
            <a:r>
              <a:rPr dirty="0"/>
              <a:t>	</a:t>
            </a:r>
            <a:r>
              <a:rPr spc="-10" dirty="0"/>
              <a:t>{přiřazení} </a:t>
            </a:r>
            <a:r>
              <a:rPr spc="-20" dirty="0"/>
              <a:t>else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9810" y="4003548"/>
            <a:ext cx="3781044" cy="24932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68416" y="5836409"/>
            <a:ext cx="33782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097">
              <a:spcBef>
                <a:spcPts val="130"/>
              </a:spcBef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3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79945" y="4416043"/>
            <a:ext cx="1410335" cy="92653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22295">
              <a:lnSpc>
                <a:spcPts val="3675"/>
              </a:lnSpc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s</a:t>
            </a:r>
            <a:endParaRPr sz="3500">
              <a:latin typeface="Times New Roman"/>
              <a:cs typeface="Times New Roman"/>
            </a:endParaRPr>
          </a:p>
          <a:p>
            <a:pPr marL="12699">
              <a:lnSpc>
                <a:spcPts val="3435"/>
              </a:lnSpc>
            </a:pPr>
            <a:r>
              <a:rPr sz="3299" b="1" spc="-50" dirty="0">
                <a:latin typeface="Times New Roman"/>
                <a:cs typeface="Times New Roman"/>
              </a:rPr>
              <a:t>: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63362" y="5575806"/>
            <a:ext cx="767715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7">
              <a:lnSpc>
                <a:spcPts val="3900"/>
              </a:lnSpc>
              <a:spcBef>
                <a:spcPts val="100"/>
              </a:spcBef>
            </a:pPr>
            <a:r>
              <a:rPr sz="3299" b="1" dirty="0">
                <a:latin typeface="Times New Roman"/>
                <a:cs typeface="Times New Roman"/>
              </a:rPr>
              <a:t>=</a:t>
            </a:r>
            <a:r>
              <a:rPr sz="3299" b="1" spc="160" dirty="0">
                <a:latin typeface="Times New Roman"/>
                <a:cs typeface="Times New Roman"/>
              </a:rPr>
              <a:t> </a:t>
            </a:r>
            <a:r>
              <a:rPr sz="4575" b="1" i="1" spc="-89" baseline="-33697" dirty="0">
                <a:latin typeface="Times New Roman"/>
                <a:cs typeface="Times New Roman"/>
              </a:rPr>
              <a:t>q</a:t>
            </a:r>
            <a:endParaRPr sz="4575" baseline="-33697">
              <a:latin typeface="Times New Roman"/>
              <a:cs typeface="Times New Roman"/>
            </a:endParaRPr>
          </a:p>
          <a:p>
            <a:pPr marR="30478" algn="r">
              <a:lnSpc>
                <a:spcPts val="2400"/>
              </a:lnSpc>
            </a:pPr>
            <a:r>
              <a:rPr sz="2050" b="1" spc="-50" dirty="0">
                <a:latin typeface="Times New Roman"/>
                <a:cs typeface="Times New Roman"/>
              </a:rPr>
              <a:t>3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4034" y="5743447"/>
            <a:ext cx="4044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endParaRPr sz="3299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50022" y="5798820"/>
            <a:ext cx="463550" cy="599440"/>
            <a:chOff x="2580010" y="5798820"/>
            <a:chExt cx="463550" cy="599440"/>
          </a:xfrm>
        </p:grpSpPr>
        <p:sp>
          <p:nvSpPr>
            <p:cNvPr id="11" name="object 11"/>
            <p:cNvSpPr/>
            <p:nvPr/>
          </p:nvSpPr>
          <p:spPr>
            <a:xfrm>
              <a:off x="2602870" y="5888735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5" h="419100">
                  <a:moveTo>
                    <a:pt x="420623" y="313943"/>
                  </a:moveTo>
                  <a:lnTo>
                    <a:pt x="420623" y="105155"/>
                  </a:lnTo>
                  <a:lnTo>
                    <a:pt x="105155" y="105155"/>
                  </a:lnTo>
                  <a:lnTo>
                    <a:pt x="105155" y="0"/>
                  </a:lnTo>
                  <a:lnTo>
                    <a:pt x="0" y="210311"/>
                  </a:lnTo>
                  <a:lnTo>
                    <a:pt x="105155" y="419099"/>
                  </a:lnTo>
                  <a:lnTo>
                    <a:pt x="105155" y="313943"/>
                  </a:lnTo>
                  <a:lnTo>
                    <a:pt x="420623" y="3139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80010" y="5798820"/>
              <a:ext cx="463550" cy="599440"/>
            </a:xfrm>
            <a:custGeom>
              <a:avLst/>
              <a:gdLst/>
              <a:ahLst/>
              <a:cxnLst/>
              <a:rect l="l" t="t" r="r" b="b"/>
              <a:pathLst>
                <a:path w="463550" h="599439">
                  <a:moveTo>
                    <a:pt x="149352" y="173736"/>
                  </a:moveTo>
                  <a:lnTo>
                    <a:pt x="149352" y="0"/>
                  </a:lnTo>
                  <a:lnTo>
                    <a:pt x="0" y="300228"/>
                  </a:lnTo>
                  <a:lnTo>
                    <a:pt x="42672" y="385572"/>
                  </a:lnTo>
                  <a:lnTo>
                    <a:pt x="42672" y="289560"/>
                  </a:lnTo>
                  <a:lnTo>
                    <a:pt x="47553" y="299466"/>
                  </a:lnTo>
                  <a:lnTo>
                    <a:pt x="106680" y="179473"/>
                  </a:lnTo>
                  <a:lnTo>
                    <a:pt x="106680" y="89916"/>
                  </a:lnTo>
                  <a:lnTo>
                    <a:pt x="146304" y="99060"/>
                  </a:lnTo>
                  <a:lnTo>
                    <a:pt x="146304" y="173736"/>
                  </a:lnTo>
                  <a:lnTo>
                    <a:pt x="149352" y="173736"/>
                  </a:lnTo>
                  <a:close/>
                </a:path>
                <a:path w="463550" h="599439">
                  <a:moveTo>
                    <a:pt x="47553" y="299466"/>
                  </a:moveTo>
                  <a:lnTo>
                    <a:pt x="42672" y="289560"/>
                  </a:lnTo>
                  <a:lnTo>
                    <a:pt x="42672" y="309372"/>
                  </a:lnTo>
                  <a:lnTo>
                    <a:pt x="47553" y="299466"/>
                  </a:lnTo>
                  <a:close/>
                </a:path>
                <a:path w="463550" h="599439">
                  <a:moveTo>
                    <a:pt x="146304" y="499872"/>
                  </a:moveTo>
                  <a:lnTo>
                    <a:pt x="47553" y="299466"/>
                  </a:lnTo>
                  <a:lnTo>
                    <a:pt x="42672" y="309372"/>
                  </a:lnTo>
                  <a:lnTo>
                    <a:pt x="42672" y="385572"/>
                  </a:lnTo>
                  <a:lnTo>
                    <a:pt x="106680" y="513588"/>
                  </a:lnTo>
                  <a:lnTo>
                    <a:pt x="106680" y="509016"/>
                  </a:lnTo>
                  <a:lnTo>
                    <a:pt x="146304" y="499872"/>
                  </a:lnTo>
                  <a:close/>
                </a:path>
                <a:path w="463550" h="599439">
                  <a:moveTo>
                    <a:pt x="146304" y="99060"/>
                  </a:moveTo>
                  <a:lnTo>
                    <a:pt x="106680" y="89916"/>
                  </a:lnTo>
                  <a:lnTo>
                    <a:pt x="106680" y="179473"/>
                  </a:lnTo>
                  <a:lnTo>
                    <a:pt x="146304" y="99060"/>
                  </a:lnTo>
                  <a:close/>
                </a:path>
                <a:path w="463550" h="599439">
                  <a:moveTo>
                    <a:pt x="146304" y="173736"/>
                  </a:moveTo>
                  <a:lnTo>
                    <a:pt x="146304" y="99060"/>
                  </a:lnTo>
                  <a:lnTo>
                    <a:pt x="106680" y="179473"/>
                  </a:lnTo>
                  <a:lnTo>
                    <a:pt x="106680" y="214884"/>
                  </a:lnTo>
                  <a:lnTo>
                    <a:pt x="128016" y="214884"/>
                  </a:lnTo>
                  <a:lnTo>
                    <a:pt x="128016" y="173736"/>
                  </a:lnTo>
                  <a:lnTo>
                    <a:pt x="146304" y="173736"/>
                  </a:lnTo>
                  <a:close/>
                </a:path>
                <a:path w="463550" h="599439">
                  <a:moveTo>
                    <a:pt x="443484" y="384048"/>
                  </a:moveTo>
                  <a:lnTo>
                    <a:pt x="106680" y="384048"/>
                  </a:lnTo>
                  <a:lnTo>
                    <a:pt x="106680" y="419458"/>
                  </a:lnTo>
                  <a:lnTo>
                    <a:pt x="128016" y="462758"/>
                  </a:lnTo>
                  <a:lnTo>
                    <a:pt x="128016" y="425196"/>
                  </a:lnTo>
                  <a:lnTo>
                    <a:pt x="149352" y="403860"/>
                  </a:lnTo>
                  <a:lnTo>
                    <a:pt x="149352" y="425196"/>
                  </a:lnTo>
                  <a:lnTo>
                    <a:pt x="422148" y="425196"/>
                  </a:lnTo>
                  <a:lnTo>
                    <a:pt x="422148" y="403860"/>
                  </a:lnTo>
                  <a:lnTo>
                    <a:pt x="443484" y="384048"/>
                  </a:lnTo>
                  <a:close/>
                </a:path>
                <a:path w="463550" h="599439">
                  <a:moveTo>
                    <a:pt x="146304" y="592836"/>
                  </a:moveTo>
                  <a:lnTo>
                    <a:pt x="146304" y="499872"/>
                  </a:lnTo>
                  <a:lnTo>
                    <a:pt x="106680" y="509016"/>
                  </a:lnTo>
                  <a:lnTo>
                    <a:pt x="106680" y="513588"/>
                  </a:lnTo>
                  <a:lnTo>
                    <a:pt x="146304" y="592836"/>
                  </a:lnTo>
                  <a:close/>
                </a:path>
                <a:path w="463550" h="599439">
                  <a:moveTo>
                    <a:pt x="463296" y="425196"/>
                  </a:moveTo>
                  <a:lnTo>
                    <a:pt x="463296" y="173736"/>
                  </a:lnTo>
                  <a:lnTo>
                    <a:pt x="128016" y="173736"/>
                  </a:lnTo>
                  <a:lnTo>
                    <a:pt x="149352" y="195072"/>
                  </a:lnTo>
                  <a:lnTo>
                    <a:pt x="149352" y="214884"/>
                  </a:lnTo>
                  <a:lnTo>
                    <a:pt x="422148" y="214884"/>
                  </a:lnTo>
                  <a:lnTo>
                    <a:pt x="422148" y="195072"/>
                  </a:lnTo>
                  <a:lnTo>
                    <a:pt x="443484" y="214884"/>
                  </a:lnTo>
                  <a:lnTo>
                    <a:pt x="443484" y="425196"/>
                  </a:lnTo>
                  <a:lnTo>
                    <a:pt x="463296" y="425196"/>
                  </a:lnTo>
                  <a:close/>
                </a:path>
                <a:path w="463550" h="599439">
                  <a:moveTo>
                    <a:pt x="149352" y="214884"/>
                  </a:moveTo>
                  <a:lnTo>
                    <a:pt x="149352" y="195072"/>
                  </a:lnTo>
                  <a:lnTo>
                    <a:pt x="128016" y="173736"/>
                  </a:lnTo>
                  <a:lnTo>
                    <a:pt x="128016" y="214884"/>
                  </a:lnTo>
                  <a:lnTo>
                    <a:pt x="149352" y="214884"/>
                  </a:lnTo>
                  <a:close/>
                </a:path>
                <a:path w="463550" h="599439">
                  <a:moveTo>
                    <a:pt x="149352" y="425196"/>
                  </a:moveTo>
                  <a:lnTo>
                    <a:pt x="149352" y="403860"/>
                  </a:lnTo>
                  <a:lnTo>
                    <a:pt x="128016" y="425196"/>
                  </a:lnTo>
                  <a:lnTo>
                    <a:pt x="149352" y="425196"/>
                  </a:lnTo>
                  <a:close/>
                </a:path>
                <a:path w="463550" h="599439">
                  <a:moveTo>
                    <a:pt x="149352" y="598932"/>
                  </a:moveTo>
                  <a:lnTo>
                    <a:pt x="149352" y="425196"/>
                  </a:lnTo>
                  <a:lnTo>
                    <a:pt x="128016" y="425196"/>
                  </a:lnTo>
                  <a:lnTo>
                    <a:pt x="128016" y="462758"/>
                  </a:lnTo>
                  <a:lnTo>
                    <a:pt x="146304" y="499872"/>
                  </a:lnTo>
                  <a:lnTo>
                    <a:pt x="146304" y="592836"/>
                  </a:lnTo>
                  <a:lnTo>
                    <a:pt x="149352" y="598932"/>
                  </a:lnTo>
                  <a:close/>
                </a:path>
                <a:path w="463550" h="599439">
                  <a:moveTo>
                    <a:pt x="443484" y="214884"/>
                  </a:moveTo>
                  <a:lnTo>
                    <a:pt x="422148" y="195072"/>
                  </a:lnTo>
                  <a:lnTo>
                    <a:pt x="422148" y="214884"/>
                  </a:lnTo>
                  <a:lnTo>
                    <a:pt x="443484" y="214884"/>
                  </a:lnTo>
                  <a:close/>
                </a:path>
                <a:path w="463550" h="599439">
                  <a:moveTo>
                    <a:pt x="443484" y="384048"/>
                  </a:moveTo>
                  <a:lnTo>
                    <a:pt x="443484" y="214884"/>
                  </a:lnTo>
                  <a:lnTo>
                    <a:pt x="422148" y="214884"/>
                  </a:lnTo>
                  <a:lnTo>
                    <a:pt x="422148" y="384048"/>
                  </a:lnTo>
                  <a:lnTo>
                    <a:pt x="443484" y="384048"/>
                  </a:lnTo>
                  <a:close/>
                </a:path>
                <a:path w="463550" h="599439">
                  <a:moveTo>
                    <a:pt x="443484" y="425196"/>
                  </a:moveTo>
                  <a:lnTo>
                    <a:pt x="443484" y="384048"/>
                  </a:lnTo>
                  <a:lnTo>
                    <a:pt x="422148" y="403860"/>
                  </a:lnTo>
                  <a:lnTo>
                    <a:pt x="422148" y="425196"/>
                  </a:lnTo>
                  <a:lnTo>
                    <a:pt x="443484" y="425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7D877B52-9176-3F60-64DD-705C2F954E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5419" y="478028"/>
            <a:ext cx="8628493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dirty="0"/>
              <a:t>Implementace</a:t>
            </a:r>
            <a:r>
              <a:rPr spc="-90" dirty="0"/>
              <a:t> </a:t>
            </a:r>
            <a:r>
              <a:rPr dirty="0"/>
              <a:t>DKA</a:t>
            </a:r>
            <a:r>
              <a:rPr spc="-105" dirty="0"/>
              <a:t> </a:t>
            </a:r>
            <a:r>
              <a:rPr lang="cs-CZ" spc="-20" dirty="0"/>
              <a:t>3</a:t>
            </a:r>
            <a:r>
              <a:rPr spc="-20" dirty="0"/>
              <a:t>/10</a:t>
            </a:r>
          </a:p>
        </p:txBody>
      </p:sp>
      <p:sp>
        <p:nvSpPr>
          <p:cNvPr id="17" name="Zástupný symbol pro číslo snímku 16">
            <a:extLst>
              <a:ext uri="{FF2B5EF4-FFF2-40B4-BE49-F238E27FC236}">
                <a16:creationId xmlns:a16="http://schemas.microsoft.com/office/drawing/2014/main" id="{C7CA3530-61D9-B37D-4D61-0F74264FD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11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08987" y="1307085"/>
            <a:ext cx="7535545" cy="12920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lnSpc>
                <a:spcPts val="2560"/>
              </a:lnSpc>
              <a:spcBef>
                <a:spcPts val="114"/>
              </a:spcBef>
            </a:pPr>
            <a:r>
              <a:rPr sz="2300" b="1" dirty="0">
                <a:latin typeface="Courier New"/>
                <a:cs typeface="Courier New"/>
              </a:rPr>
              <a:t>case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state</a:t>
            </a:r>
            <a:r>
              <a:rPr sz="2300" b="1" spc="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25" dirty="0">
                <a:latin typeface="Courier New"/>
                <a:cs typeface="Courier New"/>
              </a:rPr>
              <a:t>of</a:t>
            </a:r>
            <a:endParaRPr sz="2300">
              <a:latin typeface="Courier New"/>
              <a:cs typeface="Courier New"/>
            </a:endParaRPr>
          </a:p>
          <a:p>
            <a:pPr marL="365737">
              <a:lnSpc>
                <a:spcPts val="2560"/>
              </a:lnSpc>
              <a:tabLst>
                <a:tab pos="4695520" algn="l"/>
              </a:tabLst>
            </a:pPr>
            <a:r>
              <a:rPr sz="2300" b="1" dirty="0">
                <a:latin typeface="Courier New"/>
                <a:cs typeface="Courier New"/>
              </a:rPr>
              <a:t>s</a:t>
            </a:r>
            <a:r>
              <a:rPr sz="2300" b="1" spc="2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:</a:t>
            </a:r>
            <a:r>
              <a:rPr sz="2300" b="1" spc="1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begin</a:t>
            </a:r>
            <a:r>
              <a:rPr sz="2300" b="1" dirty="0">
                <a:latin typeface="Courier New"/>
                <a:cs typeface="Courier New"/>
              </a:rPr>
              <a:t>	{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počáteční</a:t>
            </a:r>
            <a:r>
              <a:rPr sz="2300" b="1" spc="1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10" dirty="0">
                <a:solidFill>
                  <a:srgbClr val="FF0000"/>
                </a:solidFill>
                <a:latin typeface="Courier New"/>
                <a:cs typeface="Courier New"/>
              </a:rPr>
              <a:t>stav</a:t>
            </a:r>
            <a:r>
              <a:rPr sz="2300" b="1" spc="-10" dirty="0">
                <a:latin typeface="Courier New"/>
                <a:cs typeface="Courier New"/>
              </a:rPr>
              <a:t>}</a:t>
            </a:r>
            <a:endParaRPr sz="2300">
              <a:latin typeface="Courier New"/>
              <a:cs typeface="Courier New"/>
            </a:endParaRPr>
          </a:p>
          <a:p>
            <a:pPr marL="1373416">
              <a:spcBef>
                <a:spcPts val="1955"/>
              </a:spcBef>
            </a:pPr>
            <a:r>
              <a:rPr sz="2300" b="1" spc="-25" dirty="0">
                <a:latin typeface="Courier New"/>
                <a:cs typeface="Courier New"/>
              </a:rPr>
              <a:t>...</a:t>
            </a:r>
            <a:endParaRPr sz="23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5434" y="4233672"/>
            <a:ext cx="3348228" cy="238353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645214" y="4370322"/>
            <a:ext cx="33782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097">
              <a:spcBef>
                <a:spcPts val="130"/>
              </a:spcBef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4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1734" y="2805177"/>
            <a:ext cx="4900295" cy="3734997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699" marR="1346748">
              <a:lnSpc>
                <a:spcPts val="2360"/>
              </a:lnSpc>
              <a:spcBef>
                <a:spcPts val="525"/>
              </a:spcBef>
            </a:pPr>
            <a:r>
              <a:rPr sz="2300" b="1" dirty="0">
                <a:latin typeface="Courier New"/>
                <a:cs typeface="Courier New"/>
              </a:rPr>
              <a:t>if</a:t>
            </a:r>
            <a:r>
              <a:rPr sz="2300" b="1" spc="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symbol</a:t>
            </a:r>
            <a:r>
              <a:rPr sz="2300" b="1" spc="4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=</a:t>
            </a:r>
            <a:r>
              <a:rPr sz="2300" b="1" spc="45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3232CC"/>
                </a:solidFill>
                <a:latin typeface="Courier New"/>
                <a:cs typeface="Courier New"/>
              </a:rPr>
              <a:t>'+'</a:t>
            </a:r>
            <a:r>
              <a:rPr sz="2300" b="1" spc="5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300" b="1" spc="-20" dirty="0">
                <a:latin typeface="Courier New"/>
                <a:cs typeface="Courier New"/>
              </a:rPr>
              <a:t>then </a:t>
            </a:r>
            <a:r>
              <a:rPr sz="2300" b="1" spc="-10" dirty="0">
                <a:latin typeface="Courier New"/>
                <a:cs typeface="Courier New"/>
              </a:rPr>
              <a:t>begin</a:t>
            </a:r>
            <a:endParaRPr sz="2300">
              <a:latin typeface="Courier New"/>
              <a:cs typeface="Courier New"/>
            </a:endParaRPr>
          </a:p>
          <a:p>
            <a:pPr marL="365737">
              <a:lnSpc>
                <a:spcPts val="2150"/>
              </a:lnSpc>
            </a:pP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TOKEN:=</a:t>
            </a:r>
            <a:r>
              <a:rPr sz="2300" b="1" spc="2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10" dirty="0">
                <a:solidFill>
                  <a:srgbClr val="FF0000"/>
                </a:solidFill>
                <a:latin typeface="Courier New"/>
                <a:cs typeface="Courier New"/>
              </a:rPr>
              <a:t>ADDITION</a:t>
            </a:r>
            <a:r>
              <a:rPr sz="2300" b="1" spc="-10" dirty="0">
                <a:latin typeface="Courier New"/>
                <a:cs typeface="Courier New"/>
              </a:rPr>
              <a:t>;</a:t>
            </a:r>
            <a:endParaRPr sz="2300">
              <a:latin typeface="Courier New"/>
              <a:cs typeface="Courier New"/>
            </a:endParaRPr>
          </a:p>
          <a:p>
            <a:pPr marL="12699" marR="3466240" indent="353037">
              <a:lnSpc>
                <a:spcPts val="2360"/>
              </a:lnSpc>
              <a:spcBef>
                <a:spcPts val="210"/>
              </a:spcBef>
            </a:pPr>
            <a:r>
              <a:rPr sz="2300" b="1" spc="-10" dirty="0">
                <a:latin typeface="Courier New"/>
                <a:cs typeface="Courier New"/>
              </a:rPr>
              <a:t>break; </a:t>
            </a:r>
            <a:r>
              <a:rPr sz="2300" b="1" dirty="0">
                <a:latin typeface="Courier New"/>
                <a:cs typeface="Courier New"/>
              </a:rPr>
              <a:t>end</a:t>
            </a:r>
            <a:r>
              <a:rPr sz="2300" b="1" spc="50" dirty="0">
                <a:latin typeface="Courier New"/>
                <a:cs typeface="Courier New"/>
              </a:rPr>
              <a:t> </a:t>
            </a:r>
            <a:r>
              <a:rPr sz="2300" b="1" spc="-20" dirty="0">
                <a:latin typeface="Courier New"/>
                <a:cs typeface="Courier New"/>
              </a:rPr>
              <a:t>else</a:t>
            </a:r>
            <a:endParaRPr sz="2300">
              <a:latin typeface="Courier New"/>
              <a:cs typeface="Courier New"/>
            </a:endParaRPr>
          </a:p>
          <a:p>
            <a:pPr marL="12699">
              <a:lnSpc>
                <a:spcPts val="2145"/>
              </a:lnSpc>
            </a:pPr>
            <a:r>
              <a:rPr sz="2300" b="1" dirty="0">
                <a:latin typeface="Courier New"/>
                <a:cs typeface="Courier New"/>
              </a:rPr>
              <a:t>if</a:t>
            </a:r>
            <a:r>
              <a:rPr sz="2300" b="1" spc="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symbol</a:t>
            </a:r>
            <a:r>
              <a:rPr sz="2300" b="1" spc="4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=</a:t>
            </a:r>
            <a:r>
              <a:rPr sz="2300" b="1" spc="45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3232CC"/>
                </a:solidFill>
                <a:latin typeface="Courier New"/>
                <a:cs typeface="Courier New"/>
              </a:rPr>
              <a:t>'*'</a:t>
            </a:r>
            <a:r>
              <a:rPr sz="2300" b="1" spc="5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300" b="1" spc="-20" dirty="0">
                <a:latin typeface="Courier New"/>
                <a:cs typeface="Courier New"/>
              </a:rPr>
              <a:t>then</a:t>
            </a:r>
            <a:endParaRPr sz="2300">
              <a:latin typeface="Courier New"/>
              <a:cs typeface="Courier New"/>
            </a:endParaRPr>
          </a:p>
          <a:p>
            <a:pPr marL="12699">
              <a:lnSpc>
                <a:spcPts val="1875"/>
              </a:lnSpc>
            </a:pPr>
            <a:r>
              <a:rPr sz="2300" b="1" spc="-10" dirty="0">
                <a:latin typeface="Courier New"/>
                <a:cs typeface="Courier New"/>
              </a:rPr>
              <a:t>begin</a:t>
            </a:r>
            <a:endParaRPr sz="2300">
              <a:latin typeface="Courier New"/>
              <a:cs typeface="Courier New"/>
            </a:endParaRPr>
          </a:p>
          <a:p>
            <a:pPr marL="365737">
              <a:lnSpc>
                <a:spcPts val="2960"/>
              </a:lnSpc>
            </a:pP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TOKEN:=</a:t>
            </a:r>
            <a:r>
              <a:rPr sz="2300" b="1" spc="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MULTIPLICATION</a:t>
            </a:r>
            <a:r>
              <a:rPr sz="2300" b="1" dirty="0">
                <a:latin typeface="Courier New"/>
                <a:cs typeface="Courier New"/>
              </a:rPr>
              <a:t>;</a:t>
            </a:r>
            <a:r>
              <a:rPr sz="2300" b="1" spc="530" dirty="0">
                <a:latin typeface="Courier New"/>
                <a:cs typeface="Courier New"/>
              </a:rPr>
              <a:t> </a:t>
            </a:r>
            <a:r>
              <a:rPr sz="3299" b="1" spc="-50" dirty="0">
                <a:latin typeface="Times New Roman"/>
                <a:cs typeface="Times New Roman"/>
              </a:rPr>
              <a:t>+</a:t>
            </a:r>
            <a:endParaRPr sz="3299">
              <a:latin typeface="Times New Roman"/>
              <a:cs typeface="Times New Roman"/>
            </a:endParaRPr>
          </a:p>
          <a:p>
            <a:pPr marL="12699" marR="3466240" indent="353037">
              <a:lnSpc>
                <a:spcPts val="2360"/>
              </a:lnSpc>
              <a:spcBef>
                <a:spcPts val="95"/>
              </a:spcBef>
            </a:pPr>
            <a:r>
              <a:rPr sz="2300" b="1" spc="-10" dirty="0">
                <a:latin typeface="Courier New"/>
                <a:cs typeface="Courier New"/>
              </a:rPr>
              <a:t>break; </a:t>
            </a:r>
            <a:r>
              <a:rPr sz="2300" b="1" dirty="0">
                <a:latin typeface="Courier New"/>
                <a:cs typeface="Courier New"/>
              </a:rPr>
              <a:t>end</a:t>
            </a:r>
            <a:r>
              <a:rPr sz="2300" b="1" spc="50" dirty="0">
                <a:latin typeface="Courier New"/>
                <a:cs typeface="Courier New"/>
              </a:rPr>
              <a:t> </a:t>
            </a:r>
            <a:r>
              <a:rPr sz="2300" b="1" spc="-20" dirty="0">
                <a:latin typeface="Courier New"/>
                <a:cs typeface="Courier New"/>
              </a:rPr>
              <a:t>else</a:t>
            </a:r>
            <a:endParaRPr sz="2300">
              <a:latin typeface="Courier New"/>
              <a:cs typeface="Courier New"/>
            </a:endParaRPr>
          </a:p>
          <a:p>
            <a:pPr marR="1196262" algn="r">
              <a:spcBef>
                <a:spcPts val="54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s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340154" y="4334257"/>
            <a:ext cx="464820" cy="597535"/>
            <a:chOff x="8970142" y="4334255"/>
            <a:chExt cx="464820" cy="597535"/>
          </a:xfrm>
        </p:grpSpPr>
        <p:sp>
          <p:nvSpPr>
            <p:cNvPr id="9" name="object 9"/>
            <p:cNvSpPr/>
            <p:nvPr/>
          </p:nvSpPr>
          <p:spPr>
            <a:xfrm>
              <a:off x="8991477" y="4422647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210311"/>
                  </a:moveTo>
                  <a:lnTo>
                    <a:pt x="313943" y="0"/>
                  </a:lnTo>
                  <a:lnTo>
                    <a:pt x="313943" y="105155"/>
                  </a:lnTo>
                  <a:lnTo>
                    <a:pt x="0" y="105155"/>
                  </a:lnTo>
                  <a:lnTo>
                    <a:pt x="0" y="315467"/>
                  </a:lnTo>
                  <a:lnTo>
                    <a:pt x="313943" y="315467"/>
                  </a:lnTo>
                  <a:lnTo>
                    <a:pt x="313943" y="419099"/>
                  </a:lnTo>
                  <a:lnTo>
                    <a:pt x="419099" y="2103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70142" y="4334255"/>
              <a:ext cx="464820" cy="597535"/>
            </a:xfrm>
            <a:custGeom>
              <a:avLst/>
              <a:gdLst/>
              <a:ahLst/>
              <a:cxnLst/>
              <a:rect l="l" t="t" r="r" b="b"/>
              <a:pathLst>
                <a:path w="464820" h="597535">
                  <a:moveTo>
                    <a:pt x="335280" y="172212"/>
                  </a:moveTo>
                  <a:lnTo>
                    <a:pt x="0" y="172212"/>
                  </a:lnTo>
                  <a:lnTo>
                    <a:pt x="0" y="423672"/>
                  </a:lnTo>
                  <a:lnTo>
                    <a:pt x="21336" y="423672"/>
                  </a:lnTo>
                  <a:lnTo>
                    <a:pt x="21336" y="214884"/>
                  </a:lnTo>
                  <a:lnTo>
                    <a:pt x="42672" y="193548"/>
                  </a:lnTo>
                  <a:lnTo>
                    <a:pt x="42672" y="214884"/>
                  </a:lnTo>
                  <a:lnTo>
                    <a:pt x="315468" y="214884"/>
                  </a:lnTo>
                  <a:lnTo>
                    <a:pt x="315468" y="193548"/>
                  </a:lnTo>
                  <a:lnTo>
                    <a:pt x="335280" y="172212"/>
                  </a:lnTo>
                  <a:close/>
                </a:path>
                <a:path w="464820" h="597535">
                  <a:moveTo>
                    <a:pt x="42672" y="214884"/>
                  </a:moveTo>
                  <a:lnTo>
                    <a:pt x="42672" y="193548"/>
                  </a:lnTo>
                  <a:lnTo>
                    <a:pt x="21336" y="214884"/>
                  </a:lnTo>
                  <a:lnTo>
                    <a:pt x="42672" y="214884"/>
                  </a:lnTo>
                  <a:close/>
                </a:path>
                <a:path w="464820" h="597535">
                  <a:moveTo>
                    <a:pt x="42672" y="382524"/>
                  </a:moveTo>
                  <a:lnTo>
                    <a:pt x="42672" y="214884"/>
                  </a:lnTo>
                  <a:lnTo>
                    <a:pt x="21336" y="214884"/>
                  </a:lnTo>
                  <a:lnTo>
                    <a:pt x="21336" y="382524"/>
                  </a:lnTo>
                  <a:lnTo>
                    <a:pt x="42672" y="382524"/>
                  </a:lnTo>
                  <a:close/>
                </a:path>
                <a:path w="464820" h="597535">
                  <a:moveTo>
                    <a:pt x="356616" y="419674"/>
                  </a:moveTo>
                  <a:lnTo>
                    <a:pt x="356616" y="382524"/>
                  </a:lnTo>
                  <a:lnTo>
                    <a:pt x="21336" y="382524"/>
                  </a:lnTo>
                  <a:lnTo>
                    <a:pt x="42672" y="403860"/>
                  </a:lnTo>
                  <a:lnTo>
                    <a:pt x="42672" y="423672"/>
                  </a:lnTo>
                  <a:lnTo>
                    <a:pt x="315468" y="423672"/>
                  </a:lnTo>
                  <a:lnTo>
                    <a:pt x="315468" y="403860"/>
                  </a:lnTo>
                  <a:lnTo>
                    <a:pt x="335280" y="423672"/>
                  </a:lnTo>
                  <a:lnTo>
                    <a:pt x="335280" y="462037"/>
                  </a:lnTo>
                  <a:lnTo>
                    <a:pt x="356616" y="419674"/>
                  </a:lnTo>
                  <a:close/>
                </a:path>
                <a:path w="464820" h="597535">
                  <a:moveTo>
                    <a:pt x="42672" y="423672"/>
                  </a:moveTo>
                  <a:lnTo>
                    <a:pt x="42672" y="403860"/>
                  </a:lnTo>
                  <a:lnTo>
                    <a:pt x="21336" y="382524"/>
                  </a:lnTo>
                  <a:lnTo>
                    <a:pt x="21336" y="423672"/>
                  </a:lnTo>
                  <a:lnTo>
                    <a:pt x="42672" y="423672"/>
                  </a:lnTo>
                  <a:close/>
                </a:path>
                <a:path w="464820" h="597535">
                  <a:moveTo>
                    <a:pt x="464820" y="298704"/>
                  </a:moveTo>
                  <a:lnTo>
                    <a:pt x="315468" y="0"/>
                  </a:lnTo>
                  <a:lnTo>
                    <a:pt x="315468" y="172212"/>
                  </a:lnTo>
                  <a:lnTo>
                    <a:pt x="316992" y="172212"/>
                  </a:lnTo>
                  <a:lnTo>
                    <a:pt x="316992" y="97536"/>
                  </a:lnTo>
                  <a:lnTo>
                    <a:pt x="356616" y="88392"/>
                  </a:lnTo>
                  <a:lnTo>
                    <a:pt x="356616" y="176784"/>
                  </a:lnTo>
                  <a:lnTo>
                    <a:pt x="417559" y="298670"/>
                  </a:lnTo>
                  <a:lnTo>
                    <a:pt x="422148" y="289560"/>
                  </a:lnTo>
                  <a:lnTo>
                    <a:pt x="422148" y="384048"/>
                  </a:lnTo>
                  <a:lnTo>
                    <a:pt x="464820" y="298704"/>
                  </a:lnTo>
                  <a:close/>
                </a:path>
                <a:path w="464820" h="597535">
                  <a:moveTo>
                    <a:pt x="335280" y="214884"/>
                  </a:moveTo>
                  <a:lnTo>
                    <a:pt x="335280" y="172212"/>
                  </a:lnTo>
                  <a:lnTo>
                    <a:pt x="315468" y="193548"/>
                  </a:lnTo>
                  <a:lnTo>
                    <a:pt x="315468" y="214884"/>
                  </a:lnTo>
                  <a:lnTo>
                    <a:pt x="335280" y="214884"/>
                  </a:lnTo>
                  <a:close/>
                </a:path>
                <a:path w="464820" h="597535">
                  <a:moveTo>
                    <a:pt x="335280" y="423672"/>
                  </a:moveTo>
                  <a:lnTo>
                    <a:pt x="315468" y="403860"/>
                  </a:lnTo>
                  <a:lnTo>
                    <a:pt x="315468" y="423672"/>
                  </a:lnTo>
                  <a:lnTo>
                    <a:pt x="335280" y="423672"/>
                  </a:lnTo>
                  <a:close/>
                </a:path>
                <a:path w="464820" h="597535">
                  <a:moveTo>
                    <a:pt x="335280" y="462037"/>
                  </a:moveTo>
                  <a:lnTo>
                    <a:pt x="335280" y="423672"/>
                  </a:lnTo>
                  <a:lnTo>
                    <a:pt x="315468" y="423672"/>
                  </a:lnTo>
                  <a:lnTo>
                    <a:pt x="315468" y="597408"/>
                  </a:lnTo>
                  <a:lnTo>
                    <a:pt x="316992" y="594360"/>
                  </a:lnTo>
                  <a:lnTo>
                    <a:pt x="316992" y="498348"/>
                  </a:lnTo>
                  <a:lnTo>
                    <a:pt x="335280" y="462037"/>
                  </a:lnTo>
                  <a:close/>
                </a:path>
                <a:path w="464820" h="597535">
                  <a:moveTo>
                    <a:pt x="356616" y="176784"/>
                  </a:moveTo>
                  <a:lnTo>
                    <a:pt x="356616" y="88392"/>
                  </a:lnTo>
                  <a:lnTo>
                    <a:pt x="316992" y="97536"/>
                  </a:lnTo>
                  <a:lnTo>
                    <a:pt x="356616" y="176784"/>
                  </a:lnTo>
                  <a:close/>
                </a:path>
                <a:path w="464820" h="597535">
                  <a:moveTo>
                    <a:pt x="356616" y="214884"/>
                  </a:moveTo>
                  <a:lnTo>
                    <a:pt x="356616" y="176784"/>
                  </a:lnTo>
                  <a:lnTo>
                    <a:pt x="316992" y="97536"/>
                  </a:lnTo>
                  <a:lnTo>
                    <a:pt x="316992" y="172212"/>
                  </a:lnTo>
                  <a:lnTo>
                    <a:pt x="335280" y="172212"/>
                  </a:lnTo>
                  <a:lnTo>
                    <a:pt x="335280" y="214884"/>
                  </a:lnTo>
                  <a:lnTo>
                    <a:pt x="356616" y="214884"/>
                  </a:lnTo>
                  <a:close/>
                </a:path>
                <a:path w="464820" h="597535">
                  <a:moveTo>
                    <a:pt x="422148" y="384048"/>
                  </a:moveTo>
                  <a:lnTo>
                    <a:pt x="422148" y="307848"/>
                  </a:lnTo>
                  <a:lnTo>
                    <a:pt x="417559" y="298670"/>
                  </a:lnTo>
                  <a:lnTo>
                    <a:pt x="316992" y="498348"/>
                  </a:lnTo>
                  <a:lnTo>
                    <a:pt x="356616" y="507492"/>
                  </a:lnTo>
                  <a:lnTo>
                    <a:pt x="356616" y="515112"/>
                  </a:lnTo>
                  <a:lnTo>
                    <a:pt x="422148" y="384048"/>
                  </a:lnTo>
                  <a:close/>
                </a:path>
                <a:path w="464820" h="597535">
                  <a:moveTo>
                    <a:pt x="356616" y="515112"/>
                  </a:moveTo>
                  <a:lnTo>
                    <a:pt x="356616" y="507492"/>
                  </a:lnTo>
                  <a:lnTo>
                    <a:pt x="316992" y="498348"/>
                  </a:lnTo>
                  <a:lnTo>
                    <a:pt x="316992" y="594360"/>
                  </a:lnTo>
                  <a:lnTo>
                    <a:pt x="356616" y="515112"/>
                  </a:lnTo>
                  <a:close/>
                </a:path>
                <a:path w="464820" h="597535">
                  <a:moveTo>
                    <a:pt x="422148" y="307848"/>
                  </a:moveTo>
                  <a:lnTo>
                    <a:pt x="422148" y="289560"/>
                  </a:lnTo>
                  <a:lnTo>
                    <a:pt x="417559" y="298670"/>
                  </a:lnTo>
                  <a:lnTo>
                    <a:pt x="422148" y="307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964999" y="4278884"/>
            <a:ext cx="2393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3299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61395" y="5293867"/>
            <a:ext cx="33782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097">
              <a:spcBef>
                <a:spcPts val="130"/>
              </a:spcBef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5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50273" y="5197855"/>
            <a:ext cx="252729" cy="623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3950" b="1" spc="-50" dirty="0">
                <a:latin typeface="Times New Roman"/>
                <a:cs typeface="Times New Roman"/>
              </a:rPr>
              <a:t>*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340154" y="5173982"/>
            <a:ext cx="464820" cy="597535"/>
            <a:chOff x="8970142" y="5173980"/>
            <a:chExt cx="464820" cy="597535"/>
          </a:xfrm>
        </p:grpSpPr>
        <p:sp>
          <p:nvSpPr>
            <p:cNvPr id="15" name="object 15"/>
            <p:cNvSpPr/>
            <p:nvPr/>
          </p:nvSpPr>
          <p:spPr>
            <a:xfrm>
              <a:off x="8991477" y="5262372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210311"/>
                  </a:moveTo>
                  <a:lnTo>
                    <a:pt x="313943" y="0"/>
                  </a:lnTo>
                  <a:lnTo>
                    <a:pt x="313943" y="105155"/>
                  </a:lnTo>
                  <a:lnTo>
                    <a:pt x="0" y="105155"/>
                  </a:lnTo>
                  <a:lnTo>
                    <a:pt x="0" y="315467"/>
                  </a:lnTo>
                  <a:lnTo>
                    <a:pt x="313943" y="315467"/>
                  </a:lnTo>
                  <a:lnTo>
                    <a:pt x="313943" y="419099"/>
                  </a:lnTo>
                  <a:lnTo>
                    <a:pt x="419099" y="2103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0142" y="5173980"/>
              <a:ext cx="464820" cy="597535"/>
            </a:xfrm>
            <a:custGeom>
              <a:avLst/>
              <a:gdLst/>
              <a:ahLst/>
              <a:cxnLst/>
              <a:rect l="l" t="t" r="r" b="b"/>
              <a:pathLst>
                <a:path w="464820" h="597535">
                  <a:moveTo>
                    <a:pt x="335280" y="172212"/>
                  </a:moveTo>
                  <a:lnTo>
                    <a:pt x="0" y="172212"/>
                  </a:lnTo>
                  <a:lnTo>
                    <a:pt x="0" y="423672"/>
                  </a:lnTo>
                  <a:lnTo>
                    <a:pt x="21336" y="423672"/>
                  </a:lnTo>
                  <a:lnTo>
                    <a:pt x="21336" y="214884"/>
                  </a:lnTo>
                  <a:lnTo>
                    <a:pt x="42672" y="193548"/>
                  </a:lnTo>
                  <a:lnTo>
                    <a:pt x="42672" y="214884"/>
                  </a:lnTo>
                  <a:lnTo>
                    <a:pt x="315468" y="214884"/>
                  </a:lnTo>
                  <a:lnTo>
                    <a:pt x="315468" y="193548"/>
                  </a:lnTo>
                  <a:lnTo>
                    <a:pt x="335280" y="172212"/>
                  </a:lnTo>
                  <a:close/>
                </a:path>
                <a:path w="464820" h="597535">
                  <a:moveTo>
                    <a:pt x="42672" y="214884"/>
                  </a:moveTo>
                  <a:lnTo>
                    <a:pt x="42672" y="193548"/>
                  </a:lnTo>
                  <a:lnTo>
                    <a:pt x="21336" y="214884"/>
                  </a:lnTo>
                  <a:lnTo>
                    <a:pt x="42672" y="214884"/>
                  </a:lnTo>
                  <a:close/>
                </a:path>
                <a:path w="464820" h="597535">
                  <a:moveTo>
                    <a:pt x="42672" y="382524"/>
                  </a:moveTo>
                  <a:lnTo>
                    <a:pt x="42672" y="214884"/>
                  </a:lnTo>
                  <a:lnTo>
                    <a:pt x="21336" y="214884"/>
                  </a:lnTo>
                  <a:lnTo>
                    <a:pt x="21336" y="382524"/>
                  </a:lnTo>
                  <a:lnTo>
                    <a:pt x="42672" y="382524"/>
                  </a:lnTo>
                  <a:close/>
                </a:path>
                <a:path w="464820" h="597535">
                  <a:moveTo>
                    <a:pt x="356616" y="419674"/>
                  </a:moveTo>
                  <a:lnTo>
                    <a:pt x="356616" y="382524"/>
                  </a:lnTo>
                  <a:lnTo>
                    <a:pt x="21336" y="382524"/>
                  </a:lnTo>
                  <a:lnTo>
                    <a:pt x="42672" y="403860"/>
                  </a:lnTo>
                  <a:lnTo>
                    <a:pt x="42672" y="423672"/>
                  </a:lnTo>
                  <a:lnTo>
                    <a:pt x="315468" y="423672"/>
                  </a:lnTo>
                  <a:lnTo>
                    <a:pt x="315468" y="403860"/>
                  </a:lnTo>
                  <a:lnTo>
                    <a:pt x="335280" y="423672"/>
                  </a:lnTo>
                  <a:lnTo>
                    <a:pt x="335280" y="462037"/>
                  </a:lnTo>
                  <a:lnTo>
                    <a:pt x="356616" y="419674"/>
                  </a:lnTo>
                  <a:close/>
                </a:path>
                <a:path w="464820" h="597535">
                  <a:moveTo>
                    <a:pt x="42672" y="423672"/>
                  </a:moveTo>
                  <a:lnTo>
                    <a:pt x="42672" y="403860"/>
                  </a:lnTo>
                  <a:lnTo>
                    <a:pt x="21336" y="382524"/>
                  </a:lnTo>
                  <a:lnTo>
                    <a:pt x="21336" y="423672"/>
                  </a:lnTo>
                  <a:lnTo>
                    <a:pt x="42672" y="423672"/>
                  </a:lnTo>
                  <a:close/>
                </a:path>
                <a:path w="464820" h="597535">
                  <a:moveTo>
                    <a:pt x="464820" y="298704"/>
                  </a:moveTo>
                  <a:lnTo>
                    <a:pt x="315468" y="0"/>
                  </a:lnTo>
                  <a:lnTo>
                    <a:pt x="315468" y="172212"/>
                  </a:lnTo>
                  <a:lnTo>
                    <a:pt x="316992" y="172212"/>
                  </a:lnTo>
                  <a:lnTo>
                    <a:pt x="316992" y="97536"/>
                  </a:lnTo>
                  <a:lnTo>
                    <a:pt x="356616" y="88392"/>
                  </a:lnTo>
                  <a:lnTo>
                    <a:pt x="356616" y="176784"/>
                  </a:lnTo>
                  <a:lnTo>
                    <a:pt x="417559" y="298670"/>
                  </a:lnTo>
                  <a:lnTo>
                    <a:pt x="422148" y="289560"/>
                  </a:lnTo>
                  <a:lnTo>
                    <a:pt x="422148" y="384048"/>
                  </a:lnTo>
                  <a:lnTo>
                    <a:pt x="464820" y="298704"/>
                  </a:lnTo>
                  <a:close/>
                </a:path>
                <a:path w="464820" h="597535">
                  <a:moveTo>
                    <a:pt x="335280" y="214884"/>
                  </a:moveTo>
                  <a:lnTo>
                    <a:pt x="335280" y="172212"/>
                  </a:lnTo>
                  <a:lnTo>
                    <a:pt x="315468" y="193548"/>
                  </a:lnTo>
                  <a:lnTo>
                    <a:pt x="315468" y="214884"/>
                  </a:lnTo>
                  <a:lnTo>
                    <a:pt x="335280" y="214884"/>
                  </a:lnTo>
                  <a:close/>
                </a:path>
                <a:path w="464820" h="597535">
                  <a:moveTo>
                    <a:pt x="335280" y="423672"/>
                  </a:moveTo>
                  <a:lnTo>
                    <a:pt x="315468" y="403860"/>
                  </a:lnTo>
                  <a:lnTo>
                    <a:pt x="315468" y="423672"/>
                  </a:lnTo>
                  <a:lnTo>
                    <a:pt x="335280" y="423672"/>
                  </a:lnTo>
                  <a:close/>
                </a:path>
                <a:path w="464820" h="597535">
                  <a:moveTo>
                    <a:pt x="335280" y="462037"/>
                  </a:moveTo>
                  <a:lnTo>
                    <a:pt x="335280" y="423672"/>
                  </a:lnTo>
                  <a:lnTo>
                    <a:pt x="315468" y="423672"/>
                  </a:lnTo>
                  <a:lnTo>
                    <a:pt x="315468" y="597408"/>
                  </a:lnTo>
                  <a:lnTo>
                    <a:pt x="316992" y="594360"/>
                  </a:lnTo>
                  <a:lnTo>
                    <a:pt x="316992" y="498348"/>
                  </a:lnTo>
                  <a:lnTo>
                    <a:pt x="335280" y="462037"/>
                  </a:lnTo>
                  <a:close/>
                </a:path>
                <a:path w="464820" h="597535">
                  <a:moveTo>
                    <a:pt x="356616" y="176784"/>
                  </a:moveTo>
                  <a:lnTo>
                    <a:pt x="356616" y="88392"/>
                  </a:lnTo>
                  <a:lnTo>
                    <a:pt x="316992" y="97536"/>
                  </a:lnTo>
                  <a:lnTo>
                    <a:pt x="356616" y="176784"/>
                  </a:lnTo>
                  <a:close/>
                </a:path>
                <a:path w="464820" h="597535">
                  <a:moveTo>
                    <a:pt x="356616" y="214884"/>
                  </a:moveTo>
                  <a:lnTo>
                    <a:pt x="356616" y="176784"/>
                  </a:lnTo>
                  <a:lnTo>
                    <a:pt x="316992" y="97536"/>
                  </a:lnTo>
                  <a:lnTo>
                    <a:pt x="316992" y="172212"/>
                  </a:lnTo>
                  <a:lnTo>
                    <a:pt x="335280" y="172212"/>
                  </a:lnTo>
                  <a:lnTo>
                    <a:pt x="335280" y="214884"/>
                  </a:lnTo>
                  <a:lnTo>
                    <a:pt x="356616" y="214884"/>
                  </a:lnTo>
                  <a:close/>
                </a:path>
                <a:path w="464820" h="597535">
                  <a:moveTo>
                    <a:pt x="422148" y="384048"/>
                  </a:moveTo>
                  <a:lnTo>
                    <a:pt x="422148" y="307848"/>
                  </a:lnTo>
                  <a:lnTo>
                    <a:pt x="417559" y="298670"/>
                  </a:lnTo>
                  <a:lnTo>
                    <a:pt x="316992" y="498348"/>
                  </a:lnTo>
                  <a:lnTo>
                    <a:pt x="356616" y="507492"/>
                  </a:lnTo>
                  <a:lnTo>
                    <a:pt x="356616" y="515112"/>
                  </a:lnTo>
                  <a:lnTo>
                    <a:pt x="422148" y="384048"/>
                  </a:lnTo>
                  <a:close/>
                </a:path>
                <a:path w="464820" h="597535">
                  <a:moveTo>
                    <a:pt x="356616" y="515112"/>
                  </a:moveTo>
                  <a:lnTo>
                    <a:pt x="356616" y="507492"/>
                  </a:lnTo>
                  <a:lnTo>
                    <a:pt x="316992" y="498348"/>
                  </a:lnTo>
                  <a:lnTo>
                    <a:pt x="316992" y="594360"/>
                  </a:lnTo>
                  <a:lnTo>
                    <a:pt x="356616" y="515112"/>
                  </a:lnTo>
                  <a:close/>
                </a:path>
                <a:path w="464820" h="597535">
                  <a:moveTo>
                    <a:pt x="422148" y="307848"/>
                  </a:moveTo>
                  <a:lnTo>
                    <a:pt x="422148" y="289560"/>
                  </a:lnTo>
                  <a:lnTo>
                    <a:pt x="417559" y="298670"/>
                  </a:lnTo>
                  <a:lnTo>
                    <a:pt x="422148" y="307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966523" y="5114034"/>
            <a:ext cx="252729" cy="623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39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226DFFF8-69B1-C0F9-8BA0-32DA9EEEB0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5419" y="478028"/>
            <a:ext cx="8628493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dirty="0"/>
              <a:t>Implementace</a:t>
            </a:r>
            <a:r>
              <a:rPr spc="-90" dirty="0"/>
              <a:t> </a:t>
            </a:r>
            <a:r>
              <a:rPr dirty="0"/>
              <a:t>DKA</a:t>
            </a:r>
            <a:r>
              <a:rPr spc="-105" dirty="0"/>
              <a:t> </a:t>
            </a:r>
            <a:r>
              <a:rPr lang="cs-CZ" spc="-20" dirty="0"/>
              <a:t>4</a:t>
            </a:r>
            <a:r>
              <a:rPr spc="-20" dirty="0"/>
              <a:t>/10</a:t>
            </a:r>
          </a:p>
        </p:txBody>
      </p:sp>
      <p:sp>
        <p:nvSpPr>
          <p:cNvPr id="22" name="Zástupný symbol pro číslo snímku 21">
            <a:extLst>
              <a:ext uri="{FF2B5EF4-FFF2-40B4-BE49-F238E27FC236}">
                <a16:creationId xmlns:a16="http://schemas.microsoft.com/office/drawing/2014/main" id="{E07BDC6E-678F-D023-65E4-F91328312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12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08987" y="1307085"/>
            <a:ext cx="7535545" cy="129201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lnSpc>
                <a:spcPts val="2560"/>
              </a:lnSpc>
              <a:spcBef>
                <a:spcPts val="114"/>
              </a:spcBef>
            </a:pPr>
            <a:r>
              <a:rPr sz="2300" b="1" dirty="0">
                <a:latin typeface="Courier New"/>
                <a:cs typeface="Courier New"/>
              </a:rPr>
              <a:t>case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state</a:t>
            </a:r>
            <a:r>
              <a:rPr sz="2300" b="1" spc="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25" dirty="0">
                <a:latin typeface="Courier New"/>
                <a:cs typeface="Courier New"/>
              </a:rPr>
              <a:t>of</a:t>
            </a:r>
            <a:endParaRPr sz="2300">
              <a:latin typeface="Courier New"/>
              <a:cs typeface="Courier New"/>
            </a:endParaRPr>
          </a:p>
          <a:p>
            <a:pPr marL="365737">
              <a:lnSpc>
                <a:spcPts val="2560"/>
              </a:lnSpc>
              <a:tabLst>
                <a:tab pos="4695520" algn="l"/>
              </a:tabLst>
            </a:pPr>
            <a:r>
              <a:rPr sz="2300" b="1" dirty="0">
                <a:latin typeface="Courier New"/>
                <a:cs typeface="Courier New"/>
              </a:rPr>
              <a:t>s</a:t>
            </a:r>
            <a:r>
              <a:rPr sz="2300" b="1" spc="2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:</a:t>
            </a:r>
            <a:r>
              <a:rPr sz="2300" b="1" spc="1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begin</a:t>
            </a:r>
            <a:r>
              <a:rPr sz="2300" b="1" dirty="0">
                <a:latin typeface="Courier New"/>
                <a:cs typeface="Courier New"/>
              </a:rPr>
              <a:t>	{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počáteční</a:t>
            </a:r>
            <a:r>
              <a:rPr sz="2300" b="1" spc="1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10" dirty="0">
                <a:solidFill>
                  <a:srgbClr val="FF0000"/>
                </a:solidFill>
                <a:latin typeface="Courier New"/>
                <a:cs typeface="Courier New"/>
              </a:rPr>
              <a:t>stav</a:t>
            </a:r>
            <a:r>
              <a:rPr sz="2300" b="1" spc="-10" dirty="0">
                <a:latin typeface="Courier New"/>
                <a:cs typeface="Courier New"/>
              </a:rPr>
              <a:t>}</a:t>
            </a:r>
            <a:endParaRPr sz="2300">
              <a:latin typeface="Courier New"/>
              <a:cs typeface="Courier New"/>
            </a:endParaRPr>
          </a:p>
          <a:p>
            <a:pPr marL="1373416">
              <a:spcBef>
                <a:spcPts val="1955"/>
              </a:spcBef>
            </a:pPr>
            <a:r>
              <a:rPr sz="2300" b="1" spc="-25" dirty="0">
                <a:latin typeface="Courier New"/>
                <a:cs typeface="Courier New"/>
              </a:rPr>
              <a:t>...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1732" y="2805176"/>
            <a:ext cx="3557904" cy="1617751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65737" marR="5079" indent="-353672">
              <a:lnSpc>
                <a:spcPts val="2360"/>
              </a:lnSpc>
              <a:spcBef>
                <a:spcPts val="525"/>
              </a:spcBef>
            </a:pPr>
            <a:r>
              <a:rPr sz="2300" b="1" dirty="0">
                <a:latin typeface="Courier New"/>
                <a:cs typeface="Courier New"/>
              </a:rPr>
              <a:t>if</a:t>
            </a:r>
            <a:r>
              <a:rPr sz="2300" b="1" spc="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symbol</a:t>
            </a:r>
            <a:r>
              <a:rPr sz="2300" b="1" spc="4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=</a:t>
            </a:r>
            <a:r>
              <a:rPr sz="2300" b="1" spc="45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3232CC"/>
                </a:solidFill>
                <a:latin typeface="Courier New"/>
                <a:cs typeface="Courier New"/>
              </a:rPr>
              <a:t>'&lt;'</a:t>
            </a:r>
            <a:r>
              <a:rPr sz="2300" b="1" spc="5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300" b="1" spc="-20" dirty="0">
                <a:latin typeface="Courier New"/>
                <a:cs typeface="Courier New"/>
              </a:rPr>
              <a:t>then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state:=</a:t>
            </a:r>
            <a:r>
              <a:rPr sz="2300" b="1" spc="2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25" dirty="0">
                <a:solidFill>
                  <a:srgbClr val="FF0000"/>
                </a:solidFill>
                <a:latin typeface="Courier New"/>
                <a:cs typeface="Courier New"/>
              </a:rPr>
              <a:t>f6</a:t>
            </a:r>
            <a:r>
              <a:rPr sz="2300" b="1" spc="-25" dirty="0">
                <a:latin typeface="Courier New"/>
                <a:cs typeface="Courier New"/>
              </a:rPr>
              <a:t>;</a:t>
            </a:r>
            <a:endParaRPr sz="2300">
              <a:latin typeface="Courier New"/>
              <a:cs typeface="Courier New"/>
            </a:endParaRPr>
          </a:p>
          <a:p>
            <a:pPr marL="12699">
              <a:lnSpc>
                <a:spcPts val="2150"/>
              </a:lnSpc>
            </a:pPr>
            <a:r>
              <a:rPr sz="2300" b="1" spc="-20" dirty="0">
                <a:latin typeface="Courier New"/>
                <a:cs typeface="Courier New"/>
              </a:rPr>
              <a:t>else</a:t>
            </a:r>
            <a:endParaRPr sz="2300">
              <a:latin typeface="Courier New"/>
              <a:cs typeface="Courier New"/>
            </a:endParaRPr>
          </a:p>
          <a:p>
            <a:pPr marL="365737" marR="5079" indent="-353672">
              <a:lnSpc>
                <a:spcPts val="2360"/>
              </a:lnSpc>
              <a:spcBef>
                <a:spcPts val="210"/>
              </a:spcBef>
            </a:pPr>
            <a:r>
              <a:rPr sz="2300" b="1" dirty="0">
                <a:latin typeface="Courier New"/>
                <a:cs typeface="Courier New"/>
              </a:rPr>
              <a:t>if</a:t>
            </a:r>
            <a:r>
              <a:rPr sz="2300" b="1" spc="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symbol</a:t>
            </a:r>
            <a:r>
              <a:rPr sz="2300" b="1" spc="4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=</a:t>
            </a:r>
            <a:r>
              <a:rPr sz="2300" b="1" spc="45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3232CC"/>
                </a:solidFill>
                <a:latin typeface="Courier New"/>
                <a:cs typeface="Courier New"/>
              </a:rPr>
              <a:t>'{'</a:t>
            </a:r>
            <a:r>
              <a:rPr sz="2300" b="1" spc="5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300" b="1" spc="-20" dirty="0">
                <a:latin typeface="Courier New"/>
                <a:cs typeface="Courier New"/>
              </a:rPr>
              <a:t>then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state:=</a:t>
            </a:r>
            <a:r>
              <a:rPr sz="2300" b="1" spc="2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25" dirty="0">
                <a:solidFill>
                  <a:srgbClr val="FF0000"/>
                </a:solidFill>
                <a:latin typeface="Courier New"/>
                <a:cs typeface="Courier New"/>
              </a:rPr>
              <a:t>p</a:t>
            </a:r>
            <a:r>
              <a:rPr sz="2300" b="1" spc="-25" dirty="0">
                <a:latin typeface="Courier New"/>
                <a:cs typeface="Courier New"/>
              </a:rPr>
              <a:t>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8166" y="4303267"/>
            <a:ext cx="2322195" cy="3686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</a:pPr>
            <a:r>
              <a:rPr sz="2300" b="1" dirty="0">
                <a:latin typeface="Courier New"/>
                <a:cs typeface="Courier New"/>
              </a:rPr>
              <a:t>end;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{stav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spc="-25" dirty="0">
                <a:latin typeface="Courier New"/>
                <a:cs typeface="Courier New"/>
              </a:rPr>
              <a:t>s}</a:t>
            </a:r>
            <a:endParaRPr sz="23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9106" y="3927348"/>
            <a:ext cx="3191256" cy="217932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88832" y="4416043"/>
            <a:ext cx="200025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63252" y="4094480"/>
            <a:ext cx="2647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50" dirty="0">
                <a:latin typeface="Times New Roman"/>
                <a:cs typeface="Times New Roman"/>
              </a:rPr>
              <a:t>&lt;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11914" y="4271262"/>
            <a:ext cx="33782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097">
              <a:spcBef>
                <a:spcPts val="130"/>
              </a:spcBef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6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691188" y="4233674"/>
            <a:ext cx="2295525" cy="2379345"/>
            <a:chOff x="7321174" y="4233672"/>
            <a:chExt cx="2295525" cy="2379345"/>
          </a:xfrm>
        </p:grpSpPr>
        <p:sp>
          <p:nvSpPr>
            <p:cNvPr id="12" name="object 12"/>
            <p:cNvSpPr/>
            <p:nvPr/>
          </p:nvSpPr>
          <p:spPr>
            <a:xfrm>
              <a:off x="9172833" y="4323587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208787"/>
                  </a:moveTo>
                  <a:lnTo>
                    <a:pt x="315467" y="0"/>
                  </a:lnTo>
                  <a:lnTo>
                    <a:pt x="315467" y="103631"/>
                  </a:lnTo>
                  <a:lnTo>
                    <a:pt x="0" y="103631"/>
                  </a:lnTo>
                  <a:lnTo>
                    <a:pt x="0" y="313943"/>
                  </a:lnTo>
                  <a:lnTo>
                    <a:pt x="315467" y="313943"/>
                  </a:lnTo>
                  <a:lnTo>
                    <a:pt x="315467" y="419099"/>
                  </a:lnTo>
                  <a:lnTo>
                    <a:pt x="420623" y="2087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51498" y="4233672"/>
              <a:ext cx="464820" cy="597535"/>
            </a:xfrm>
            <a:custGeom>
              <a:avLst/>
              <a:gdLst/>
              <a:ahLst/>
              <a:cxnLst/>
              <a:rect l="l" t="t" r="r" b="b"/>
              <a:pathLst>
                <a:path w="464820" h="597535">
                  <a:moveTo>
                    <a:pt x="336804" y="173736"/>
                  </a:moveTo>
                  <a:lnTo>
                    <a:pt x="0" y="173736"/>
                  </a:lnTo>
                  <a:lnTo>
                    <a:pt x="0" y="425196"/>
                  </a:lnTo>
                  <a:lnTo>
                    <a:pt x="21336" y="425196"/>
                  </a:lnTo>
                  <a:lnTo>
                    <a:pt x="21336" y="214884"/>
                  </a:lnTo>
                  <a:lnTo>
                    <a:pt x="42672" y="193548"/>
                  </a:lnTo>
                  <a:lnTo>
                    <a:pt x="42672" y="214884"/>
                  </a:lnTo>
                  <a:lnTo>
                    <a:pt x="315468" y="214884"/>
                  </a:lnTo>
                  <a:lnTo>
                    <a:pt x="315468" y="193548"/>
                  </a:lnTo>
                  <a:lnTo>
                    <a:pt x="336804" y="173736"/>
                  </a:lnTo>
                  <a:close/>
                </a:path>
                <a:path w="464820" h="597535">
                  <a:moveTo>
                    <a:pt x="42672" y="214884"/>
                  </a:moveTo>
                  <a:lnTo>
                    <a:pt x="42672" y="193548"/>
                  </a:lnTo>
                  <a:lnTo>
                    <a:pt x="21336" y="214884"/>
                  </a:lnTo>
                  <a:lnTo>
                    <a:pt x="42672" y="214884"/>
                  </a:lnTo>
                  <a:close/>
                </a:path>
                <a:path w="464820" h="597535">
                  <a:moveTo>
                    <a:pt x="42672" y="382524"/>
                  </a:moveTo>
                  <a:lnTo>
                    <a:pt x="42672" y="214884"/>
                  </a:lnTo>
                  <a:lnTo>
                    <a:pt x="21336" y="214884"/>
                  </a:lnTo>
                  <a:lnTo>
                    <a:pt x="21336" y="382524"/>
                  </a:lnTo>
                  <a:lnTo>
                    <a:pt x="42672" y="382524"/>
                  </a:lnTo>
                  <a:close/>
                </a:path>
                <a:path w="464820" h="597535">
                  <a:moveTo>
                    <a:pt x="358140" y="417576"/>
                  </a:moveTo>
                  <a:lnTo>
                    <a:pt x="358140" y="382524"/>
                  </a:lnTo>
                  <a:lnTo>
                    <a:pt x="21336" y="382524"/>
                  </a:lnTo>
                  <a:lnTo>
                    <a:pt x="42672" y="403860"/>
                  </a:lnTo>
                  <a:lnTo>
                    <a:pt x="42672" y="425196"/>
                  </a:lnTo>
                  <a:lnTo>
                    <a:pt x="315468" y="425196"/>
                  </a:lnTo>
                  <a:lnTo>
                    <a:pt x="315468" y="403860"/>
                  </a:lnTo>
                  <a:lnTo>
                    <a:pt x="336804" y="425196"/>
                  </a:lnTo>
                  <a:lnTo>
                    <a:pt x="336804" y="460248"/>
                  </a:lnTo>
                  <a:lnTo>
                    <a:pt x="358140" y="417576"/>
                  </a:lnTo>
                  <a:close/>
                </a:path>
                <a:path w="464820" h="597535">
                  <a:moveTo>
                    <a:pt x="42672" y="425196"/>
                  </a:moveTo>
                  <a:lnTo>
                    <a:pt x="42672" y="403860"/>
                  </a:lnTo>
                  <a:lnTo>
                    <a:pt x="21336" y="382524"/>
                  </a:lnTo>
                  <a:lnTo>
                    <a:pt x="21336" y="425196"/>
                  </a:lnTo>
                  <a:lnTo>
                    <a:pt x="42672" y="425196"/>
                  </a:lnTo>
                  <a:close/>
                </a:path>
                <a:path w="464820" h="597535">
                  <a:moveTo>
                    <a:pt x="464820" y="298704"/>
                  </a:moveTo>
                  <a:lnTo>
                    <a:pt x="315468" y="0"/>
                  </a:lnTo>
                  <a:lnTo>
                    <a:pt x="315468" y="173736"/>
                  </a:lnTo>
                  <a:lnTo>
                    <a:pt x="316992" y="173736"/>
                  </a:lnTo>
                  <a:lnTo>
                    <a:pt x="316992" y="99060"/>
                  </a:lnTo>
                  <a:lnTo>
                    <a:pt x="358140" y="89916"/>
                  </a:lnTo>
                  <a:lnTo>
                    <a:pt x="358140" y="180759"/>
                  </a:lnTo>
                  <a:lnTo>
                    <a:pt x="417559" y="298737"/>
                  </a:lnTo>
                  <a:lnTo>
                    <a:pt x="422148" y="289560"/>
                  </a:lnTo>
                  <a:lnTo>
                    <a:pt x="422148" y="384048"/>
                  </a:lnTo>
                  <a:lnTo>
                    <a:pt x="464820" y="298704"/>
                  </a:lnTo>
                  <a:close/>
                </a:path>
                <a:path w="464820" h="597535">
                  <a:moveTo>
                    <a:pt x="336804" y="214884"/>
                  </a:moveTo>
                  <a:lnTo>
                    <a:pt x="336804" y="173736"/>
                  </a:lnTo>
                  <a:lnTo>
                    <a:pt x="315468" y="193548"/>
                  </a:lnTo>
                  <a:lnTo>
                    <a:pt x="315468" y="214884"/>
                  </a:lnTo>
                  <a:lnTo>
                    <a:pt x="336804" y="214884"/>
                  </a:lnTo>
                  <a:close/>
                </a:path>
                <a:path w="464820" h="597535">
                  <a:moveTo>
                    <a:pt x="336804" y="425196"/>
                  </a:moveTo>
                  <a:lnTo>
                    <a:pt x="315468" y="403860"/>
                  </a:lnTo>
                  <a:lnTo>
                    <a:pt x="315468" y="425196"/>
                  </a:lnTo>
                  <a:lnTo>
                    <a:pt x="336804" y="425196"/>
                  </a:lnTo>
                  <a:close/>
                </a:path>
                <a:path w="464820" h="597535">
                  <a:moveTo>
                    <a:pt x="336804" y="460248"/>
                  </a:moveTo>
                  <a:lnTo>
                    <a:pt x="336804" y="425196"/>
                  </a:lnTo>
                  <a:lnTo>
                    <a:pt x="315468" y="425196"/>
                  </a:lnTo>
                  <a:lnTo>
                    <a:pt x="315468" y="597408"/>
                  </a:lnTo>
                  <a:lnTo>
                    <a:pt x="316992" y="594360"/>
                  </a:lnTo>
                  <a:lnTo>
                    <a:pt x="316992" y="499872"/>
                  </a:lnTo>
                  <a:lnTo>
                    <a:pt x="336804" y="460248"/>
                  </a:lnTo>
                  <a:close/>
                </a:path>
                <a:path w="464820" h="597535">
                  <a:moveTo>
                    <a:pt x="358140" y="180759"/>
                  </a:moveTo>
                  <a:lnTo>
                    <a:pt x="358140" y="89916"/>
                  </a:lnTo>
                  <a:lnTo>
                    <a:pt x="316992" y="99060"/>
                  </a:lnTo>
                  <a:lnTo>
                    <a:pt x="358140" y="180759"/>
                  </a:lnTo>
                  <a:close/>
                </a:path>
                <a:path w="464820" h="597535">
                  <a:moveTo>
                    <a:pt x="358140" y="214884"/>
                  </a:moveTo>
                  <a:lnTo>
                    <a:pt x="358140" y="180759"/>
                  </a:lnTo>
                  <a:lnTo>
                    <a:pt x="316992" y="99060"/>
                  </a:lnTo>
                  <a:lnTo>
                    <a:pt x="316992" y="173736"/>
                  </a:lnTo>
                  <a:lnTo>
                    <a:pt x="336804" y="173736"/>
                  </a:lnTo>
                  <a:lnTo>
                    <a:pt x="336804" y="214884"/>
                  </a:lnTo>
                  <a:lnTo>
                    <a:pt x="358140" y="214884"/>
                  </a:lnTo>
                  <a:close/>
                </a:path>
                <a:path w="464820" h="597535">
                  <a:moveTo>
                    <a:pt x="422148" y="384048"/>
                  </a:moveTo>
                  <a:lnTo>
                    <a:pt x="422148" y="307848"/>
                  </a:lnTo>
                  <a:lnTo>
                    <a:pt x="417559" y="298737"/>
                  </a:lnTo>
                  <a:lnTo>
                    <a:pt x="316992" y="499872"/>
                  </a:lnTo>
                  <a:lnTo>
                    <a:pt x="358140" y="509016"/>
                  </a:lnTo>
                  <a:lnTo>
                    <a:pt x="358140" y="512064"/>
                  </a:lnTo>
                  <a:lnTo>
                    <a:pt x="422148" y="384048"/>
                  </a:lnTo>
                  <a:close/>
                </a:path>
                <a:path w="464820" h="597535">
                  <a:moveTo>
                    <a:pt x="358140" y="512064"/>
                  </a:moveTo>
                  <a:lnTo>
                    <a:pt x="358140" y="509016"/>
                  </a:lnTo>
                  <a:lnTo>
                    <a:pt x="316992" y="499872"/>
                  </a:lnTo>
                  <a:lnTo>
                    <a:pt x="316992" y="594360"/>
                  </a:lnTo>
                  <a:lnTo>
                    <a:pt x="358140" y="512064"/>
                  </a:lnTo>
                  <a:close/>
                </a:path>
                <a:path w="464820" h="597535">
                  <a:moveTo>
                    <a:pt x="422148" y="307848"/>
                  </a:moveTo>
                  <a:lnTo>
                    <a:pt x="422148" y="289560"/>
                  </a:lnTo>
                  <a:lnTo>
                    <a:pt x="417559" y="298737"/>
                  </a:lnTo>
                  <a:lnTo>
                    <a:pt x="422148" y="307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09565" y="6170675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313943"/>
                  </a:moveTo>
                  <a:lnTo>
                    <a:pt x="315467" y="313943"/>
                  </a:lnTo>
                  <a:lnTo>
                    <a:pt x="315467" y="0"/>
                  </a:lnTo>
                  <a:lnTo>
                    <a:pt x="105155" y="0"/>
                  </a:lnTo>
                  <a:lnTo>
                    <a:pt x="105155" y="313943"/>
                  </a:lnTo>
                  <a:lnTo>
                    <a:pt x="0" y="313943"/>
                  </a:lnTo>
                  <a:lnTo>
                    <a:pt x="210311" y="419099"/>
                  </a:lnTo>
                  <a:lnTo>
                    <a:pt x="420623" y="3139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21174" y="6149340"/>
              <a:ext cx="597535" cy="463550"/>
            </a:xfrm>
            <a:custGeom>
              <a:avLst/>
              <a:gdLst/>
              <a:ahLst/>
              <a:cxnLst/>
              <a:rect l="l" t="t" r="r" b="b"/>
              <a:pathLst>
                <a:path w="597534" h="463550">
                  <a:moveTo>
                    <a:pt x="193548" y="313944"/>
                  </a:moveTo>
                  <a:lnTo>
                    <a:pt x="0" y="313944"/>
                  </a:lnTo>
                  <a:lnTo>
                    <a:pt x="88392" y="358140"/>
                  </a:lnTo>
                  <a:lnTo>
                    <a:pt x="88392" y="356616"/>
                  </a:lnTo>
                  <a:lnTo>
                    <a:pt x="97536" y="316992"/>
                  </a:lnTo>
                  <a:lnTo>
                    <a:pt x="172212" y="354330"/>
                  </a:lnTo>
                  <a:lnTo>
                    <a:pt x="172212" y="335280"/>
                  </a:lnTo>
                  <a:lnTo>
                    <a:pt x="193548" y="313944"/>
                  </a:lnTo>
                  <a:close/>
                </a:path>
                <a:path w="597534" h="463550">
                  <a:moveTo>
                    <a:pt x="176784" y="356616"/>
                  </a:moveTo>
                  <a:lnTo>
                    <a:pt x="97536" y="316992"/>
                  </a:lnTo>
                  <a:lnTo>
                    <a:pt x="88392" y="356616"/>
                  </a:lnTo>
                  <a:lnTo>
                    <a:pt x="176784" y="356616"/>
                  </a:lnTo>
                  <a:close/>
                </a:path>
                <a:path w="597534" h="463550">
                  <a:moveTo>
                    <a:pt x="298704" y="417576"/>
                  </a:moveTo>
                  <a:lnTo>
                    <a:pt x="176784" y="356616"/>
                  </a:lnTo>
                  <a:lnTo>
                    <a:pt x="88392" y="356616"/>
                  </a:lnTo>
                  <a:lnTo>
                    <a:pt x="88392" y="358140"/>
                  </a:lnTo>
                  <a:lnTo>
                    <a:pt x="289560" y="458724"/>
                  </a:lnTo>
                  <a:lnTo>
                    <a:pt x="289560" y="422148"/>
                  </a:lnTo>
                  <a:lnTo>
                    <a:pt x="298704" y="417576"/>
                  </a:lnTo>
                  <a:close/>
                </a:path>
                <a:path w="597534" h="463550">
                  <a:moveTo>
                    <a:pt x="425196" y="313944"/>
                  </a:moveTo>
                  <a:lnTo>
                    <a:pt x="425196" y="0"/>
                  </a:lnTo>
                  <a:lnTo>
                    <a:pt x="172212" y="0"/>
                  </a:lnTo>
                  <a:lnTo>
                    <a:pt x="172212" y="313944"/>
                  </a:lnTo>
                  <a:lnTo>
                    <a:pt x="193548" y="313944"/>
                  </a:lnTo>
                  <a:lnTo>
                    <a:pt x="193548" y="41148"/>
                  </a:lnTo>
                  <a:lnTo>
                    <a:pt x="214884" y="21336"/>
                  </a:lnTo>
                  <a:lnTo>
                    <a:pt x="214884" y="41148"/>
                  </a:lnTo>
                  <a:lnTo>
                    <a:pt x="382524" y="41148"/>
                  </a:lnTo>
                  <a:lnTo>
                    <a:pt x="382524" y="21336"/>
                  </a:lnTo>
                  <a:lnTo>
                    <a:pt x="403860" y="41148"/>
                  </a:lnTo>
                  <a:lnTo>
                    <a:pt x="403860" y="313944"/>
                  </a:lnTo>
                  <a:lnTo>
                    <a:pt x="425196" y="313944"/>
                  </a:lnTo>
                  <a:close/>
                </a:path>
                <a:path w="597534" h="463550">
                  <a:moveTo>
                    <a:pt x="214884" y="356616"/>
                  </a:moveTo>
                  <a:lnTo>
                    <a:pt x="214884" y="41148"/>
                  </a:lnTo>
                  <a:lnTo>
                    <a:pt x="193548" y="41148"/>
                  </a:lnTo>
                  <a:lnTo>
                    <a:pt x="193548" y="313944"/>
                  </a:lnTo>
                  <a:lnTo>
                    <a:pt x="172212" y="335280"/>
                  </a:lnTo>
                  <a:lnTo>
                    <a:pt x="172212" y="354330"/>
                  </a:lnTo>
                  <a:lnTo>
                    <a:pt x="176784" y="356616"/>
                  </a:lnTo>
                  <a:lnTo>
                    <a:pt x="214884" y="356616"/>
                  </a:lnTo>
                  <a:close/>
                </a:path>
                <a:path w="597534" h="463550">
                  <a:moveTo>
                    <a:pt x="214884" y="41148"/>
                  </a:moveTo>
                  <a:lnTo>
                    <a:pt x="214884" y="21336"/>
                  </a:lnTo>
                  <a:lnTo>
                    <a:pt x="193548" y="41148"/>
                  </a:lnTo>
                  <a:lnTo>
                    <a:pt x="214884" y="41148"/>
                  </a:lnTo>
                  <a:close/>
                </a:path>
                <a:path w="597534" h="463550">
                  <a:moveTo>
                    <a:pt x="307848" y="422148"/>
                  </a:moveTo>
                  <a:lnTo>
                    <a:pt x="298704" y="417576"/>
                  </a:lnTo>
                  <a:lnTo>
                    <a:pt x="289560" y="422148"/>
                  </a:lnTo>
                  <a:lnTo>
                    <a:pt x="307848" y="422148"/>
                  </a:lnTo>
                  <a:close/>
                </a:path>
                <a:path w="597534" h="463550">
                  <a:moveTo>
                    <a:pt x="307848" y="458724"/>
                  </a:moveTo>
                  <a:lnTo>
                    <a:pt x="307848" y="422148"/>
                  </a:lnTo>
                  <a:lnTo>
                    <a:pt x="289560" y="422148"/>
                  </a:lnTo>
                  <a:lnTo>
                    <a:pt x="289560" y="458724"/>
                  </a:lnTo>
                  <a:lnTo>
                    <a:pt x="298704" y="463296"/>
                  </a:lnTo>
                  <a:lnTo>
                    <a:pt x="307848" y="458724"/>
                  </a:lnTo>
                  <a:close/>
                </a:path>
                <a:path w="597534" h="463550">
                  <a:moveTo>
                    <a:pt x="509016" y="358140"/>
                  </a:moveTo>
                  <a:lnTo>
                    <a:pt x="509016" y="356616"/>
                  </a:lnTo>
                  <a:lnTo>
                    <a:pt x="420624" y="356616"/>
                  </a:lnTo>
                  <a:lnTo>
                    <a:pt x="298704" y="417576"/>
                  </a:lnTo>
                  <a:lnTo>
                    <a:pt x="307848" y="422148"/>
                  </a:lnTo>
                  <a:lnTo>
                    <a:pt x="307848" y="458724"/>
                  </a:lnTo>
                  <a:lnTo>
                    <a:pt x="509016" y="358140"/>
                  </a:lnTo>
                  <a:close/>
                </a:path>
                <a:path w="597534" h="463550">
                  <a:moveTo>
                    <a:pt x="403860" y="41148"/>
                  </a:moveTo>
                  <a:lnTo>
                    <a:pt x="382524" y="21336"/>
                  </a:lnTo>
                  <a:lnTo>
                    <a:pt x="382524" y="41148"/>
                  </a:lnTo>
                  <a:lnTo>
                    <a:pt x="403860" y="41148"/>
                  </a:lnTo>
                  <a:close/>
                </a:path>
                <a:path w="597534" h="463550">
                  <a:moveTo>
                    <a:pt x="425196" y="354330"/>
                  </a:moveTo>
                  <a:lnTo>
                    <a:pt x="425196" y="335280"/>
                  </a:lnTo>
                  <a:lnTo>
                    <a:pt x="403860" y="313944"/>
                  </a:lnTo>
                  <a:lnTo>
                    <a:pt x="403860" y="41148"/>
                  </a:lnTo>
                  <a:lnTo>
                    <a:pt x="382524" y="41148"/>
                  </a:lnTo>
                  <a:lnTo>
                    <a:pt x="382524" y="356616"/>
                  </a:lnTo>
                  <a:lnTo>
                    <a:pt x="420624" y="356616"/>
                  </a:lnTo>
                  <a:lnTo>
                    <a:pt x="425196" y="354330"/>
                  </a:lnTo>
                  <a:close/>
                </a:path>
                <a:path w="597534" h="463550">
                  <a:moveTo>
                    <a:pt x="597408" y="313944"/>
                  </a:moveTo>
                  <a:lnTo>
                    <a:pt x="403860" y="313944"/>
                  </a:lnTo>
                  <a:lnTo>
                    <a:pt x="425196" y="335280"/>
                  </a:lnTo>
                  <a:lnTo>
                    <a:pt x="425196" y="354330"/>
                  </a:lnTo>
                  <a:lnTo>
                    <a:pt x="499872" y="316992"/>
                  </a:lnTo>
                  <a:lnTo>
                    <a:pt x="509016" y="356616"/>
                  </a:lnTo>
                  <a:lnTo>
                    <a:pt x="509016" y="358140"/>
                  </a:lnTo>
                  <a:lnTo>
                    <a:pt x="597408" y="313944"/>
                  </a:lnTo>
                  <a:close/>
                </a:path>
                <a:path w="597534" h="463550">
                  <a:moveTo>
                    <a:pt x="509016" y="356616"/>
                  </a:moveTo>
                  <a:lnTo>
                    <a:pt x="499872" y="316992"/>
                  </a:lnTo>
                  <a:lnTo>
                    <a:pt x="420624" y="356616"/>
                  </a:lnTo>
                  <a:lnTo>
                    <a:pt x="509016" y="356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051359" y="4262120"/>
            <a:ext cx="2647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04272" y="4682744"/>
            <a:ext cx="2647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50" dirty="0">
                <a:latin typeface="Times New Roman"/>
                <a:cs typeface="Times New Roman"/>
              </a:rPr>
              <a:t>=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211636" y="4850383"/>
            <a:ext cx="2647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50" dirty="0">
                <a:latin typeface="Times New Roman"/>
                <a:cs typeface="Times New Roman"/>
              </a:rPr>
              <a:t>&gt;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08030" y="5446266"/>
            <a:ext cx="145415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797">
              <a:spcBef>
                <a:spcPts val="130"/>
              </a:spcBef>
              <a:tabLst>
                <a:tab pos="1141656" algn="l"/>
              </a:tabLst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7</a:t>
            </a:r>
            <a:r>
              <a:rPr sz="3075" b="1" baseline="-20325" dirty="0">
                <a:latin typeface="Times New Roman"/>
                <a:cs typeface="Times New Roman"/>
              </a:rPr>
              <a:t>	</a:t>
            </a: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8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99827" y="6529830"/>
            <a:ext cx="16998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1103558" algn="l"/>
              </a:tabLst>
            </a:pPr>
            <a:r>
              <a:rPr sz="3299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&lt;=</a:t>
            </a: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	&lt;</a:t>
            </a:r>
            <a:r>
              <a:rPr sz="329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99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endParaRPr sz="3299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782371" y="6149340"/>
            <a:ext cx="597535" cy="463550"/>
            <a:chOff x="8412358" y="6149340"/>
            <a:chExt cx="597535" cy="463550"/>
          </a:xfrm>
        </p:grpSpPr>
        <p:sp>
          <p:nvSpPr>
            <p:cNvPr id="22" name="object 22"/>
            <p:cNvSpPr/>
            <p:nvPr/>
          </p:nvSpPr>
          <p:spPr>
            <a:xfrm>
              <a:off x="8500750" y="6170675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313943"/>
                  </a:moveTo>
                  <a:lnTo>
                    <a:pt x="315467" y="313943"/>
                  </a:lnTo>
                  <a:lnTo>
                    <a:pt x="315467" y="0"/>
                  </a:lnTo>
                  <a:lnTo>
                    <a:pt x="105155" y="0"/>
                  </a:lnTo>
                  <a:lnTo>
                    <a:pt x="105155" y="313943"/>
                  </a:lnTo>
                  <a:lnTo>
                    <a:pt x="0" y="313943"/>
                  </a:lnTo>
                  <a:lnTo>
                    <a:pt x="210311" y="419099"/>
                  </a:lnTo>
                  <a:lnTo>
                    <a:pt x="420623" y="3139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412358" y="6149340"/>
              <a:ext cx="597535" cy="463550"/>
            </a:xfrm>
            <a:custGeom>
              <a:avLst/>
              <a:gdLst/>
              <a:ahLst/>
              <a:cxnLst/>
              <a:rect l="l" t="t" r="r" b="b"/>
              <a:pathLst>
                <a:path w="597534" h="463550">
                  <a:moveTo>
                    <a:pt x="193548" y="313944"/>
                  </a:moveTo>
                  <a:lnTo>
                    <a:pt x="0" y="313944"/>
                  </a:lnTo>
                  <a:lnTo>
                    <a:pt x="88392" y="358140"/>
                  </a:lnTo>
                  <a:lnTo>
                    <a:pt x="88392" y="356616"/>
                  </a:lnTo>
                  <a:lnTo>
                    <a:pt x="99060" y="316992"/>
                  </a:lnTo>
                  <a:lnTo>
                    <a:pt x="173736" y="354602"/>
                  </a:lnTo>
                  <a:lnTo>
                    <a:pt x="173736" y="335280"/>
                  </a:lnTo>
                  <a:lnTo>
                    <a:pt x="193548" y="313944"/>
                  </a:lnTo>
                  <a:close/>
                </a:path>
                <a:path w="597534" h="463550">
                  <a:moveTo>
                    <a:pt x="177733" y="356616"/>
                  </a:moveTo>
                  <a:lnTo>
                    <a:pt x="99060" y="316992"/>
                  </a:lnTo>
                  <a:lnTo>
                    <a:pt x="88392" y="356616"/>
                  </a:lnTo>
                  <a:lnTo>
                    <a:pt x="177733" y="356616"/>
                  </a:lnTo>
                  <a:close/>
                </a:path>
                <a:path w="597534" h="463550">
                  <a:moveTo>
                    <a:pt x="307848" y="458724"/>
                  </a:moveTo>
                  <a:lnTo>
                    <a:pt x="307848" y="422148"/>
                  </a:lnTo>
                  <a:lnTo>
                    <a:pt x="289560" y="422148"/>
                  </a:lnTo>
                  <a:lnTo>
                    <a:pt x="289560" y="412937"/>
                  </a:lnTo>
                  <a:lnTo>
                    <a:pt x="177733" y="356616"/>
                  </a:lnTo>
                  <a:lnTo>
                    <a:pt x="88392" y="356616"/>
                  </a:lnTo>
                  <a:lnTo>
                    <a:pt x="88392" y="358140"/>
                  </a:lnTo>
                  <a:lnTo>
                    <a:pt x="289560" y="458724"/>
                  </a:lnTo>
                  <a:lnTo>
                    <a:pt x="289560" y="422148"/>
                  </a:lnTo>
                  <a:lnTo>
                    <a:pt x="298704" y="417576"/>
                  </a:lnTo>
                  <a:lnTo>
                    <a:pt x="298704" y="463296"/>
                  </a:lnTo>
                  <a:lnTo>
                    <a:pt x="307848" y="458724"/>
                  </a:lnTo>
                  <a:close/>
                </a:path>
                <a:path w="597534" h="463550">
                  <a:moveTo>
                    <a:pt x="425196" y="313944"/>
                  </a:moveTo>
                  <a:lnTo>
                    <a:pt x="425196" y="0"/>
                  </a:lnTo>
                  <a:lnTo>
                    <a:pt x="173736" y="0"/>
                  </a:lnTo>
                  <a:lnTo>
                    <a:pt x="173736" y="313944"/>
                  </a:lnTo>
                  <a:lnTo>
                    <a:pt x="193548" y="313944"/>
                  </a:lnTo>
                  <a:lnTo>
                    <a:pt x="193548" y="41148"/>
                  </a:lnTo>
                  <a:lnTo>
                    <a:pt x="214884" y="21336"/>
                  </a:lnTo>
                  <a:lnTo>
                    <a:pt x="214884" y="41148"/>
                  </a:lnTo>
                  <a:lnTo>
                    <a:pt x="382524" y="41148"/>
                  </a:lnTo>
                  <a:lnTo>
                    <a:pt x="382524" y="21336"/>
                  </a:lnTo>
                  <a:lnTo>
                    <a:pt x="403860" y="41148"/>
                  </a:lnTo>
                  <a:lnTo>
                    <a:pt x="403860" y="313944"/>
                  </a:lnTo>
                  <a:lnTo>
                    <a:pt x="425196" y="313944"/>
                  </a:lnTo>
                  <a:close/>
                </a:path>
                <a:path w="597534" h="463550">
                  <a:moveTo>
                    <a:pt x="214884" y="356616"/>
                  </a:moveTo>
                  <a:lnTo>
                    <a:pt x="214884" y="41148"/>
                  </a:lnTo>
                  <a:lnTo>
                    <a:pt x="193548" y="41148"/>
                  </a:lnTo>
                  <a:lnTo>
                    <a:pt x="193548" y="313944"/>
                  </a:lnTo>
                  <a:lnTo>
                    <a:pt x="173736" y="335280"/>
                  </a:lnTo>
                  <a:lnTo>
                    <a:pt x="173736" y="354602"/>
                  </a:lnTo>
                  <a:lnTo>
                    <a:pt x="177733" y="356616"/>
                  </a:lnTo>
                  <a:lnTo>
                    <a:pt x="214884" y="356616"/>
                  </a:lnTo>
                  <a:close/>
                </a:path>
                <a:path w="597534" h="463550">
                  <a:moveTo>
                    <a:pt x="214884" y="41148"/>
                  </a:moveTo>
                  <a:lnTo>
                    <a:pt x="214884" y="21336"/>
                  </a:lnTo>
                  <a:lnTo>
                    <a:pt x="193548" y="41148"/>
                  </a:lnTo>
                  <a:lnTo>
                    <a:pt x="214884" y="41148"/>
                  </a:lnTo>
                  <a:close/>
                </a:path>
                <a:path w="597534" h="463550">
                  <a:moveTo>
                    <a:pt x="307848" y="422148"/>
                  </a:moveTo>
                  <a:lnTo>
                    <a:pt x="298704" y="417576"/>
                  </a:lnTo>
                  <a:lnTo>
                    <a:pt x="289560" y="422148"/>
                  </a:lnTo>
                  <a:lnTo>
                    <a:pt x="307848" y="422148"/>
                  </a:lnTo>
                  <a:close/>
                </a:path>
                <a:path w="597534" h="463550">
                  <a:moveTo>
                    <a:pt x="509016" y="358140"/>
                  </a:moveTo>
                  <a:lnTo>
                    <a:pt x="509016" y="356616"/>
                  </a:lnTo>
                  <a:lnTo>
                    <a:pt x="420624" y="356616"/>
                  </a:lnTo>
                  <a:lnTo>
                    <a:pt x="298704" y="417576"/>
                  </a:lnTo>
                  <a:lnTo>
                    <a:pt x="307848" y="422148"/>
                  </a:lnTo>
                  <a:lnTo>
                    <a:pt x="307848" y="458724"/>
                  </a:lnTo>
                  <a:lnTo>
                    <a:pt x="509016" y="358140"/>
                  </a:lnTo>
                  <a:close/>
                </a:path>
                <a:path w="597534" h="463550">
                  <a:moveTo>
                    <a:pt x="403860" y="41148"/>
                  </a:moveTo>
                  <a:lnTo>
                    <a:pt x="382524" y="21336"/>
                  </a:lnTo>
                  <a:lnTo>
                    <a:pt x="382524" y="41148"/>
                  </a:lnTo>
                  <a:lnTo>
                    <a:pt x="403860" y="41148"/>
                  </a:lnTo>
                  <a:close/>
                </a:path>
                <a:path w="597534" h="463550">
                  <a:moveTo>
                    <a:pt x="425196" y="354330"/>
                  </a:moveTo>
                  <a:lnTo>
                    <a:pt x="425196" y="335280"/>
                  </a:lnTo>
                  <a:lnTo>
                    <a:pt x="403860" y="313944"/>
                  </a:lnTo>
                  <a:lnTo>
                    <a:pt x="403860" y="41148"/>
                  </a:lnTo>
                  <a:lnTo>
                    <a:pt x="382524" y="41148"/>
                  </a:lnTo>
                  <a:lnTo>
                    <a:pt x="382524" y="356616"/>
                  </a:lnTo>
                  <a:lnTo>
                    <a:pt x="420624" y="356616"/>
                  </a:lnTo>
                  <a:lnTo>
                    <a:pt x="425196" y="354330"/>
                  </a:lnTo>
                  <a:close/>
                </a:path>
                <a:path w="597534" h="463550">
                  <a:moveTo>
                    <a:pt x="597408" y="313944"/>
                  </a:moveTo>
                  <a:lnTo>
                    <a:pt x="403860" y="313944"/>
                  </a:lnTo>
                  <a:lnTo>
                    <a:pt x="425196" y="335280"/>
                  </a:lnTo>
                  <a:lnTo>
                    <a:pt x="425196" y="354330"/>
                  </a:lnTo>
                  <a:lnTo>
                    <a:pt x="499872" y="316992"/>
                  </a:lnTo>
                  <a:lnTo>
                    <a:pt x="509016" y="356616"/>
                  </a:lnTo>
                  <a:lnTo>
                    <a:pt x="509016" y="358140"/>
                  </a:lnTo>
                  <a:lnTo>
                    <a:pt x="597408" y="313944"/>
                  </a:lnTo>
                  <a:close/>
                </a:path>
                <a:path w="597534" h="463550">
                  <a:moveTo>
                    <a:pt x="509016" y="356616"/>
                  </a:moveTo>
                  <a:lnTo>
                    <a:pt x="499872" y="316992"/>
                  </a:lnTo>
                  <a:lnTo>
                    <a:pt x="420624" y="356616"/>
                  </a:lnTo>
                  <a:lnTo>
                    <a:pt x="509016" y="356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6371658" y="6284977"/>
            <a:ext cx="463550" cy="447040"/>
          </a:xfrm>
          <a:custGeom>
            <a:avLst/>
            <a:gdLst/>
            <a:ahLst/>
            <a:cxnLst/>
            <a:rect l="l" t="t" r="r" b="b"/>
            <a:pathLst>
              <a:path w="463550" h="447040">
                <a:moveTo>
                  <a:pt x="124968" y="33528"/>
                </a:moveTo>
                <a:lnTo>
                  <a:pt x="100584" y="0"/>
                </a:lnTo>
                <a:lnTo>
                  <a:pt x="89916" y="7620"/>
                </a:lnTo>
                <a:lnTo>
                  <a:pt x="79248" y="16764"/>
                </a:lnTo>
                <a:lnTo>
                  <a:pt x="48768" y="50292"/>
                </a:lnTo>
                <a:lnTo>
                  <a:pt x="27432" y="86868"/>
                </a:lnTo>
                <a:lnTo>
                  <a:pt x="19812" y="100584"/>
                </a:lnTo>
                <a:lnTo>
                  <a:pt x="6096" y="141732"/>
                </a:lnTo>
                <a:lnTo>
                  <a:pt x="3048" y="156972"/>
                </a:lnTo>
                <a:lnTo>
                  <a:pt x="1524" y="170688"/>
                </a:lnTo>
                <a:lnTo>
                  <a:pt x="0" y="185928"/>
                </a:lnTo>
                <a:lnTo>
                  <a:pt x="0" y="201168"/>
                </a:lnTo>
                <a:lnTo>
                  <a:pt x="4572" y="249936"/>
                </a:lnTo>
                <a:lnTo>
                  <a:pt x="16764" y="295656"/>
                </a:lnTo>
                <a:lnTo>
                  <a:pt x="38100" y="336804"/>
                </a:lnTo>
                <a:lnTo>
                  <a:pt x="41148" y="341206"/>
                </a:lnTo>
                <a:lnTo>
                  <a:pt x="41148" y="202692"/>
                </a:lnTo>
                <a:lnTo>
                  <a:pt x="42672" y="188976"/>
                </a:lnTo>
                <a:lnTo>
                  <a:pt x="42672" y="176784"/>
                </a:lnTo>
                <a:lnTo>
                  <a:pt x="44196" y="164592"/>
                </a:lnTo>
                <a:lnTo>
                  <a:pt x="50292" y="140208"/>
                </a:lnTo>
                <a:lnTo>
                  <a:pt x="54864" y="129540"/>
                </a:lnTo>
                <a:lnTo>
                  <a:pt x="57912" y="117348"/>
                </a:lnTo>
                <a:lnTo>
                  <a:pt x="76200" y="85344"/>
                </a:lnTo>
                <a:lnTo>
                  <a:pt x="82296" y="76200"/>
                </a:lnTo>
                <a:lnTo>
                  <a:pt x="89916" y="65532"/>
                </a:lnTo>
                <a:lnTo>
                  <a:pt x="106680" y="48768"/>
                </a:lnTo>
                <a:lnTo>
                  <a:pt x="124968" y="33528"/>
                </a:lnTo>
                <a:close/>
              </a:path>
              <a:path w="463550" h="447040">
                <a:moveTo>
                  <a:pt x="419100" y="342730"/>
                </a:moveTo>
                <a:lnTo>
                  <a:pt x="419100" y="220980"/>
                </a:lnTo>
                <a:lnTo>
                  <a:pt x="416052" y="242316"/>
                </a:lnTo>
                <a:lnTo>
                  <a:pt x="411480" y="262128"/>
                </a:lnTo>
                <a:lnTo>
                  <a:pt x="396240" y="298704"/>
                </a:lnTo>
                <a:lnTo>
                  <a:pt x="364236" y="344424"/>
                </a:lnTo>
                <a:lnTo>
                  <a:pt x="321564" y="379476"/>
                </a:lnTo>
                <a:lnTo>
                  <a:pt x="269748" y="400812"/>
                </a:lnTo>
                <a:lnTo>
                  <a:pt x="249936" y="403860"/>
                </a:lnTo>
                <a:lnTo>
                  <a:pt x="240792" y="403860"/>
                </a:lnTo>
                <a:lnTo>
                  <a:pt x="231648" y="405384"/>
                </a:lnTo>
                <a:lnTo>
                  <a:pt x="220980" y="403860"/>
                </a:lnTo>
                <a:lnTo>
                  <a:pt x="211836" y="403860"/>
                </a:lnTo>
                <a:lnTo>
                  <a:pt x="193548" y="400812"/>
                </a:lnTo>
                <a:lnTo>
                  <a:pt x="141732" y="381000"/>
                </a:lnTo>
                <a:lnTo>
                  <a:pt x="97536" y="345948"/>
                </a:lnTo>
                <a:lnTo>
                  <a:pt x="65532" y="300228"/>
                </a:lnTo>
                <a:lnTo>
                  <a:pt x="50292" y="263652"/>
                </a:lnTo>
                <a:lnTo>
                  <a:pt x="42672" y="224028"/>
                </a:lnTo>
                <a:lnTo>
                  <a:pt x="41148" y="202692"/>
                </a:lnTo>
                <a:lnTo>
                  <a:pt x="41148" y="341206"/>
                </a:lnTo>
                <a:lnTo>
                  <a:pt x="65532" y="373380"/>
                </a:lnTo>
                <a:lnTo>
                  <a:pt x="100584" y="403860"/>
                </a:lnTo>
                <a:lnTo>
                  <a:pt x="138684" y="426720"/>
                </a:lnTo>
                <a:lnTo>
                  <a:pt x="182880" y="441960"/>
                </a:lnTo>
                <a:lnTo>
                  <a:pt x="217932" y="446532"/>
                </a:lnTo>
                <a:lnTo>
                  <a:pt x="242316" y="446532"/>
                </a:lnTo>
                <a:lnTo>
                  <a:pt x="252984" y="445008"/>
                </a:lnTo>
                <a:lnTo>
                  <a:pt x="275844" y="441960"/>
                </a:lnTo>
                <a:lnTo>
                  <a:pt x="320040" y="428244"/>
                </a:lnTo>
                <a:lnTo>
                  <a:pt x="359664" y="405384"/>
                </a:lnTo>
                <a:lnTo>
                  <a:pt x="393192" y="374904"/>
                </a:lnTo>
                <a:lnTo>
                  <a:pt x="408432" y="358140"/>
                </a:lnTo>
                <a:lnTo>
                  <a:pt x="419100" y="342730"/>
                </a:lnTo>
                <a:close/>
              </a:path>
              <a:path w="463550" h="447040">
                <a:moveTo>
                  <a:pt x="463296" y="56388"/>
                </a:moveTo>
                <a:lnTo>
                  <a:pt x="332232" y="6096"/>
                </a:lnTo>
                <a:lnTo>
                  <a:pt x="370332" y="141732"/>
                </a:lnTo>
                <a:lnTo>
                  <a:pt x="387096" y="126342"/>
                </a:lnTo>
                <a:lnTo>
                  <a:pt x="387096" y="97536"/>
                </a:lnTo>
                <a:lnTo>
                  <a:pt x="419100" y="70104"/>
                </a:lnTo>
                <a:lnTo>
                  <a:pt x="432408" y="84743"/>
                </a:lnTo>
                <a:lnTo>
                  <a:pt x="463296" y="56388"/>
                </a:lnTo>
                <a:close/>
              </a:path>
              <a:path w="463550" h="447040">
                <a:moveTo>
                  <a:pt x="432408" y="84743"/>
                </a:moveTo>
                <a:lnTo>
                  <a:pt x="419100" y="70104"/>
                </a:lnTo>
                <a:lnTo>
                  <a:pt x="387096" y="97536"/>
                </a:lnTo>
                <a:lnTo>
                  <a:pt x="399288" y="110947"/>
                </a:lnTo>
                <a:lnTo>
                  <a:pt x="399288" y="109728"/>
                </a:lnTo>
                <a:lnTo>
                  <a:pt x="401530" y="113091"/>
                </a:lnTo>
                <a:lnTo>
                  <a:pt x="432408" y="84743"/>
                </a:lnTo>
                <a:close/>
              </a:path>
              <a:path w="463550" h="447040">
                <a:moveTo>
                  <a:pt x="400800" y="113761"/>
                </a:moveTo>
                <a:lnTo>
                  <a:pt x="400066" y="111803"/>
                </a:lnTo>
                <a:lnTo>
                  <a:pt x="387096" y="97536"/>
                </a:lnTo>
                <a:lnTo>
                  <a:pt x="387096" y="126342"/>
                </a:lnTo>
                <a:lnTo>
                  <a:pt x="400800" y="113761"/>
                </a:lnTo>
                <a:close/>
              </a:path>
              <a:path w="463550" h="447040">
                <a:moveTo>
                  <a:pt x="401530" y="113091"/>
                </a:moveTo>
                <a:lnTo>
                  <a:pt x="399288" y="109728"/>
                </a:lnTo>
                <a:lnTo>
                  <a:pt x="400066" y="111803"/>
                </a:lnTo>
                <a:lnTo>
                  <a:pt x="401370" y="113237"/>
                </a:lnTo>
                <a:lnTo>
                  <a:pt x="401530" y="113091"/>
                </a:lnTo>
                <a:close/>
              </a:path>
              <a:path w="463550" h="447040">
                <a:moveTo>
                  <a:pt x="400066" y="111803"/>
                </a:moveTo>
                <a:lnTo>
                  <a:pt x="399288" y="109728"/>
                </a:lnTo>
                <a:lnTo>
                  <a:pt x="399288" y="110947"/>
                </a:lnTo>
                <a:lnTo>
                  <a:pt x="400066" y="111803"/>
                </a:lnTo>
                <a:close/>
              </a:path>
              <a:path w="463550" h="447040">
                <a:moveTo>
                  <a:pt x="401370" y="113237"/>
                </a:moveTo>
                <a:lnTo>
                  <a:pt x="400066" y="111803"/>
                </a:lnTo>
                <a:lnTo>
                  <a:pt x="400800" y="113761"/>
                </a:lnTo>
                <a:lnTo>
                  <a:pt x="401370" y="113237"/>
                </a:lnTo>
                <a:close/>
              </a:path>
              <a:path w="463550" h="447040">
                <a:moveTo>
                  <a:pt x="402336" y="117856"/>
                </a:moveTo>
                <a:lnTo>
                  <a:pt x="402336" y="114300"/>
                </a:lnTo>
                <a:lnTo>
                  <a:pt x="401370" y="113237"/>
                </a:lnTo>
                <a:lnTo>
                  <a:pt x="400800" y="113761"/>
                </a:lnTo>
                <a:lnTo>
                  <a:pt x="402336" y="117856"/>
                </a:lnTo>
                <a:close/>
              </a:path>
              <a:path w="463550" h="447040">
                <a:moveTo>
                  <a:pt x="402336" y="114300"/>
                </a:moveTo>
                <a:lnTo>
                  <a:pt x="401530" y="113091"/>
                </a:lnTo>
                <a:lnTo>
                  <a:pt x="401370" y="113237"/>
                </a:lnTo>
                <a:lnTo>
                  <a:pt x="402336" y="114300"/>
                </a:lnTo>
                <a:close/>
              </a:path>
              <a:path w="463550" h="447040">
                <a:moveTo>
                  <a:pt x="461772" y="202692"/>
                </a:moveTo>
                <a:lnTo>
                  <a:pt x="457200" y="153924"/>
                </a:lnTo>
                <a:lnTo>
                  <a:pt x="443484" y="106680"/>
                </a:lnTo>
                <a:lnTo>
                  <a:pt x="435864" y="91440"/>
                </a:lnTo>
                <a:lnTo>
                  <a:pt x="435864" y="88392"/>
                </a:lnTo>
                <a:lnTo>
                  <a:pt x="434340" y="86868"/>
                </a:lnTo>
                <a:lnTo>
                  <a:pt x="432408" y="84743"/>
                </a:lnTo>
                <a:lnTo>
                  <a:pt x="401530" y="113091"/>
                </a:lnTo>
                <a:lnTo>
                  <a:pt x="402336" y="114300"/>
                </a:lnTo>
                <a:lnTo>
                  <a:pt x="402336" y="117856"/>
                </a:lnTo>
                <a:lnTo>
                  <a:pt x="413004" y="146304"/>
                </a:lnTo>
                <a:lnTo>
                  <a:pt x="416052" y="160020"/>
                </a:lnTo>
                <a:lnTo>
                  <a:pt x="419100" y="187452"/>
                </a:lnTo>
                <a:lnTo>
                  <a:pt x="419100" y="342730"/>
                </a:lnTo>
                <a:lnTo>
                  <a:pt x="422148" y="338328"/>
                </a:lnTo>
                <a:lnTo>
                  <a:pt x="443484" y="297180"/>
                </a:lnTo>
                <a:lnTo>
                  <a:pt x="457200" y="251460"/>
                </a:lnTo>
                <a:lnTo>
                  <a:pt x="460248" y="227076"/>
                </a:lnTo>
                <a:lnTo>
                  <a:pt x="461772" y="20269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153225" y="4836667"/>
            <a:ext cx="158115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spc="-50" dirty="0">
                <a:solidFill>
                  <a:srgbClr val="7F7F7F"/>
                </a:solidFill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95411" y="5502654"/>
            <a:ext cx="861694" cy="1245213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R="5079" algn="r">
              <a:spcBef>
                <a:spcPts val="1770"/>
              </a:spcBef>
            </a:pPr>
            <a:r>
              <a:rPr sz="2600" b="1" spc="-50" dirty="0">
                <a:solidFill>
                  <a:srgbClr val="7F7F7F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R="91434" algn="r">
              <a:spcBef>
                <a:spcPts val="1680"/>
              </a:spcBef>
              <a:tabLst>
                <a:tab pos="365101" algn="l"/>
              </a:tabLst>
            </a:pPr>
            <a:r>
              <a:rPr sz="2600" spc="-50" dirty="0">
                <a:solidFill>
                  <a:srgbClr val="7F7F7F"/>
                </a:solidFill>
                <a:latin typeface="Symbol"/>
                <a:cs typeface="Symbol"/>
              </a:rPr>
              <a:t></a:t>
            </a:r>
            <a:r>
              <a:rPr sz="260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7F7F7F"/>
                </a:solidFill>
                <a:latin typeface="Times New Roman"/>
                <a:cs typeface="Times New Roman"/>
              </a:rPr>
              <a:t>–</a:t>
            </a:r>
            <a:r>
              <a:rPr sz="2600" b="1" spc="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7F7F7F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04019" y="5513832"/>
            <a:ext cx="797560" cy="798830"/>
            <a:chOff x="4834006" y="5513832"/>
            <a:chExt cx="797560" cy="798830"/>
          </a:xfrm>
        </p:grpSpPr>
        <p:sp>
          <p:nvSpPr>
            <p:cNvPr id="28" name="object 28"/>
            <p:cNvSpPr/>
            <p:nvPr/>
          </p:nvSpPr>
          <p:spPr>
            <a:xfrm>
              <a:off x="4853817" y="5535167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34006" y="5513832"/>
              <a:ext cx="797560" cy="798830"/>
            </a:xfrm>
            <a:custGeom>
              <a:avLst/>
              <a:gdLst/>
              <a:ahLst/>
              <a:cxnLst/>
              <a:rect l="l" t="t" r="r" b="b"/>
              <a:pathLst>
                <a:path w="797560" h="798829">
                  <a:moveTo>
                    <a:pt x="797052" y="419100"/>
                  </a:moveTo>
                  <a:lnTo>
                    <a:pt x="797052" y="377952"/>
                  </a:lnTo>
                  <a:lnTo>
                    <a:pt x="789432" y="318516"/>
                  </a:lnTo>
                  <a:lnTo>
                    <a:pt x="772668" y="262128"/>
                  </a:lnTo>
                  <a:lnTo>
                    <a:pt x="757428" y="225552"/>
                  </a:lnTo>
                  <a:lnTo>
                    <a:pt x="739140" y="192024"/>
                  </a:lnTo>
                  <a:lnTo>
                    <a:pt x="717804" y="160020"/>
                  </a:lnTo>
                  <a:lnTo>
                    <a:pt x="665988" y="103632"/>
                  </a:lnTo>
                  <a:lnTo>
                    <a:pt x="620268" y="68580"/>
                  </a:lnTo>
                  <a:lnTo>
                    <a:pt x="605028" y="57912"/>
                  </a:lnTo>
                  <a:lnTo>
                    <a:pt x="569976" y="39624"/>
                  </a:lnTo>
                  <a:lnTo>
                    <a:pt x="534924" y="24384"/>
                  </a:lnTo>
                  <a:lnTo>
                    <a:pt x="496824" y="12192"/>
                  </a:lnTo>
                  <a:lnTo>
                    <a:pt x="478536" y="9144"/>
                  </a:lnTo>
                  <a:lnTo>
                    <a:pt x="458724" y="4572"/>
                  </a:lnTo>
                  <a:lnTo>
                    <a:pt x="438912" y="3048"/>
                  </a:lnTo>
                  <a:lnTo>
                    <a:pt x="417576" y="1524"/>
                  </a:lnTo>
                  <a:lnTo>
                    <a:pt x="399288" y="117"/>
                  </a:lnTo>
                  <a:lnTo>
                    <a:pt x="397764" y="0"/>
                  </a:lnTo>
                  <a:lnTo>
                    <a:pt x="381000" y="1289"/>
                  </a:lnTo>
                  <a:lnTo>
                    <a:pt x="356616" y="3048"/>
                  </a:lnTo>
                  <a:lnTo>
                    <a:pt x="338328" y="4454"/>
                  </a:lnTo>
                  <a:lnTo>
                    <a:pt x="336804" y="4572"/>
                  </a:lnTo>
                  <a:lnTo>
                    <a:pt x="316992" y="9144"/>
                  </a:lnTo>
                  <a:lnTo>
                    <a:pt x="298704" y="13716"/>
                  </a:lnTo>
                  <a:lnTo>
                    <a:pt x="278892" y="18288"/>
                  </a:lnTo>
                  <a:lnTo>
                    <a:pt x="260604" y="24384"/>
                  </a:lnTo>
                  <a:lnTo>
                    <a:pt x="225552" y="39624"/>
                  </a:lnTo>
                  <a:lnTo>
                    <a:pt x="190500" y="57912"/>
                  </a:lnTo>
                  <a:lnTo>
                    <a:pt x="175260" y="68580"/>
                  </a:lnTo>
                  <a:lnTo>
                    <a:pt x="158496" y="79248"/>
                  </a:lnTo>
                  <a:lnTo>
                    <a:pt x="144780" y="91440"/>
                  </a:lnTo>
                  <a:lnTo>
                    <a:pt x="129540" y="103632"/>
                  </a:lnTo>
                  <a:lnTo>
                    <a:pt x="102108" y="131064"/>
                  </a:lnTo>
                  <a:lnTo>
                    <a:pt x="77724" y="161544"/>
                  </a:lnTo>
                  <a:lnTo>
                    <a:pt x="56388" y="193548"/>
                  </a:lnTo>
                  <a:lnTo>
                    <a:pt x="38100" y="227076"/>
                  </a:lnTo>
                  <a:lnTo>
                    <a:pt x="22860" y="262128"/>
                  </a:lnTo>
                  <a:lnTo>
                    <a:pt x="7620" y="320040"/>
                  </a:lnTo>
                  <a:lnTo>
                    <a:pt x="1524" y="359664"/>
                  </a:lnTo>
                  <a:lnTo>
                    <a:pt x="0" y="379476"/>
                  </a:lnTo>
                  <a:lnTo>
                    <a:pt x="0" y="420624"/>
                  </a:lnTo>
                  <a:lnTo>
                    <a:pt x="7620" y="480060"/>
                  </a:lnTo>
                  <a:lnTo>
                    <a:pt x="30480" y="554736"/>
                  </a:lnTo>
                  <a:lnTo>
                    <a:pt x="39624" y="573024"/>
                  </a:lnTo>
                  <a:lnTo>
                    <a:pt x="41148" y="576376"/>
                  </a:lnTo>
                  <a:lnTo>
                    <a:pt x="41148" y="379476"/>
                  </a:lnTo>
                  <a:lnTo>
                    <a:pt x="48768" y="326136"/>
                  </a:lnTo>
                  <a:lnTo>
                    <a:pt x="70104" y="259080"/>
                  </a:lnTo>
                  <a:lnTo>
                    <a:pt x="85344" y="228600"/>
                  </a:lnTo>
                  <a:lnTo>
                    <a:pt x="92964" y="213360"/>
                  </a:lnTo>
                  <a:lnTo>
                    <a:pt x="102108" y="199644"/>
                  </a:lnTo>
                  <a:lnTo>
                    <a:pt x="134112" y="158496"/>
                  </a:lnTo>
                  <a:lnTo>
                    <a:pt x="158496" y="134112"/>
                  </a:lnTo>
                  <a:lnTo>
                    <a:pt x="172212" y="123444"/>
                  </a:lnTo>
                  <a:lnTo>
                    <a:pt x="184404" y="112776"/>
                  </a:lnTo>
                  <a:lnTo>
                    <a:pt x="199644" y="103632"/>
                  </a:lnTo>
                  <a:lnTo>
                    <a:pt x="213360" y="94488"/>
                  </a:lnTo>
                  <a:lnTo>
                    <a:pt x="228600" y="85344"/>
                  </a:lnTo>
                  <a:lnTo>
                    <a:pt x="259080" y="70104"/>
                  </a:lnTo>
                  <a:lnTo>
                    <a:pt x="292608" y="57912"/>
                  </a:lnTo>
                  <a:lnTo>
                    <a:pt x="309372" y="53340"/>
                  </a:lnTo>
                  <a:lnTo>
                    <a:pt x="326136" y="50292"/>
                  </a:lnTo>
                  <a:lnTo>
                    <a:pt x="344424" y="45720"/>
                  </a:lnTo>
                  <a:lnTo>
                    <a:pt x="377952" y="42926"/>
                  </a:lnTo>
                  <a:lnTo>
                    <a:pt x="379476" y="42799"/>
                  </a:lnTo>
                  <a:lnTo>
                    <a:pt x="417576" y="42672"/>
                  </a:lnTo>
                  <a:lnTo>
                    <a:pt x="434340" y="44069"/>
                  </a:lnTo>
                  <a:lnTo>
                    <a:pt x="435864" y="44196"/>
                  </a:lnTo>
                  <a:lnTo>
                    <a:pt x="452628" y="47244"/>
                  </a:lnTo>
                  <a:lnTo>
                    <a:pt x="470916" y="50292"/>
                  </a:lnTo>
                  <a:lnTo>
                    <a:pt x="537972" y="70104"/>
                  </a:lnTo>
                  <a:lnTo>
                    <a:pt x="583692" y="94488"/>
                  </a:lnTo>
                  <a:lnTo>
                    <a:pt x="624840" y="123444"/>
                  </a:lnTo>
                  <a:lnTo>
                    <a:pt x="662940" y="160020"/>
                  </a:lnTo>
                  <a:lnTo>
                    <a:pt x="694944" y="199644"/>
                  </a:lnTo>
                  <a:lnTo>
                    <a:pt x="711708" y="230124"/>
                  </a:lnTo>
                  <a:lnTo>
                    <a:pt x="720852" y="245364"/>
                  </a:lnTo>
                  <a:lnTo>
                    <a:pt x="739140" y="294132"/>
                  </a:lnTo>
                  <a:lnTo>
                    <a:pt x="751332" y="345948"/>
                  </a:lnTo>
                  <a:lnTo>
                    <a:pt x="754380" y="578205"/>
                  </a:lnTo>
                  <a:lnTo>
                    <a:pt x="757428" y="571500"/>
                  </a:lnTo>
                  <a:lnTo>
                    <a:pt x="766572" y="553212"/>
                  </a:lnTo>
                  <a:lnTo>
                    <a:pt x="772668" y="536448"/>
                  </a:lnTo>
                  <a:lnTo>
                    <a:pt x="778764" y="516636"/>
                  </a:lnTo>
                  <a:lnTo>
                    <a:pt x="784860" y="498348"/>
                  </a:lnTo>
                  <a:lnTo>
                    <a:pt x="789432" y="478536"/>
                  </a:lnTo>
                  <a:lnTo>
                    <a:pt x="795528" y="438912"/>
                  </a:lnTo>
                  <a:lnTo>
                    <a:pt x="797052" y="419100"/>
                  </a:lnTo>
                  <a:close/>
                </a:path>
                <a:path w="797560" h="798829">
                  <a:moveTo>
                    <a:pt x="754380" y="578205"/>
                  </a:moveTo>
                  <a:lnTo>
                    <a:pt x="754380" y="417576"/>
                  </a:lnTo>
                  <a:lnTo>
                    <a:pt x="751332" y="454152"/>
                  </a:lnTo>
                  <a:lnTo>
                    <a:pt x="748284" y="470916"/>
                  </a:lnTo>
                  <a:lnTo>
                    <a:pt x="733044" y="522732"/>
                  </a:lnTo>
                  <a:lnTo>
                    <a:pt x="711708" y="569976"/>
                  </a:lnTo>
                  <a:lnTo>
                    <a:pt x="684276" y="612648"/>
                  </a:lnTo>
                  <a:lnTo>
                    <a:pt x="661416" y="640080"/>
                  </a:lnTo>
                  <a:lnTo>
                    <a:pt x="650748" y="652272"/>
                  </a:lnTo>
                  <a:lnTo>
                    <a:pt x="637032" y="662940"/>
                  </a:lnTo>
                  <a:lnTo>
                    <a:pt x="624840" y="675132"/>
                  </a:lnTo>
                  <a:lnTo>
                    <a:pt x="611124" y="685800"/>
                  </a:lnTo>
                  <a:lnTo>
                    <a:pt x="597408" y="694944"/>
                  </a:lnTo>
                  <a:lnTo>
                    <a:pt x="582168" y="704088"/>
                  </a:lnTo>
                  <a:lnTo>
                    <a:pt x="568452" y="713232"/>
                  </a:lnTo>
                  <a:lnTo>
                    <a:pt x="551688" y="720852"/>
                  </a:lnTo>
                  <a:lnTo>
                    <a:pt x="536448" y="728472"/>
                  </a:lnTo>
                  <a:lnTo>
                    <a:pt x="519684" y="734568"/>
                  </a:lnTo>
                  <a:lnTo>
                    <a:pt x="452628" y="751332"/>
                  </a:lnTo>
                  <a:lnTo>
                    <a:pt x="417576" y="755777"/>
                  </a:lnTo>
                  <a:lnTo>
                    <a:pt x="377952" y="755777"/>
                  </a:lnTo>
                  <a:lnTo>
                    <a:pt x="361188" y="754380"/>
                  </a:lnTo>
                  <a:lnTo>
                    <a:pt x="342900" y="751332"/>
                  </a:lnTo>
                  <a:lnTo>
                    <a:pt x="326136" y="748284"/>
                  </a:lnTo>
                  <a:lnTo>
                    <a:pt x="307848" y="745236"/>
                  </a:lnTo>
                  <a:lnTo>
                    <a:pt x="291084" y="739140"/>
                  </a:lnTo>
                  <a:lnTo>
                    <a:pt x="274320" y="734568"/>
                  </a:lnTo>
                  <a:lnTo>
                    <a:pt x="259080" y="728472"/>
                  </a:lnTo>
                  <a:lnTo>
                    <a:pt x="243840" y="720852"/>
                  </a:lnTo>
                  <a:lnTo>
                    <a:pt x="227076" y="713232"/>
                  </a:lnTo>
                  <a:lnTo>
                    <a:pt x="213360" y="704088"/>
                  </a:lnTo>
                  <a:lnTo>
                    <a:pt x="170688" y="673608"/>
                  </a:lnTo>
                  <a:lnTo>
                    <a:pt x="121920" y="626364"/>
                  </a:lnTo>
                  <a:lnTo>
                    <a:pt x="83820" y="568452"/>
                  </a:lnTo>
                  <a:lnTo>
                    <a:pt x="62484" y="521208"/>
                  </a:lnTo>
                  <a:lnTo>
                    <a:pt x="57912" y="504444"/>
                  </a:lnTo>
                  <a:lnTo>
                    <a:pt x="51816" y="487680"/>
                  </a:lnTo>
                  <a:lnTo>
                    <a:pt x="48768" y="470916"/>
                  </a:lnTo>
                  <a:lnTo>
                    <a:pt x="42672" y="434340"/>
                  </a:lnTo>
                  <a:lnTo>
                    <a:pt x="41148" y="417576"/>
                  </a:lnTo>
                  <a:lnTo>
                    <a:pt x="41148" y="576376"/>
                  </a:lnTo>
                  <a:lnTo>
                    <a:pt x="68580" y="623316"/>
                  </a:lnTo>
                  <a:lnTo>
                    <a:pt x="91440" y="653796"/>
                  </a:lnTo>
                  <a:lnTo>
                    <a:pt x="131064" y="694944"/>
                  </a:lnTo>
                  <a:lnTo>
                    <a:pt x="175260" y="729996"/>
                  </a:lnTo>
                  <a:lnTo>
                    <a:pt x="225552" y="758952"/>
                  </a:lnTo>
                  <a:lnTo>
                    <a:pt x="262128" y="774192"/>
                  </a:lnTo>
                  <a:lnTo>
                    <a:pt x="298704" y="784860"/>
                  </a:lnTo>
                  <a:lnTo>
                    <a:pt x="338328" y="794004"/>
                  </a:lnTo>
                  <a:lnTo>
                    <a:pt x="377952" y="797052"/>
                  </a:lnTo>
                  <a:lnTo>
                    <a:pt x="397764" y="798467"/>
                  </a:lnTo>
                  <a:lnTo>
                    <a:pt x="399288" y="798576"/>
                  </a:lnTo>
                  <a:lnTo>
                    <a:pt x="458724" y="794004"/>
                  </a:lnTo>
                  <a:lnTo>
                    <a:pt x="498348" y="784860"/>
                  </a:lnTo>
                  <a:lnTo>
                    <a:pt x="536448" y="774192"/>
                  </a:lnTo>
                  <a:lnTo>
                    <a:pt x="553212" y="766572"/>
                  </a:lnTo>
                  <a:lnTo>
                    <a:pt x="571500" y="758952"/>
                  </a:lnTo>
                  <a:lnTo>
                    <a:pt x="605028" y="740664"/>
                  </a:lnTo>
                  <a:lnTo>
                    <a:pt x="621792" y="729996"/>
                  </a:lnTo>
                  <a:lnTo>
                    <a:pt x="637032" y="717804"/>
                  </a:lnTo>
                  <a:lnTo>
                    <a:pt x="652272" y="707136"/>
                  </a:lnTo>
                  <a:lnTo>
                    <a:pt x="665988" y="693420"/>
                  </a:lnTo>
                  <a:lnTo>
                    <a:pt x="681228" y="681228"/>
                  </a:lnTo>
                  <a:lnTo>
                    <a:pt x="693420" y="667512"/>
                  </a:lnTo>
                  <a:lnTo>
                    <a:pt x="717804" y="637032"/>
                  </a:lnTo>
                  <a:lnTo>
                    <a:pt x="728472" y="621792"/>
                  </a:lnTo>
                  <a:lnTo>
                    <a:pt x="749808" y="588264"/>
                  </a:lnTo>
                  <a:lnTo>
                    <a:pt x="754380" y="578205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462595" y="5578854"/>
            <a:ext cx="278130" cy="623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39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p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49968" y="4692397"/>
            <a:ext cx="1190625" cy="1242060"/>
            <a:chOff x="5179954" y="4692396"/>
            <a:chExt cx="1190625" cy="1242060"/>
          </a:xfrm>
        </p:grpSpPr>
        <p:sp>
          <p:nvSpPr>
            <p:cNvPr id="32" name="object 32"/>
            <p:cNvSpPr/>
            <p:nvPr/>
          </p:nvSpPr>
          <p:spPr>
            <a:xfrm>
              <a:off x="5631058" y="5111496"/>
              <a:ext cx="739140" cy="822960"/>
            </a:xfrm>
            <a:custGeom>
              <a:avLst/>
              <a:gdLst/>
              <a:ahLst/>
              <a:cxnLst/>
              <a:rect l="l" t="t" r="r" b="b"/>
              <a:pathLst>
                <a:path w="739139" h="822960">
                  <a:moveTo>
                    <a:pt x="695435" y="127378"/>
                  </a:moveTo>
                  <a:lnTo>
                    <a:pt x="653736" y="123861"/>
                  </a:lnTo>
                  <a:lnTo>
                    <a:pt x="650748" y="144780"/>
                  </a:lnTo>
                  <a:lnTo>
                    <a:pt x="643128" y="181356"/>
                  </a:lnTo>
                  <a:lnTo>
                    <a:pt x="621792" y="251460"/>
                  </a:lnTo>
                  <a:lnTo>
                    <a:pt x="594360" y="320040"/>
                  </a:lnTo>
                  <a:lnTo>
                    <a:pt x="560832" y="387096"/>
                  </a:lnTo>
                  <a:lnTo>
                    <a:pt x="522732" y="449580"/>
                  </a:lnTo>
                  <a:lnTo>
                    <a:pt x="480060" y="509016"/>
                  </a:lnTo>
                  <a:lnTo>
                    <a:pt x="432816" y="563880"/>
                  </a:lnTo>
                  <a:lnTo>
                    <a:pt x="382524" y="614172"/>
                  </a:lnTo>
                  <a:lnTo>
                    <a:pt x="327660" y="658368"/>
                  </a:lnTo>
                  <a:lnTo>
                    <a:pt x="271272" y="696468"/>
                  </a:lnTo>
                  <a:lnTo>
                    <a:pt x="213360" y="728472"/>
                  </a:lnTo>
                  <a:lnTo>
                    <a:pt x="153924" y="754380"/>
                  </a:lnTo>
                  <a:lnTo>
                    <a:pt x="92964" y="771144"/>
                  </a:lnTo>
                  <a:lnTo>
                    <a:pt x="30480" y="778764"/>
                  </a:lnTo>
                  <a:lnTo>
                    <a:pt x="15240" y="780288"/>
                  </a:lnTo>
                  <a:lnTo>
                    <a:pt x="0" y="780288"/>
                  </a:lnTo>
                  <a:lnTo>
                    <a:pt x="0" y="822960"/>
                  </a:lnTo>
                  <a:lnTo>
                    <a:pt x="16764" y="821436"/>
                  </a:lnTo>
                  <a:lnTo>
                    <a:pt x="33528" y="821436"/>
                  </a:lnTo>
                  <a:lnTo>
                    <a:pt x="67056" y="818388"/>
                  </a:lnTo>
                  <a:lnTo>
                    <a:pt x="100584" y="812292"/>
                  </a:lnTo>
                  <a:lnTo>
                    <a:pt x="132588" y="803148"/>
                  </a:lnTo>
                  <a:lnTo>
                    <a:pt x="166116" y="794004"/>
                  </a:lnTo>
                  <a:lnTo>
                    <a:pt x="262128" y="751332"/>
                  </a:lnTo>
                  <a:lnTo>
                    <a:pt x="323088" y="713232"/>
                  </a:lnTo>
                  <a:lnTo>
                    <a:pt x="381000" y="670560"/>
                  </a:lnTo>
                  <a:lnTo>
                    <a:pt x="437388" y="620268"/>
                  </a:lnTo>
                  <a:lnTo>
                    <a:pt x="487680" y="565404"/>
                  </a:lnTo>
                  <a:lnTo>
                    <a:pt x="534924" y="504444"/>
                  </a:lnTo>
                  <a:lnTo>
                    <a:pt x="557784" y="473964"/>
                  </a:lnTo>
                  <a:lnTo>
                    <a:pt x="577596" y="440436"/>
                  </a:lnTo>
                  <a:lnTo>
                    <a:pt x="597408" y="408432"/>
                  </a:lnTo>
                  <a:lnTo>
                    <a:pt x="615696" y="373380"/>
                  </a:lnTo>
                  <a:lnTo>
                    <a:pt x="632460" y="338328"/>
                  </a:lnTo>
                  <a:lnTo>
                    <a:pt x="647700" y="303276"/>
                  </a:lnTo>
                  <a:lnTo>
                    <a:pt x="661416" y="266700"/>
                  </a:lnTo>
                  <a:lnTo>
                    <a:pt x="673608" y="230124"/>
                  </a:lnTo>
                  <a:lnTo>
                    <a:pt x="691896" y="153924"/>
                  </a:lnTo>
                  <a:lnTo>
                    <a:pt x="695435" y="127378"/>
                  </a:lnTo>
                  <a:close/>
                </a:path>
                <a:path w="739139" h="822960">
                  <a:moveTo>
                    <a:pt x="739140" y="131064"/>
                  </a:moveTo>
                  <a:lnTo>
                    <a:pt x="687324" y="0"/>
                  </a:lnTo>
                  <a:lnTo>
                    <a:pt x="612648" y="120396"/>
                  </a:lnTo>
                  <a:lnTo>
                    <a:pt x="653736" y="123861"/>
                  </a:lnTo>
                  <a:lnTo>
                    <a:pt x="656844" y="102108"/>
                  </a:lnTo>
                  <a:lnTo>
                    <a:pt x="697992" y="108204"/>
                  </a:lnTo>
                  <a:lnTo>
                    <a:pt x="697992" y="127593"/>
                  </a:lnTo>
                  <a:lnTo>
                    <a:pt x="739140" y="131064"/>
                  </a:lnTo>
                  <a:close/>
                </a:path>
                <a:path w="739139" h="822960">
                  <a:moveTo>
                    <a:pt x="697992" y="108204"/>
                  </a:moveTo>
                  <a:lnTo>
                    <a:pt x="656844" y="102108"/>
                  </a:lnTo>
                  <a:lnTo>
                    <a:pt x="653736" y="123861"/>
                  </a:lnTo>
                  <a:lnTo>
                    <a:pt x="695435" y="127378"/>
                  </a:lnTo>
                  <a:lnTo>
                    <a:pt x="697992" y="108204"/>
                  </a:lnTo>
                  <a:close/>
                </a:path>
                <a:path w="739139" h="822960">
                  <a:moveTo>
                    <a:pt x="697992" y="127593"/>
                  </a:moveTo>
                  <a:lnTo>
                    <a:pt x="697992" y="108204"/>
                  </a:lnTo>
                  <a:lnTo>
                    <a:pt x="695435" y="127378"/>
                  </a:lnTo>
                  <a:lnTo>
                    <a:pt x="697992" y="127593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79954" y="4692396"/>
              <a:ext cx="741045" cy="821690"/>
            </a:xfrm>
            <a:custGeom>
              <a:avLst/>
              <a:gdLst/>
              <a:ahLst/>
              <a:cxnLst/>
              <a:rect l="l" t="t" r="r" b="b"/>
              <a:pathLst>
                <a:path w="741045" h="821689">
                  <a:moveTo>
                    <a:pt x="43835" y="694597"/>
                  </a:moveTo>
                  <a:lnTo>
                    <a:pt x="0" y="690372"/>
                  </a:lnTo>
                  <a:lnTo>
                    <a:pt x="41148" y="794452"/>
                  </a:lnTo>
                  <a:lnTo>
                    <a:pt x="41148" y="714756"/>
                  </a:lnTo>
                  <a:lnTo>
                    <a:pt x="43835" y="694597"/>
                  </a:lnTo>
                  <a:close/>
                </a:path>
                <a:path w="741045" h="821689">
                  <a:moveTo>
                    <a:pt x="85157" y="698580"/>
                  </a:moveTo>
                  <a:lnTo>
                    <a:pt x="43835" y="694597"/>
                  </a:lnTo>
                  <a:lnTo>
                    <a:pt x="41148" y="714756"/>
                  </a:lnTo>
                  <a:lnTo>
                    <a:pt x="82296" y="719328"/>
                  </a:lnTo>
                  <a:lnTo>
                    <a:pt x="85157" y="698580"/>
                  </a:lnTo>
                  <a:close/>
                </a:path>
                <a:path w="741045" h="821689">
                  <a:moveTo>
                    <a:pt x="126492" y="702564"/>
                  </a:moveTo>
                  <a:lnTo>
                    <a:pt x="85157" y="698580"/>
                  </a:lnTo>
                  <a:lnTo>
                    <a:pt x="82296" y="719328"/>
                  </a:lnTo>
                  <a:lnTo>
                    <a:pt x="41148" y="714756"/>
                  </a:lnTo>
                  <a:lnTo>
                    <a:pt x="41148" y="794452"/>
                  </a:lnTo>
                  <a:lnTo>
                    <a:pt x="51816" y="821436"/>
                  </a:lnTo>
                  <a:lnTo>
                    <a:pt x="126492" y="702564"/>
                  </a:lnTo>
                  <a:close/>
                </a:path>
                <a:path w="741045" h="821689">
                  <a:moveTo>
                    <a:pt x="740664" y="41148"/>
                  </a:moveTo>
                  <a:lnTo>
                    <a:pt x="739140" y="0"/>
                  </a:lnTo>
                  <a:lnTo>
                    <a:pt x="722376" y="0"/>
                  </a:lnTo>
                  <a:lnTo>
                    <a:pt x="672084" y="4572"/>
                  </a:lnTo>
                  <a:lnTo>
                    <a:pt x="605028" y="18288"/>
                  </a:lnTo>
                  <a:lnTo>
                    <a:pt x="539496" y="41148"/>
                  </a:lnTo>
                  <a:lnTo>
                    <a:pt x="477012" y="71628"/>
                  </a:lnTo>
                  <a:lnTo>
                    <a:pt x="416052" y="108204"/>
                  </a:lnTo>
                  <a:lnTo>
                    <a:pt x="358140" y="152400"/>
                  </a:lnTo>
                  <a:lnTo>
                    <a:pt x="301752" y="202692"/>
                  </a:lnTo>
                  <a:lnTo>
                    <a:pt x="251460" y="257556"/>
                  </a:lnTo>
                  <a:lnTo>
                    <a:pt x="204216" y="316992"/>
                  </a:lnTo>
                  <a:lnTo>
                    <a:pt x="181356" y="348996"/>
                  </a:lnTo>
                  <a:lnTo>
                    <a:pt x="141732" y="414528"/>
                  </a:lnTo>
                  <a:lnTo>
                    <a:pt x="123444" y="449580"/>
                  </a:lnTo>
                  <a:lnTo>
                    <a:pt x="106680" y="484632"/>
                  </a:lnTo>
                  <a:lnTo>
                    <a:pt x="91440" y="519684"/>
                  </a:lnTo>
                  <a:lnTo>
                    <a:pt x="77724" y="556260"/>
                  </a:lnTo>
                  <a:lnTo>
                    <a:pt x="65532" y="592836"/>
                  </a:lnTo>
                  <a:lnTo>
                    <a:pt x="47244" y="669036"/>
                  </a:lnTo>
                  <a:lnTo>
                    <a:pt x="43835" y="694597"/>
                  </a:lnTo>
                  <a:lnTo>
                    <a:pt x="85157" y="698580"/>
                  </a:lnTo>
                  <a:lnTo>
                    <a:pt x="88392" y="675132"/>
                  </a:lnTo>
                  <a:lnTo>
                    <a:pt x="96012" y="640080"/>
                  </a:lnTo>
                  <a:lnTo>
                    <a:pt x="117348" y="569976"/>
                  </a:lnTo>
                  <a:lnTo>
                    <a:pt x="144780" y="501396"/>
                  </a:lnTo>
                  <a:lnTo>
                    <a:pt x="178308" y="434340"/>
                  </a:lnTo>
                  <a:lnTo>
                    <a:pt x="216408" y="371856"/>
                  </a:lnTo>
                  <a:lnTo>
                    <a:pt x="260604" y="312420"/>
                  </a:lnTo>
                  <a:lnTo>
                    <a:pt x="307848" y="257556"/>
                  </a:lnTo>
                  <a:lnTo>
                    <a:pt x="358140" y="207264"/>
                  </a:lnTo>
                  <a:lnTo>
                    <a:pt x="411480" y="163068"/>
                  </a:lnTo>
                  <a:lnTo>
                    <a:pt x="469392" y="124968"/>
                  </a:lnTo>
                  <a:lnTo>
                    <a:pt x="527304" y="92964"/>
                  </a:lnTo>
                  <a:lnTo>
                    <a:pt x="586740" y="68580"/>
                  </a:lnTo>
                  <a:lnTo>
                    <a:pt x="647700" y="51816"/>
                  </a:lnTo>
                  <a:lnTo>
                    <a:pt x="710184" y="42672"/>
                  </a:lnTo>
                  <a:lnTo>
                    <a:pt x="725424" y="42672"/>
                  </a:lnTo>
                  <a:lnTo>
                    <a:pt x="740664" y="411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2">
            <a:extLst>
              <a:ext uri="{FF2B5EF4-FFF2-40B4-BE49-F238E27FC236}">
                <a16:creationId xmlns:a16="http://schemas.microsoft.com/office/drawing/2014/main" id="{CB4BE260-5D33-18DA-8EE4-C1C699A9D5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5419" y="478028"/>
            <a:ext cx="8628493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dirty="0"/>
              <a:t>Implementace</a:t>
            </a:r>
            <a:r>
              <a:rPr spc="-90" dirty="0"/>
              <a:t> </a:t>
            </a:r>
            <a:r>
              <a:rPr dirty="0"/>
              <a:t>DKA</a:t>
            </a:r>
            <a:r>
              <a:rPr spc="-105" dirty="0"/>
              <a:t> </a:t>
            </a:r>
            <a:r>
              <a:rPr lang="cs-CZ" spc="-20" dirty="0"/>
              <a:t>5</a:t>
            </a:r>
            <a:r>
              <a:rPr spc="-20" dirty="0"/>
              <a:t>/10</a:t>
            </a:r>
          </a:p>
        </p:txBody>
      </p:sp>
      <p:sp>
        <p:nvSpPr>
          <p:cNvPr id="38" name="Zástupný symbol pro číslo snímku 37">
            <a:extLst>
              <a:ext uri="{FF2B5EF4-FFF2-40B4-BE49-F238E27FC236}">
                <a16:creationId xmlns:a16="http://schemas.microsoft.com/office/drawing/2014/main" id="{52EBDFF2-759D-147B-5CBD-86325938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13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08985" y="1307085"/>
            <a:ext cx="8679180" cy="283474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lnSpc>
                <a:spcPts val="2560"/>
              </a:lnSpc>
              <a:spcBef>
                <a:spcPts val="114"/>
              </a:spcBef>
            </a:pPr>
            <a:r>
              <a:rPr sz="2300" b="1" dirty="0">
                <a:latin typeface="Courier New"/>
                <a:cs typeface="Courier New"/>
              </a:rPr>
              <a:t>case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state</a:t>
            </a:r>
            <a:r>
              <a:rPr sz="2300" b="1" spc="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25" dirty="0">
                <a:latin typeface="Courier New"/>
                <a:cs typeface="Courier New"/>
              </a:rPr>
              <a:t>of</a:t>
            </a:r>
            <a:endParaRPr sz="2300">
              <a:latin typeface="Courier New"/>
              <a:cs typeface="Courier New"/>
            </a:endParaRPr>
          </a:p>
          <a:p>
            <a:pPr marL="365737">
              <a:lnSpc>
                <a:spcPts val="2360"/>
              </a:lnSpc>
            </a:pPr>
            <a:r>
              <a:rPr sz="2300" b="1" spc="-25" dirty="0">
                <a:latin typeface="Courier New"/>
                <a:cs typeface="Courier New"/>
              </a:rPr>
              <a:t>...</a:t>
            </a:r>
            <a:endParaRPr sz="2300">
              <a:latin typeface="Courier New"/>
              <a:cs typeface="Courier New"/>
            </a:endParaRPr>
          </a:p>
          <a:p>
            <a:pPr marL="365737">
              <a:lnSpc>
                <a:spcPts val="2360"/>
              </a:lnSpc>
              <a:tabLst>
                <a:tab pos="4695520" algn="l"/>
              </a:tabLst>
            </a:pPr>
            <a:r>
              <a:rPr sz="2300" b="1" dirty="0">
                <a:latin typeface="Courier New"/>
                <a:cs typeface="Courier New"/>
              </a:rPr>
              <a:t>f1:</a:t>
            </a:r>
            <a:r>
              <a:rPr sz="2300" b="1" spc="4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begin</a:t>
            </a:r>
            <a:r>
              <a:rPr sz="2300" b="1" dirty="0">
                <a:latin typeface="Courier New"/>
                <a:cs typeface="Courier New"/>
              </a:rPr>
              <a:t>	</a:t>
            </a:r>
            <a:r>
              <a:rPr sz="2300" b="1" spc="-10" dirty="0">
                <a:latin typeface="Courier New"/>
                <a:cs typeface="Courier New"/>
              </a:rPr>
              <a:t>{</a:t>
            </a:r>
            <a:r>
              <a:rPr sz="2300" b="1" spc="-10" dirty="0">
                <a:solidFill>
                  <a:srgbClr val="FF0000"/>
                </a:solidFill>
                <a:latin typeface="Courier New"/>
                <a:cs typeface="Courier New"/>
              </a:rPr>
              <a:t>identifikátor</a:t>
            </a:r>
            <a:r>
              <a:rPr sz="2300" b="1" spc="-10" dirty="0">
                <a:latin typeface="Courier New"/>
                <a:cs typeface="Courier New"/>
              </a:rPr>
              <a:t>}</a:t>
            </a:r>
            <a:endParaRPr sz="2300">
              <a:latin typeface="Courier New"/>
              <a:cs typeface="Courier New"/>
            </a:endParaRPr>
          </a:p>
          <a:p>
            <a:pPr marL="1778520" marR="534001" indent="-353672">
              <a:lnSpc>
                <a:spcPts val="2360"/>
              </a:lnSpc>
              <a:spcBef>
                <a:spcPts val="215"/>
              </a:spcBef>
              <a:tabLst>
                <a:tab pos="2680797" algn="l"/>
              </a:tabLst>
            </a:pPr>
            <a:r>
              <a:rPr sz="2300" b="1" dirty="0">
                <a:latin typeface="Courier New"/>
                <a:cs typeface="Courier New"/>
              </a:rPr>
              <a:t>if</a:t>
            </a:r>
            <a:r>
              <a:rPr sz="2300" b="1" spc="8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symbol</a:t>
            </a:r>
            <a:r>
              <a:rPr sz="2300" b="1" spc="8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in</a:t>
            </a:r>
            <a:r>
              <a:rPr sz="2300" b="1" spc="85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3232CC"/>
                </a:solidFill>
                <a:latin typeface="Courier New"/>
                <a:cs typeface="Courier New"/>
              </a:rPr>
              <a:t>['a'..'z',</a:t>
            </a:r>
            <a:r>
              <a:rPr sz="2300" b="1" spc="8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3232CC"/>
                </a:solidFill>
                <a:latin typeface="Courier New"/>
                <a:cs typeface="Courier New"/>
              </a:rPr>
              <a:t>'0'..'9']</a:t>
            </a:r>
            <a:r>
              <a:rPr sz="2300" b="1" spc="7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300" b="1" spc="-20" dirty="0">
                <a:latin typeface="Courier New"/>
                <a:cs typeface="Courier New"/>
              </a:rPr>
              <a:t>then </a:t>
            </a:r>
            <a:r>
              <a:rPr sz="2300" b="1" spc="-25" dirty="0">
                <a:latin typeface="Courier New"/>
                <a:cs typeface="Courier New"/>
              </a:rPr>
              <a:t>str</a:t>
            </a:r>
            <a:r>
              <a:rPr sz="2300" b="1" dirty="0">
                <a:latin typeface="Courier New"/>
                <a:cs typeface="Courier New"/>
              </a:rPr>
              <a:t>	:=</a:t>
            </a:r>
            <a:r>
              <a:rPr sz="2300" b="1" spc="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str</a:t>
            </a:r>
            <a:r>
              <a:rPr sz="2300" b="1" spc="4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+</a:t>
            </a:r>
            <a:r>
              <a:rPr sz="2300" b="1" spc="2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symbol;</a:t>
            </a:r>
            <a:endParaRPr sz="2300">
              <a:latin typeface="Courier New"/>
              <a:cs typeface="Courier New"/>
            </a:endParaRPr>
          </a:p>
          <a:p>
            <a:pPr marL="1424848">
              <a:lnSpc>
                <a:spcPts val="2145"/>
              </a:lnSpc>
            </a:pPr>
            <a:r>
              <a:rPr sz="2300" b="1" spc="-20" dirty="0">
                <a:latin typeface="Courier New"/>
                <a:cs typeface="Courier New"/>
              </a:rPr>
              <a:t>else</a:t>
            </a:r>
            <a:endParaRPr sz="2300">
              <a:latin typeface="Courier New"/>
              <a:cs typeface="Courier New"/>
            </a:endParaRPr>
          </a:p>
          <a:p>
            <a:pPr marL="1424848">
              <a:lnSpc>
                <a:spcPts val="2365"/>
              </a:lnSpc>
            </a:pPr>
            <a:r>
              <a:rPr sz="2300" b="1" spc="-10" dirty="0">
                <a:latin typeface="Courier New"/>
                <a:cs typeface="Courier New"/>
              </a:rPr>
              <a:t>begin</a:t>
            </a:r>
            <a:endParaRPr sz="2300">
              <a:latin typeface="Courier New"/>
              <a:cs typeface="Courier New"/>
            </a:endParaRPr>
          </a:p>
          <a:p>
            <a:pPr marL="1778520" marR="5079">
              <a:lnSpc>
                <a:spcPts val="2350"/>
              </a:lnSpc>
              <a:spcBef>
                <a:spcPts val="220"/>
              </a:spcBef>
              <a:tabLst>
                <a:tab pos="6056872" algn="l"/>
              </a:tabLst>
            </a:pPr>
            <a:r>
              <a:rPr sz="2300" b="1" spc="-10" dirty="0">
                <a:latin typeface="Courier New"/>
                <a:cs typeface="Courier New"/>
              </a:rPr>
              <a:t>ungetchar(symbol);</a:t>
            </a:r>
            <a:r>
              <a:rPr sz="2300" b="1" dirty="0">
                <a:latin typeface="Courier New"/>
                <a:cs typeface="Courier New"/>
              </a:rPr>
              <a:t>	{návrat</a:t>
            </a:r>
            <a:r>
              <a:rPr sz="2300" b="1" spc="9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znaku} </a:t>
            </a:r>
            <a:r>
              <a:rPr sz="2300" b="1" dirty="0">
                <a:latin typeface="Courier New"/>
                <a:cs typeface="Courier New"/>
              </a:rPr>
              <a:t>if</a:t>
            </a:r>
            <a:r>
              <a:rPr sz="2300" b="1" spc="95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3232CC"/>
                </a:solidFill>
                <a:latin typeface="Courier New"/>
                <a:cs typeface="Courier New"/>
              </a:rPr>
              <a:t>is_keyword</a:t>
            </a:r>
            <a:r>
              <a:rPr sz="2300" b="1" dirty="0">
                <a:latin typeface="Courier New"/>
                <a:cs typeface="Courier New"/>
              </a:rPr>
              <a:t>(str)</a:t>
            </a:r>
            <a:r>
              <a:rPr sz="2300" b="1" spc="10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then</a:t>
            </a:r>
            <a:r>
              <a:rPr sz="2300" b="1" spc="10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{klíčové</a:t>
            </a:r>
            <a:r>
              <a:rPr sz="2300" b="1" spc="9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slovo}</a:t>
            </a:r>
            <a:endParaRPr sz="23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5079" y="5654040"/>
            <a:ext cx="3874008" cy="13502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058730" y="6159499"/>
            <a:ext cx="299720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097">
              <a:spcBef>
                <a:spcPts val="140"/>
              </a:spcBef>
            </a:pPr>
            <a:r>
              <a:rPr sz="2600" b="1" i="1" spc="-25" dirty="0">
                <a:latin typeface="Times New Roman"/>
                <a:cs typeface="Times New Roman"/>
              </a:rPr>
              <a:t>f</a:t>
            </a:r>
            <a:r>
              <a:rPr sz="2625" b="1" spc="-37" baseline="-20634" dirty="0">
                <a:latin typeface="Times New Roman"/>
                <a:cs typeface="Times New Roman"/>
              </a:rPr>
              <a:t>1</a:t>
            </a:r>
            <a:endParaRPr sz="2625" baseline="-2063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68165" y="4004563"/>
            <a:ext cx="5911215" cy="229998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719408" marR="238110" indent="353037">
              <a:lnSpc>
                <a:spcPts val="2350"/>
              </a:lnSpc>
              <a:spcBef>
                <a:spcPts val="535"/>
              </a:spcBef>
            </a:pP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TOKEN</a:t>
            </a:r>
            <a:r>
              <a:rPr sz="2300" b="1" spc="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:=</a:t>
            </a:r>
            <a:r>
              <a:rPr sz="2300" b="1" spc="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10" dirty="0">
                <a:solidFill>
                  <a:srgbClr val="FF0000"/>
                </a:solidFill>
                <a:latin typeface="Courier New"/>
                <a:cs typeface="Courier New"/>
              </a:rPr>
              <a:t>get_keyword(str)</a:t>
            </a:r>
            <a:r>
              <a:rPr sz="2300" b="1" spc="-10" dirty="0">
                <a:latin typeface="Courier New"/>
                <a:cs typeface="Courier New"/>
              </a:rPr>
              <a:t>; </a:t>
            </a:r>
            <a:r>
              <a:rPr sz="2300" b="1" spc="-20" dirty="0">
                <a:latin typeface="Courier New"/>
                <a:cs typeface="Courier New"/>
              </a:rPr>
              <a:t>else</a:t>
            </a:r>
            <a:endParaRPr sz="2300">
              <a:latin typeface="Courier New"/>
              <a:cs typeface="Courier New"/>
            </a:endParaRPr>
          </a:p>
          <a:p>
            <a:pPr marR="225410" algn="ctr">
              <a:lnSpc>
                <a:spcPts val="2160"/>
              </a:lnSpc>
            </a:pP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TOKEN</a:t>
            </a:r>
            <a:r>
              <a:rPr sz="2300" b="1" spc="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:=</a:t>
            </a:r>
            <a:r>
              <a:rPr sz="2300" b="1" spc="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10" dirty="0">
                <a:solidFill>
                  <a:srgbClr val="FF0000"/>
                </a:solidFill>
                <a:latin typeface="Courier New"/>
                <a:cs typeface="Courier New"/>
              </a:rPr>
              <a:t>IDENTIFIER</a:t>
            </a:r>
            <a:r>
              <a:rPr sz="2300" b="1" spc="-10" dirty="0">
                <a:latin typeface="Courier New"/>
                <a:cs typeface="Courier New"/>
              </a:rPr>
              <a:t>;</a:t>
            </a:r>
            <a:endParaRPr sz="2300">
              <a:latin typeface="Courier New"/>
              <a:cs typeface="Courier New"/>
            </a:endParaRPr>
          </a:p>
          <a:p>
            <a:pPr marL="365737" marR="4124058" indent="353037">
              <a:lnSpc>
                <a:spcPts val="2350"/>
              </a:lnSpc>
              <a:spcBef>
                <a:spcPts val="220"/>
              </a:spcBef>
            </a:pPr>
            <a:r>
              <a:rPr sz="2300" b="1" spc="-10" dirty="0">
                <a:latin typeface="Courier New"/>
                <a:cs typeface="Courier New"/>
              </a:rPr>
              <a:t>break; </a:t>
            </a:r>
            <a:r>
              <a:rPr sz="2300" b="1" spc="-20" dirty="0">
                <a:latin typeface="Courier New"/>
                <a:cs typeface="Courier New"/>
              </a:rPr>
              <a:t>end;</a:t>
            </a:r>
            <a:endParaRPr sz="2300">
              <a:latin typeface="Courier New"/>
              <a:cs typeface="Courier New"/>
            </a:endParaRPr>
          </a:p>
          <a:p>
            <a:pPr marL="12699">
              <a:lnSpc>
                <a:spcPts val="2165"/>
              </a:lnSpc>
            </a:pPr>
            <a:r>
              <a:rPr sz="2300" b="1" dirty="0">
                <a:latin typeface="Courier New"/>
                <a:cs typeface="Courier New"/>
              </a:rPr>
              <a:t>end;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{stav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spc="-25" dirty="0">
                <a:latin typeface="Courier New"/>
                <a:cs typeface="Courier New"/>
              </a:rPr>
              <a:t>f1}</a:t>
            </a:r>
            <a:endParaRPr sz="2300">
              <a:latin typeface="Courier New"/>
              <a:cs typeface="Courier New"/>
            </a:endParaRPr>
          </a:p>
          <a:p>
            <a:pPr marR="5079" algn="r">
              <a:lnSpc>
                <a:spcPts val="3229"/>
              </a:lnSpc>
            </a:pPr>
            <a:r>
              <a:rPr sz="2850" b="1" i="1" spc="-20" dirty="0">
                <a:latin typeface="Times New Roman"/>
                <a:cs typeface="Times New Roman"/>
              </a:rPr>
              <a:t>a</a:t>
            </a:r>
            <a:r>
              <a:rPr sz="2850" b="1" spc="-20" dirty="0">
                <a:latin typeface="Times New Roman"/>
                <a:cs typeface="Times New Roman"/>
              </a:rPr>
              <a:t>..</a:t>
            </a:r>
            <a:r>
              <a:rPr sz="2850" b="1" i="1" spc="-20" dirty="0"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82891" y="5797586"/>
            <a:ext cx="1172210" cy="117724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33652">
              <a:spcBef>
                <a:spcPts val="1420"/>
              </a:spcBef>
            </a:pP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identifier</a:t>
            </a:r>
            <a:endParaRPr sz="2200">
              <a:latin typeface="Times New Roman"/>
              <a:cs typeface="Times New Roman"/>
            </a:endParaRPr>
          </a:p>
          <a:p>
            <a:pPr marL="12699">
              <a:spcBef>
                <a:spcPts val="1725"/>
              </a:spcBef>
            </a:pPr>
            <a:r>
              <a:rPr sz="2850" b="1" i="1" spc="-10" dirty="0">
                <a:latin typeface="Times New Roman"/>
                <a:cs typeface="Times New Roman"/>
              </a:rPr>
              <a:t>a</a:t>
            </a:r>
            <a:r>
              <a:rPr sz="2850" b="1" spc="-10" dirty="0">
                <a:latin typeface="Times New Roman"/>
                <a:cs typeface="Times New Roman"/>
              </a:rPr>
              <a:t>..</a:t>
            </a:r>
            <a:r>
              <a:rPr sz="2850" b="1" i="1" spc="-10" dirty="0">
                <a:latin typeface="Times New Roman"/>
                <a:cs typeface="Times New Roman"/>
              </a:rPr>
              <a:t>z</a:t>
            </a:r>
            <a:r>
              <a:rPr sz="2850" b="1" spc="-10" dirty="0">
                <a:latin typeface="Times New Roman"/>
                <a:cs typeface="Times New Roman"/>
              </a:rPr>
              <a:t>,0..9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06707" y="6066534"/>
            <a:ext cx="200025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BDAB40C4-2DF4-96EC-7126-219DB825BA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5419" y="478028"/>
            <a:ext cx="8628493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dirty="0"/>
              <a:t>Implementace</a:t>
            </a:r>
            <a:r>
              <a:rPr spc="-90" dirty="0"/>
              <a:t> </a:t>
            </a:r>
            <a:r>
              <a:rPr dirty="0"/>
              <a:t>DKA</a:t>
            </a:r>
            <a:r>
              <a:rPr spc="-105" dirty="0"/>
              <a:t> </a:t>
            </a:r>
            <a:r>
              <a:rPr lang="cs-CZ" spc="-20" dirty="0"/>
              <a:t>6</a:t>
            </a:r>
            <a:r>
              <a:rPr spc="-20" dirty="0"/>
              <a:t>/10</a:t>
            </a:r>
          </a:p>
        </p:txBody>
      </p:sp>
      <p:sp>
        <p:nvSpPr>
          <p:cNvPr id="14" name="Zástupný symbol pro číslo snímku 13">
            <a:extLst>
              <a:ext uri="{FF2B5EF4-FFF2-40B4-BE49-F238E27FC236}">
                <a16:creationId xmlns:a16="http://schemas.microsoft.com/office/drawing/2014/main" id="{56F64276-F2E9-1331-80AD-8058BBA5A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14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08985" y="1307085"/>
            <a:ext cx="8190230" cy="377090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lnSpc>
                <a:spcPts val="2560"/>
              </a:lnSpc>
              <a:spcBef>
                <a:spcPts val="114"/>
              </a:spcBef>
            </a:pPr>
            <a:r>
              <a:rPr sz="2300" b="1" dirty="0">
                <a:latin typeface="Courier New"/>
                <a:cs typeface="Courier New"/>
              </a:rPr>
              <a:t>case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state</a:t>
            </a:r>
            <a:r>
              <a:rPr sz="2300" b="1" spc="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25" dirty="0">
                <a:latin typeface="Courier New"/>
                <a:cs typeface="Courier New"/>
              </a:rPr>
              <a:t>of</a:t>
            </a:r>
            <a:endParaRPr sz="2300">
              <a:latin typeface="Courier New"/>
              <a:cs typeface="Courier New"/>
            </a:endParaRPr>
          </a:p>
          <a:p>
            <a:pPr marL="365737">
              <a:lnSpc>
                <a:spcPts val="2360"/>
              </a:lnSpc>
            </a:pPr>
            <a:r>
              <a:rPr sz="2300" b="1" spc="-25" dirty="0">
                <a:latin typeface="Courier New"/>
                <a:cs typeface="Courier New"/>
              </a:rPr>
              <a:t>...</a:t>
            </a:r>
            <a:endParaRPr sz="2300">
              <a:latin typeface="Courier New"/>
              <a:cs typeface="Courier New"/>
            </a:endParaRPr>
          </a:p>
          <a:p>
            <a:pPr marL="1424848" marR="1366431" indent="-1059111">
              <a:lnSpc>
                <a:spcPts val="2360"/>
              </a:lnSpc>
              <a:spcBef>
                <a:spcPts val="204"/>
              </a:spcBef>
              <a:tabLst>
                <a:tab pos="4695520" algn="l"/>
              </a:tabLst>
            </a:pPr>
            <a:r>
              <a:rPr sz="2300" b="1" dirty="0">
                <a:latin typeface="Courier New"/>
                <a:cs typeface="Courier New"/>
              </a:rPr>
              <a:t>f2:</a:t>
            </a:r>
            <a:r>
              <a:rPr sz="2300" b="1" spc="4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begin</a:t>
            </a:r>
            <a:r>
              <a:rPr sz="2300" b="1" dirty="0">
                <a:latin typeface="Courier New"/>
                <a:cs typeface="Courier New"/>
              </a:rPr>
              <a:t>	{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celé</a:t>
            </a:r>
            <a:r>
              <a:rPr sz="2300" b="1" spc="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10" dirty="0">
                <a:solidFill>
                  <a:srgbClr val="FF0000"/>
                </a:solidFill>
                <a:latin typeface="Courier New"/>
                <a:cs typeface="Courier New"/>
              </a:rPr>
              <a:t>číslo</a:t>
            </a:r>
            <a:r>
              <a:rPr sz="2300" b="1" spc="-10" dirty="0">
                <a:latin typeface="Courier New"/>
                <a:cs typeface="Courier New"/>
              </a:rPr>
              <a:t>} </a:t>
            </a:r>
            <a:r>
              <a:rPr sz="2300" b="1" dirty="0">
                <a:latin typeface="Courier New"/>
                <a:cs typeface="Courier New"/>
              </a:rPr>
              <a:t>if</a:t>
            </a:r>
            <a:r>
              <a:rPr sz="2300" b="1" spc="7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symbol</a:t>
            </a:r>
            <a:r>
              <a:rPr sz="2300" b="1" spc="7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in</a:t>
            </a:r>
            <a:r>
              <a:rPr sz="2300" b="1" spc="70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3232CC"/>
                </a:solidFill>
                <a:latin typeface="Courier New"/>
                <a:cs typeface="Courier New"/>
              </a:rPr>
              <a:t>['0'..'9']</a:t>
            </a:r>
            <a:r>
              <a:rPr sz="2300" b="1" spc="75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300" b="1" spc="-20" dirty="0">
                <a:latin typeface="Courier New"/>
                <a:cs typeface="Courier New"/>
              </a:rPr>
              <a:t>then</a:t>
            </a:r>
            <a:endParaRPr sz="2300">
              <a:latin typeface="Courier New"/>
              <a:cs typeface="Courier New"/>
            </a:endParaRPr>
          </a:p>
          <a:p>
            <a:pPr marL="1424848" marR="2674447" indent="353037">
              <a:lnSpc>
                <a:spcPts val="2350"/>
              </a:lnSpc>
              <a:spcBef>
                <a:spcPts val="20"/>
              </a:spcBef>
              <a:tabLst>
                <a:tab pos="2680797" algn="l"/>
              </a:tabLst>
            </a:pPr>
            <a:r>
              <a:rPr sz="2300" b="1" spc="-25" dirty="0">
                <a:latin typeface="Courier New"/>
                <a:cs typeface="Courier New"/>
              </a:rPr>
              <a:t>str</a:t>
            </a:r>
            <a:r>
              <a:rPr sz="2300" b="1" dirty="0">
                <a:latin typeface="Courier New"/>
                <a:cs typeface="Courier New"/>
              </a:rPr>
              <a:t>	:=</a:t>
            </a:r>
            <a:r>
              <a:rPr sz="2300" b="1" spc="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str</a:t>
            </a:r>
            <a:r>
              <a:rPr sz="2300" b="1" spc="4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+</a:t>
            </a:r>
            <a:r>
              <a:rPr sz="2300" b="1" spc="2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symbol; </a:t>
            </a:r>
            <a:r>
              <a:rPr sz="2300" b="1" spc="-20" dirty="0">
                <a:latin typeface="Courier New"/>
                <a:cs typeface="Courier New"/>
              </a:rPr>
              <a:t>else</a:t>
            </a:r>
            <a:endParaRPr sz="2300">
              <a:latin typeface="Courier New"/>
              <a:cs typeface="Courier New"/>
            </a:endParaRPr>
          </a:p>
          <a:p>
            <a:pPr marL="1424848">
              <a:lnSpc>
                <a:spcPts val="2160"/>
              </a:lnSpc>
            </a:pPr>
            <a:r>
              <a:rPr sz="2300" b="1" spc="-10" dirty="0">
                <a:latin typeface="Courier New"/>
                <a:cs typeface="Courier New"/>
              </a:rPr>
              <a:t>begin</a:t>
            </a:r>
            <a:endParaRPr sz="2300">
              <a:latin typeface="Courier New"/>
              <a:cs typeface="Courier New"/>
            </a:endParaRPr>
          </a:p>
          <a:p>
            <a:pPr marL="2132192" marR="5079" indent="-353672">
              <a:lnSpc>
                <a:spcPts val="2350"/>
              </a:lnSpc>
              <a:spcBef>
                <a:spcPts val="220"/>
              </a:spcBef>
              <a:tabLst>
                <a:tab pos="5703201" algn="l"/>
              </a:tabLst>
            </a:pPr>
            <a:r>
              <a:rPr sz="2300" b="1" spc="-10" dirty="0">
                <a:latin typeface="Courier New"/>
                <a:cs typeface="Courier New"/>
              </a:rPr>
              <a:t>ungetchar(symbol);</a:t>
            </a:r>
            <a:r>
              <a:rPr sz="2300" b="1" dirty="0">
                <a:latin typeface="Courier New"/>
                <a:cs typeface="Courier New"/>
              </a:rPr>
              <a:t>	{návrat</a:t>
            </a:r>
            <a:r>
              <a:rPr sz="2300" b="1" spc="9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znaku}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TOKEN</a:t>
            </a:r>
            <a:r>
              <a:rPr sz="2300" b="1" spc="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:=</a:t>
            </a:r>
            <a:r>
              <a:rPr sz="2300" b="1" spc="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10" dirty="0">
                <a:solidFill>
                  <a:srgbClr val="FF0000"/>
                </a:solidFill>
                <a:latin typeface="Courier New"/>
                <a:cs typeface="Courier New"/>
              </a:rPr>
              <a:t>INTEGER</a:t>
            </a:r>
            <a:r>
              <a:rPr sz="2300" b="1" spc="-10" dirty="0">
                <a:latin typeface="Courier New"/>
                <a:cs typeface="Courier New"/>
              </a:rPr>
              <a:t>;</a:t>
            </a:r>
            <a:endParaRPr sz="2300">
              <a:latin typeface="Courier New"/>
              <a:cs typeface="Courier New"/>
            </a:endParaRPr>
          </a:p>
          <a:p>
            <a:pPr marL="1778520" marR="574638" indent="353037">
              <a:lnSpc>
                <a:spcPts val="2350"/>
              </a:lnSpc>
              <a:spcBef>
                <a:spcPts val="15"/>
              </a:spcBef>
            </a:pPr>
            <a:r>
              <a:rPr sz="2300" b="1" dirty="0">
                <a:latin typeface="Courier New"/>
                <a:cs typeface="Courier New"/>
              </a:rPr>
              <a:t>{převod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hodnoty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str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na</a:t>
            </a:r>
            <a:r>
              <a:rPr sz="2300" b="1" spc="7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integer} break;</a:t>
            </a:r>
            <a:endParaRPr sz="2300">
              <a:latin typeface="Courier New"/>
              <a:cs typeface="Courier New"/>
            </a:endParaRPr>
          </a:p>
          <a:p>
            <a:pPr marL="1424848">
              <a:lnSpc>
                <a:spcPts val="2355"/>
              </a:lnSpc>
            </a:pPr>
            <a:r>
              <a:rPr sz="2300" b="1" spc="-20" dirty="0">
                <a:latin typeface="Courier New"/>
                <a:cs typeface="Courier New"/>
              </a:rPr>
              <a:t>end;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8164" y="4903723"/>
            <a:ext cx="2499360" cy="3686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</a:pPr>
            <a:r>
              <a:rPr sz="2300" b="1" dirty="0">
                <a:latin typeface="Courier New"/>
                <a:cs typeface="Courier New"/>
              </a:rPr>
              <a:t>end;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{stav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spc="-25" dirty="0">
                <a:latin typeface="Courier New"/>
                <a:cs typeface="Courier New"/>
              </a:rPr>
              <a:t>f2}</a:t>
            </a:r>
            <a:endParaRPr sz="230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5806" y="5192268"/>
            <a:ext cx="3144012" cy="138531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68964" y="5853174"/>
            <a:ext cx="200025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3290" y="5994907"/>
            <a:ext cx="1030605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integer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4411" y="5917181"/>
            <a:ext cx="33782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097">
              <a:spcBef>
                <a:spcPts val="130"/>
              </a:spcBef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2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97363" y="5405118"/>
            <a:ext cx="65595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20" dirty="0">
                <a:latin typeface="Times New Roman"/>
                <a:cs typeface="Times New Roman"/>
              </a:rPr>
              <a:t>0..9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00568" y="5068314"/>
            <a:ext cx="65595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20" dirty="0">
                <a:latin typeface="Times New Roman"/>
                <a:cs typeface="Times New Roman"/>
              </a:rPr>
              <a:t>0..9</a:t>
            </a:r>
            <a:endParaRPr sz="3299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40695" y="5963412"/>
            <a:ext cx="464820" cy="599440"/>
            <a:chOff x="5670682" y="5963412"/>
            <a:chExt cx="464820" cy="599440"/>
          </a:xfrm>
        </p:grpSpPr>
        <p:sp>
          <p:nvSpPr>
            <p:cNvPr id="13" name="object 13"/>
            <p:cNvSpPr/>
            <p:nvPr/>
          </p:nvSpPr>
          <p:spPr>
            <a:xfrm>
              <a:off x="5693541" y="6053328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313943"/>
                  </a:moveTo>
                  <a:lnTo>
                    <a:pt x="420623" y="105155"/>
                  </a:lnTo>
                  <a:lnTo>
                    <a:pt x="105155" y="105155"/>
                  </a:lnTo>
                  <a:lnTo>
                    <a:pt x="105155" y="0"/>
                  </a:lnTo>
                  <a:lnTo>
                    <a:pt x="0" y="208787"/>
                  </a:lnTo>
                  <a:lnTo>
                    <a:pt x="105155" y="419099"/>
                  </a:lnTo>
                  <a:lnTo>
                    <a:pt x="105155" y="313943"/>
                  </a:lnTo>
                  <a:lnTo>
                    <a:pt x="420623" y="3139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0682" y="5963412"/>
              <a:ext cx="464820" cy="599440"/>
            </a:xfrm>
            <a:custGeom>
              <a:avLst/>
              <a:gdLst/>
              <a:ahLst/>
              <a:cxnLst/>
              <a:rect l="l" t="t" r="r" b="b"/>
              <a:pathLst>
                <a:path w="464820" h="599440">
                  <a:moveTo>
                    <a:pt x="149352" y="173736"/>
                  </a:moveTo>
                  <a:lnTo>
                    <a:pt x="149352" y="0"/>
                  </a:lnTo>
                  <a:lnTo>
                    <a:pt x="0" y="298704"/>
                  </a:lnTo>
                  <a:lnTo>
                    <a:pt x="42672" y="384483"/>
                  </a:lnTo>
                  <a:lnTo>
                    <a:pt x="42672" y="289560"/>
                  </a:lnTo>
                  <a:lnTo>
                    <a:pt x="47553" y="299466"/>
                  </a:lnTo>
                  <a:lnTo>
                    <a:pt x="106680" y="179473"/>
                  </a:lnTo>
                  <a:lnTo>
                    <a:pt x="106680" y="89916"/>
                  </a:lnTo>
                  <a:lnTo>
                    <a:pt x="146304" y="99060"/>
                  </a:lnTo>
                  <a:lnTo>
                    <a:pt x="146304" y="173736"/>
                  </a:lnTo>
                  <a:lnTo>
                    <a:pt x="149352" y="173736"/>
                  </a:lnTo>
                  <a:close/>
                </a:path>
                <a:path w="464820" h="599440">
                  <a:moveTo>
                    <a:pt x="47553" y="299466"/>
                  </a:moveTo>
                  <a:lnTo>
                    <a:pt x="42672" y="289560"/>
                  </a:lnTo>
                  <a:lnTo>
                    <a:pt x="42672" y="309372"/>
                  </a:lnTo>
                  <a:lnTo>
                    <a:pt x="47553" y="299466"/>
                  </a:lnTo>
                  <a:close/>
                </a:path>
                <a:path w="464820" h="599440">
                  <a:moveTo>
                    <a:pt x="146304" y="499872"/>
                  </a:moveTo>
                  <a:lnTo>
                    <a:pt x="47553" y="299466"/>
                  </a:lnTo>
                  <a:lnTo>
                    <a:pt x="42672" y="309372"/>
                  </a:lnTo>
                  <a:lnTo>
                    <a:pt x="42672" y="384483"/>
                  </a:lnTo>
                  <a:lnTo>
                    <a:pt x="106680" y="513152"/>
                  </a:lnTo>
                  <a:lnTo>
                    <a:pt x="106680" y="509016"/>
                  </a:lnTo>
                  <a:lnTo>
                    <a:pt x="146304" y="499872"/>
                  </a:lnTo>
                  <a:close/>
                </a:path>
                <a:path w="464820" h="599440">
                  <a:moveTo>
                    <a:pt x="146304" y="99060"/>
                  </a:moveTo>
                  <a:lnTo>
                    <a:pt x="106680" y="89916"/>
                  </a:lnTo>
                  <a:lnTo>
                    <a:pt x="106680" y="179473"/>
                  </a:lnTo>
                  <a:lnTo>
                    <a:pt x="146304" y="99060"/>
                  </a:lnTo>
                  <a:close/>
                </a:path>
                <a:path w="464820" h="599440">
                  <a:moveTo>
                    <a:pt x="146304" y="173736"/>
                  </a:moveTo>
                  <a:lnTo>
                    <a:pt x="146304" y="99060"/>
                  </a:lnTo>
                  <a:lnTo>
                    <a:pt x="106680" y="179473"/>
                  </a:lnTo>
                  <a:lnTo>
                    <a:pt x="106680" y="214884"/>
                  </a:lnTo>
                  <a:lnTo>
                    <a:pt x="128016" y="214884"/>
                  </a:lnTo>
                  <a:lnTo>
                    <a:pt x="128016" y="173736"/>
                  </a:lnTo>
                  <a:lnTo>
                    <a:pt x="146304" y="173736"/>
                  </a:lnTo>
                  <a:close/>
                </a:path>
                <a:path w="464820" h="599440">
                  <a:moveTo>
                    <a:pt x="443484" y="384048"/>
                  </a:moveTo>
                  <a:lnTo>
                    <a:pt x="106680" y="384048"/>
                  </a:lnTo>
                  <a:lnTo>
                    <a:pt x="106680" y="419458"/>
                  </a:lnTo>
                  <a:lnTo>
                    <a:pt x="128016" y="462758"/>
                  </a:lnTo>
                  <a:lnTo>
                    <a:pt x="128016" y="425196"/>
                  </a:lnTo>
                  <a:lnTo>
                    <a:pt x="149352" y="403860"/>
                  </a:lnTo>
                  <a:lnTo>
                    <a:pt x="149352" y="425196"/>
                  </a:lnTo>
                  <a:lnTo>
                    <a:pt x="422148" y="425196"/>
                  </a:lnTo>
                  <a:lnTo>
                    <a:pt x="422148" y="403860"/>
                  </a:lnTo>
                  <a:lnTo>
                    <a:pt x="443484" y="384048"/>
                  </a:lnTo>
                  <a:close/>
                </a:path>
                <a:path w="464820" h="599440">
                  <a:moveTo>
                    <a:pt x="146304" y="592804"/>
                  </a:moveTo>
                  <a:lnTo>
                    <a:pt x="146304" y="499872"/>
                  </a:lnTo>
                  <a:lnTo>
                    <a:pt x="106680" y="509016"/>
                  </a:lnTo>
                  <a:lnTo>
                    <a:pt x="106680" y="513152"/>
                  </a:lnTo>
                  <a:lnTo>
                    <a:pt x="146304" y="592804"/>
                  </a:lnTo>
                  <a:close/>
                </a:path>
                <a:path w="464820" h="599440">
                  <a:moveTo>
                    <a:pt x="464820" y="425196"/>
                  </a:moveTo>
                  <a:lnTo>
                    <a:pt x="464820" y="173736"/>
                  </a:lnTo>
                  <a:lnTo>
                    <a:pt x="128016" y="173736"/>
                  </a:lnTo>
                  <a:lnTo>
                    <a:pt x="149352" y="195072"/>
                  </a:lnTo>
                  <a:lnTo>
                    <a:pt x="149352" y="214884"/>
                  </a:lnTo>
                  <a:lnTo>
                    <a:pt x="422148" y="214884"/>
                  </a:lnTo>
                  <a:lnTo>
                    <a:pt x="422148" y="195072"/>
                  </a:lnTo>
                  <a:lnTo>
                    <a:pt x="443484" y="214884"/>
                  </a:lnTo>
                  <a:lnTo>
                    <a:pt x="443484" y="425196"/>
                  </a:lnTo>
                  <a:lnTo>
                    <a:pt x="464820" y="425196"/>
                  </a:lnTo>
                  <a:close/>
                </a:path>
                <a:path w="464820" h="599440">
                  <a:moveTo>
                    <a:pt x="149352" y="214884"/>
                  </a:moveTo>
                  <a:lnTo>
                    <a:pt x="149352" y="195072"/>
                  </a:lnTo>
                  <a:lnTo>
                    <a:pt x="128016" y="173736"/>
                  </a:lnTo>
                  <a:lnTo>
                    <a:pt x="128016" y="214884"/>
                  </a:lnTo>
                  <a:lnTo>
                    <a:pt x="149352" y="214884"/>
                  </a:lnTo>
                  <a:close/>
                </a:path>
                <a:path w="464820" h="599440">
                  <a:moveTo>
                    <a:pt x="149352" y="425196"/>
                  </a:moveTo>
                  <a:lnTo>
                    <a:pt x="149352" y="403860"/>
                  </a:lnTo>
                  <a:lnTo>
                    <a:pt x="128016" y="425196"/>
                  </a:lnTo>
                  <a:lnTo>
                    <a:pt x="149352" y="425196"/>
                  </a:lnTo>
                  <a:close/>
                </a:path>
                <a:path w="464820" h="599440">
                  <a:moveTo>
                    <a:pt x="149352" y="598932"/>
                  </a:moveTo>
                  <a:lnTo>
                    <a:pt x="149352" y="425196"/>
                  </a:lnTo>
                  <a:lnTo>
                    <a:pt x="128016" y="425196"/>
                  </a:lnTo>
                  <a:lnTo>
                    <a:pt x="128016" y="462758"/>
                  </a:lnTo>
                  <a:lnTo>
                    <a:pt x="146304" y="499872"/>
                  </a:lnTo>
                  <a:lnTo>
                    <a:pt x="146304" y="592804"/>
                  </a:lnTo>
                  <a:lnTo>
                    <a:pt x="149352" y="598932"/>
                  </a:lnTo>
                  <a:close/>
                </a:path>
                <a:path w="464820" h="599440">
                  <a:moveTo>
                    <a:pt x="443484" y="214884"/>
                  </a:moveTo>
                  <a:lnTo>
                    <a:pt x="422148" y="195072"/>
                  </a:lnTo>
                  <a:lnTo>
                    <a:pt x="422148" y="214884"/>
                  </a:lnTo>
                  <a:lnTo>
                    <a:pt x="443484" y="214884"/>
                  </a:lnTo>
                  <a:close/>
                </a:path>
                <a:path w="464820" h="599440">
                  <a:moveTo>
                    <a:pt x="443484" y="384048"/>
                  </a:moveTo>
                  <a:lnTo>
                    <a:pt x="443484" y="214884"/>
                  </a:lnTo>
                  <a:lnTo>
                    <a:pt x="422148" y="214884"/>
                  </a:lnTo>
                  <a:lnTo>
                    <a:pt x="422148" y="384048"/>
                  </a:lnTo>
                  <a:lnTo>
                    <a:pt x="443484" y="384048"/>
                  </a:lnTo>
                  <a:close/>
                </a:path>
                <a:path w="464820" h="599440">
                  <a:moveTo>
                    <a:pt x="443484" y="425196"/>
                  </a:moveTo>
                  <a:lnTo>
                    <a:pt x="443484" y="384048"/>
                  </a:lnTo>
                  <a:lnTo>
                    <a:pt x="422148" y="403860"/>
                  </a:lnTo>
                  <a:lnTo>
                    <a:pt x="422148" y="425196"/>
                  </a:lnTo>
                  <a:lnTo>
                    <a:pt x="443484" y="425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2">
            <a:extLst>
              <a:ext uri="{FF2B5EF4-FFF2-40B4-BE49-F238E27FC236}">
                <a16:creationId xmlns:a16="http://schemas.microsoft.com/office/drawing/2014/main" id="{AD7B9E53-09D5-B481-3CFC-765EABECC1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5419" y="478028"/>
            <a:ext cx="8628493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dirty="0"/>
              <a:t>Implementace</a:t>
            </a:r>
            <a:r>
              <a:rPr spc="-90" dirty="0"/>
              <a:t> </a:t>
            </a:r>
            <a:r>
              <a:rPr dirty="0"/>
              <a:t>DKA</a:t>
            </a:r>
            <a:r>
              <a:rPr spc="-105" dirty="0"/>
              <a:t> </a:t>
            </a:r>
            <a:r>
              <a:rPr lang="cs-CZ" spc="-20" dirty="0"/>
              <a:t>7</a:t>
            </a:r>
            <a:r>
              <a:rPr spc="-20" dirty="0"/>
              <a:t>/10</a:t>
            </a:r>
          </a:p>
        </p:txBody>
      </p:sp>
      <p:sp>
        <p:nvSpPr>
          <p:cNvPr id="19" name="Zástupný symbol pro číslo snímku 18">
            <a:extLst>
              <a:ext uri="{FF2B5EF4-FFF2-40B4-BE49-F238E27FC236}">
                <a16:creationId xmlns:a16="http://schemas.microsoft.com/office/drawing/2014/main" id="{9C8DF294-3AF4-61AF-E26E-D2116A47E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15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08987" y="1307084"/>
            <a:ext cx="6651625" cy="253979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lnSpc>
                <a:spcPts val="2560"/>
              </a:lnSpc>
              <a:spcBef>
                <a:spcPts val="114"/>
              </a:spcBef>
            </a:pPr>
            <a:r>
              <a:rPr sz="2300" b="1" dirty="0">
                <a:latin typeface="Courier New"/>
                <a:cs typeface="Courier New"/>
              </a:rPr>
              <a:t>case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state</a:t>
            </a:r>
            <a:r>
              <a:rPr sz="2300" b="1" spc="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25" dirty="0">
                <a:latin typeface="Courier New"/>
                <a:cs typeface="Courier New"/>
              </a:rPr>
              <a:t>of</a:t>
            </a:r>
            <a:endParaRPr sz="2300">
              <a:latin typeface="Courier New"/>
              <a:cs typeface="Courier New"/>
            </a:endParaRPr>
          </a:p>
          <a:p>
            <a:pPr marL="365737">
              <a:lnSpc>
                <a:spcPts val="2360"/>
              </a:lnSpc>
            </a:pPr>
            <a:r>
              <a:rPr sz="2300" b="1" spc="-25" dirty="0">
                <a:latin typeface="Courier New"/>
                <a:cs typeface="Courier New"/>
              </a:rPr>
              <a:t>...</a:t>
            </a:r>
            <a:endParaRPr sz="2300">
              <a:latin typeface="Courier New"/>
              <a:cs typeface="Courier New"/>
            </a:endParaRPr>
          </a:p>
          <a:p>
            <a:pPr marL="1424848" marR="5079" indent="-1059111">
              <a:lnSpc>
                <a:spcPts val="2360"/>
              </a:lnSpc>
              <a:spcBef>
                <a:spcPts val="204"/>
              </a:spcBef>
              <a:tabLst>
                <a:tab pos="4695520" algn="l"/>
              </a:tabLst>
            </a:pPr>
            <a:r>
              <a:rPr sz="2300" b="1" dirty="0">
                <a:latin typeface="Courier New"/>
                <a:cs typeface="Courier New"/>
              </a:rPr>
              <a:t>q3:</a:t>
            </a:r>
            <a:r>
              <a:rPr sz="2300" b="1" spc="4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begin</a:t>
            </a:r>
            <a:r>
              <a:rPr sz="2300" b="1" dirty="0">
                <a:latin typeface="Courier New"/>
                <a:cs typeface="Courier New"/>
              </a:rPr>
              <a:t>	</a:t>
            </a:r>
            <a:r>
              <a:rPr sz="2300" b="1" spc="-10" dirty="0">
                <a:latin typeface="Courier New"/>
                <a:cs typeface="Courier New"/>
              </a:rPr>
              <a:t>{</a:t>
            </a:r>
            <a:r>
              <a:rPr sz="2300" b="1" spc="-10" dirty="0">
                <a:solidFill>
                  <a:srgbClr val="FF0000"/>
                </a:solidFill>
                <a:latin typeface="Courier New"/>
                <a:cs typeface="Courier New"/>
              </a:rPr>
              <a:t>přiřazení</a:t>
            </a:r>
            <a:r>
              <a:rPr sz="2300" b="1" spc="-10" dirty="0">
                <a:latin typeface="Courier New"/>
                <a:cs typeface="Courier New"/>
              </a:rPr>
              <a:t>} </a:t>
            </a:r>
            <a:r>
              <a:rPr sz="2300" b="1" dirty="0">
                <a:latin typeface="Courier New"/>
                <a:cs typeface="Courier New"/>
              </a:rPr>
              <a:t>if</a:t>
            </a:r>
            <a:r>
              <a:rPr sz="2300" b="1" spc="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symbol</a:t>
            </a:r>
            <a:r>
              <a:rPr sz="2300" b="1" spc="4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=</a:t>
            </a:r>
            <a:r>
              <a:rPr sz="2300" b="1" spc="45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3232CC"/>
                </a:solidFill>
                <a:latin typeface="Courier New"/>
                <a:cs typeface="Courier New"/>
              </a:rPr>
              <a:t>'='</a:t>
            </a:r>
            <a:r>
              <a:rPr sz="2300" b="1" spc="5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300" b="1" spc="-20" dirty="0">
                <a:latin typeface="Courier New"/>
                <a:cs typeface="Courier New"/>
              </a:rPr>
              <a:t>then</a:t>
            </a:r>
            <a:endParaRPr sz="2300">
              <a:latin typeface="Courier New"/>
              <a:cs typeface="Courier New"/>
            </a:endParaRPr>
          </a:p>
          <a:p>
            <a:pPr marL="1424848">
              <a:lnSpc>
                <a:spcPts val="2150"/>
              </a:lnSpc>
            </a:pPr>
            <a:r>
              <a:rPr sz="2300" b="1" spc="-10" dirty="0">
                <a:latin typeface="Courier New"/>
                <a:cs typeface="Courier New"/>
              </a:rPr>
              <a:t>begin</a:t>
            </a:r>
            <a:endParaRPr sz="2300">
              <a:latin typeface="Courier New"/>
              <a:cs typeface="Courier New"/>
            </a:endParaRPr>
          </a:p>
          <a:p>
            <a:pPr marL="438755" algn="ctr">
              <a:lnSpc>
                <a:spcPts val="2360"/>
              </a:lnSpc>
            </a:pP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TOKEN</a:t>
            </a:r>
            <a:r>
              <a:rPr sz="2300" b="1" spc="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:=</a:t>
            </a:r>
            <a:r>
              <a:rPr sz="2300" b="1" spc="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10" dirty="0">
                <a:solidFill>
                  <a:srgbClr val="FF0000"/>
                </a:solidFill>
                <a:latin typeface="Courier New"/>
                <a:cs typeface="Courier New"/>
              </a:rPr>
              <a:t>ASSIGNMENT</a:t>
            </a:r>
            <a:r>
              <a:rPr sz="2300" b="1" spc="-10" dirty="0">
                <a:latin typeface="Courier New"/>
                <a:cs typeface="Courier New"/>
              </a:rPr>
              <a:t>;</a:t>
            </a:r>
            <a:endParaRPr sz="2300">
              <a:latin typeface="Courier New"/>
              <a:cs typeface="Courier New"/>
            </a:endParaRPr>
          </a:p>
          <a:p>
            <a:pPr marL="1071176" marR="3097964" indent="706709">
              <a:lnSpc>
                <a:spcPts val="2360"/>
              </a:lnSpc>
              <a:spcBef>
                <a:spcPts val="215"/>
              </a:spcBef>
            </a:pPr>
            <a:r>
              <a:rPr sz="2300" b="1" spc="-10" dirty="0">
                <a:latin typeface="Courier New"/>
                <a:cs typeface="Courier New"/>
              </a:rPr>
              <a:t>break; </a:t>
            </a:r>
            <a:r>
              <a:rPr sz="2300" b="1" dirty="0">
                <a:latin typeface="Courier New"/>
                <a:cs typeface="Courier New"/>
              </a:rPr>
              <a:t>end;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{stav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spc="-25" dirty="0">
                <a:latin typeface="Courier New"/>
                <a:cs typeface="Courier New"/>
              </a:rPr>
              <a:t>q3}</a:t>
            </a:r>
            <a:endParaRPr sz="23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9282" y="3924300"/>
            <a:ext cx="3781044" cy="24947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77888" y="5757161"/>
            <a:ext cx="33782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097">
              <a:spcBef>
                <a:spcPts val="130"/>
              </a:spcBef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3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89416" y="4336795"/>
            <a:ext cx="1408430" cy="92653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21026">
              <a:lnSpc>
                <a:spcPts val="3679"/>
              </a:lnSpc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s</a:t>
            </a:r>
            <a:endParaRPr sz="3500">
              <a:latin typeface="Times New Roman"/>
              <a:cs typeface="Times New Roman"/>
            </a:endParaRPr>
          </a:p>
          <a:p>
            <a:pPr marL="12699">
              <a:lnSpc>
                <a:spcPts val="3440"/>
              </a:lnSpc>
            </a:pPr>
            <a:r>
              <a:rPr sz="3299" b="1" spc="-50" dirty="0">
                <a:latin typeface="Times New Roman"/>
                <a:cs typeface="Times New Roman"/>
              </a:rPr>
              <a:t>: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71309" y="5498081"/>
            <a:ext cx="768985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7">
              <a:lnSpc>
                <a:spcPts val="3895"/>
              </a:lnSpc>
              <a:spcBef>
                <a:spcPts val="100"/>
              </a:spcBef>
            </a:pPr>
            <a:r>
              <a:rPr sz="3299" b="1" dirty="0">
                <a:latin typeface="Times New Roman"/>
                <a:cs typeface="Times New Roman"/>
              </a:rPr>
              <a:t>=</a:t>
            </a:r>
            <a:r>
              <a:rPr sz="3299" b="1" spc="170" dirty="0">
                <a:latin typeface="Times New Roman"/>
                <a:cs typeface="Times New Roman"/>
              </a:rPr>
              <a:t> </a:t>
            </a:r>
            <a:r>
              <a:rPr sz="4575" b="1" i="1" spc="-75" baseline="-32786" dirty="0">
                <a:latin typeface="Times New Roman"/>
                <a:cs typeface="Times New Roman"/>
              </a:rPr>
              <a:t>q</a:t>
            </a:r>
            <a:endParaRPr sz="4575" baseline="-32786">
              <a:latin typeface="Times New Roman"/>
              <a:cs typeface="Times New Roman"/>
            </a:endParaRPr>
          </a:p>
          <a:p>
            <a:pPr marR="30478" algn="r">
              <a:lnSpc>
                <a:spcPts val="2395"/>
              </a:lnSpc>
            </a:pPr>
            <a:r>
              <a:rPr sz="2050" b="1" spc="-50" dirty="0">
                <a:latin typeface="Times New Roman"/>
                <a:cs typeface="Times New Roman"/>
              </a:rPr>
              <a:t>3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1982" y="5665722"/>
            <a:ext cx="4044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endParaRPr sz="3299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057970" y="5721097"/>
            <a:ext cx="464820" cy="597535"/>
            <a:chOff x="3687958" y="5721096"/>
            <a:chExt cx="464820" cy="597535"/>
          </a:xfrm>
        </p:grpSpPr>
        <p:sp>
          <p:nvSpPr>
            <p:cNvPr id="11" name="object 11"/>
            <p:cNvSpPr/>
            <p:nvPr/>
          </p:nvSpPr>
          <p:spPr>
            <a:xfrm>
              <a:off x="3712342" y="5809487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315467"/>
                  </a:moveTo>
                  <a:lnTo>
                    <a:pt x="419099" y="105155"/>
                  </a:lnTo>
                  <a:lnTo>
                    <a:pt x="105155" y="105155"/>
                  </a:lnTo>
                  <a:lnTo>
                    <a:pt x="105155" y="0"/>
                  </a:lnTo>
                  <a:lnTo>
                    <a:pt x="0" y="210311"/>
                  </a:lnTo>
                  <a:lnTo>
                    <a:pt x="105155" y="420623"/>
                  </a:lnTo>
                  <a:lnTo>
                    <a:pt x="105155" y="315467"/>
                  </a:lnTo>
                  <a:lnTo>
                    <a:pt x="419099" y="3154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7958" y="5721096"/>
              <a:ext cx="464820" cy="597535"/>
            </a:xfrm>
            <a:custGeom>
              <a:avLst/>
              <a:gdLst/>
              <a:ahLst/>
              <a:cxnLst/>
              <a:rect l="l" t="t" r="r" b="b"/>
              <a:pathLst>
                <a:path w="464820" h="597535">
                  <a:moveTo>
                    <a:pt x="150876" y="172212"/>
                  </a:moveTo>
                  <a:lnTo>
                    <a:pt x="150876" y="0"/>
                  </a:lnTo>
                  <a:lnTo>
                    <a:pt x="0" y="298704"/>
                  </a:lnTo>
                  <a:lnTo>
                    <a:pt x="42672" y="383185"/>
                  </a:lnTo>
                  <a:lnTo>
                    <a:pt x="42672" y="289560"/>
                  </a:lnTo>
                  <a:lnTo>
                    <a:pt x="47260" y="298670"/>
                  </a:lnTo>
                  <a:lnTo>
                    <a:pt x="108204" y="176784"/>
                  </a:lnTo>
                  <a:lnTo>
                    <a:pt x="108204" y="88392"/>
                  </a:lnTo>
                  <a:lnTo>
                    <a:pt x="147828" y="97536"/>
                  </a:lnTo>
                  <a:lnTo>
                    <a:pt x="147828" y="172212"/>
                  </a:lnTo>
                  <a:lnTo>
                    <a:pt x="150876" y="172212"/>
                  </a:lnTo>
                  <a:close/>
                </a:path>
                <a:path w="464820" h="597535">
                  <a:moveTo>
                    <a:pt x="47260" y="298670"/>
                  </a:moveTo>
                  <a:lnTo>
                    <a:pt x="42672" y="289560"/>
                  </a:lnTo>
                  <a:lnTo>
                    <a:pt x="42672" y="307848"/>
                  </a:lnTo>
                  <a:lnTo>
                    <a:pt x="47260" y="298670"/>
                  </a:lnTo>
                  <a:close/>
                </a:path>
                <a:path w="464820" h="597535">
                  <a:moveTo>
                    <a:pt x="147828" y="498348"/>
                  </a:moveTo>
                  <a:lnTo>
                    <a:pt x="47260" y="298670"/>
                  </a:lnTo>
                  <a:lnTo>
                    <a:pt x="42672" y="307848"/>
                  </a:lnTo>
                  <a:lnTo>
                    <a:pt x="42672" y="383185"/>
                  </a:lnTo>
                  <a:lnTo>
                    <a:pt x="108204" y="512926"/>
                  </a:lnTo>
                  <a:lnTo>
                    <a:pt x="108204" y="509016"/>
                  </a:lnTo>
                  <a:lnTo>
                    <a:pt x="147828" y="498348"/>
                  </a:lnTo>
                  <a:close/>
                </a:path>
                <a:path w="464820" h="597535">
                  <a:moveTo>
                    <a:pt x="147828" y="97536"/>
                  </a:moveTo>
                  <a:lnTo>
                    <a:pt x="108204" y="88392"/>
                  </a:lnTo>
                  <a:lnTo>
                    <a:pt x="108204" y="176784"/>
                  </a:lnTo>
                  <a:lnTo>
                    <a:pt x="147828" y="97536"/>
                  </a:lnTo>
                  <a:close/>
                </a:path>
                <a:path w="464820" h="597535">
                  <a:moveTo>
                    <a:pt x="147828" y="172212"/>
                  </a:moveTo>
                  <a:lnTo>
                    <a:pt x="147828" y="97536"/>
                  </a:lnTo>
                  <a:lnTo>
                    <a:pt x="108204" y="176784"/>
                  </a:lnTo>
                  <a:lnTo>
                    <a:pt x="108204" y="214884"/>
                  </a:lnTo>
                  <a:lnTo>
                    <a:pt x="129540" y="214884"/>
                  </a:lnTo>
                  <a:lnTo>
                    <a:pt x="129540" y="172212"/>
                  </a:lnTo>
                  <a:lnTo>
                    <a:pt x="147828" y="172212"/>
                  </a:lnTo>
                  <a:close/>
                </a:path>
                <a:path w="464820" h="597535">
                  <a:moveTo>
                    <a:pt x="443484" y="382524"/>
                  </a:moveTo>
                  <a:lnTo>
                    <a:pt x="108204" y="382524"/>
                  </a:lnTo>
                  <a:lnTo>
                    <a:pt x="108204" y="419674"/>
                  </a:lnTo>
                  <a:lnTo>
                    <a:pt x="129540" y="462037"/>
                  </a:lnTo>
                  <a:lnTo>
                    <a:pt x="129540" y="425196"/>
                  </a:lnTo>
                  <a:lnTo>
                    <a:pt x="150876" y="403860"/>
                  </a:lnTo>
                  <a:lnTo>
                    <a:pt x="150876" y="425196"/>
                  </a:lnTo>
                  <a:lnTo>
                    <a:pt x="423672" y="425196"/>
                  </a:lnTo>
                  <a:lnTo>
                    <a:pt x="423672" y="403860"/>
                  </a:lnTo>
                  <a:lnTo>
                    <a:pt x="443484" y="382524"/>
                  </a:lnTo>
                  <a:close/>
                </a:path>
                <a:path w="464820" h="597535">
                  <a:moveTo>
                    <a:pt x="147828" y="591373"/>
                  </a:moveTo>
                  <a:lnTo>
                    <a:pt x="147828" y="498348"/>
                  </a:lnTo>
                  <a:lnTo>
                    <a:pt x="108204" y="509016"/>
                  </a:lnTo>
                  <a:lnTo>
                    <a:pt x="108204" y="512926"/>
                  </a:lnTo>
                  <a:lnTo>
                    <a:pt x="147828" y="591373"/>
                  </a:lnTo>
                  <a:close/>
                </a:path>
                <a:path w="464820" h="597535">
                  <a:moveTo>
                    <a:pt x="464820" y="425196"/>
                  </a:moveTo>
                  <a:lnTo>
                    <a:pt x="464820" y="172212"/>
                  </a:lnTo>
                  <a:lnTo>
                    <a:pt x="129540" y="172212"/>
                  </a:lnTo>
                  <a:lnTo>
                    <a:pt x="150876" y="193548"/>
                  </a:lnTo>
                  <a:lnTo>
                    <a:pt x="150876" y="214884"/>
                  </a:lnTo>
                  <a:lnTo>
                    <a:pt x="423672" y="214884"/>
                  </a:lnTo>
                  <a:lnTo>
                    <a:pt x="423672" y="193548"/>
                  </a:lnTo>
                  <a:lnTo>
                    <a:pt x="443484" y="214884"/>
                  </a:lnTo>
                  <a:lnTo>
                    <a:pt x="443484" y="425196"/>
                  </a:lnTo>
                  <a:lnTo>
                    <a:pt x="464820" y="425196"/>
                  </a:lnTo>
                  <a:close/>
                </a:path>
                <a:path w="464820" h="597535">
                  <a:moveTo>
                    <a:pt x="150876" y="214884"/>
                  </a:moveTo>
                  <a:lnTo>
                    <a:pt x="150876" y="193548"/>
                  </a:lnTo>
                  <a:lnTo>
                    <a:pt x="129540" y="172212"/>
                  </a:lnTo>
                  <a:lnTo>
                    <a:pt x="129540" y="214884"/>
                  </a:lnTo>
                  <a:lnTo>
                    <a:pt x="150876" y="214884"/>
                  </a:lnTo>
                  <a:close/>
                </a:path>
                <a:path w="464820" h="597535">
                  <a:moveTo>
                    <a:pt x="150876" y="425196"/>
                  </a:moveTo>
                  <a:lnTo>
                    <a:pt x="150876" y="403860"/>
                  </a:lnTo>
                  <a:lnTo>
                    <a:pt x="129540" y="425196"/>
                  </a:lnTo>
                  <a:lnTo>
                    <a:pt x="150876" y="425196"/>
                  </a:lnTo>
                  <a:close/>
                </a:path>
                <a:path w="464820" h="597535">
                  <a:moveTo>
                    <a:pt x="150876" y="597408"/>
                  </a:moveTo>
                  <a:lnTo>
                    <a:pt x="150876" y="425196"/>
                  </a:lnTo>
                  <a:lnTo>
                    <a:pt x="129540" y="425196"/>
                  </a:lnTo>
                  <a:lnTo>
                    <a:pt x="129540" y="462037"/>
                  </a:lnTo>
                  <a:lnTo>
                    <a:pt x="147828" y="498348"/>
                  </a:lnTo>
                  <a:lnTo>
                    <a:pt x="147828" y="591373"/>
                  </a:lnTo>
                  <a:lnTo>
                    <a:pt x="150876" y="597408"/>
                  </a:lnTo>
                  <a:close/>
                </a:path>
                <a:path w="464820" h="597535">
                  <a:moveTo>
                    <a:pt x="443484" y="214884"/>
                  </a:moveTo>
                  <a:lnTo>
                    <a:pt x="423672" y="193548"/>
                  </a:lnTo>
                  <a:lnTo>
                    <a:pt x="423672" y="214884"/>
                  </a:lnTo>
                  <a:lnTo>
                    <a:pt x="443484" y="214884"/>
                  </a:lnTo>
                  <a:close/>
                </a:path>
                <a:path w="464820" h="597535">
                  <a:moveTo>
                    <a:pt x="443484" y="382524"/>
                  </a:moveTo>
                  <a:lnTo>
                    <a:pt x="443484" y="214884"/>
                  </a:lnTo>
                  <a:lnTo>
                    <a:pt x="423672" y="214884"/>
                  </a:lnTo>
                  <a:lnTo>
                    <a:pt x="423672" y="382524"/>
                  </a:lnTo>
                  <a:lnTo>
                    <a:pt x="443484" y="382524"/>
                  </a:lnTo>
                  <a:close/>
                </a:path>
                <a:path w="464820" h="597535">
                  <a:moveTo>
                    <a:pt x="443484" y="425196"/>
                  </a:moveTo>
                  <a:lnTo>
                    <a:pt x="443484" y="382524"/>
                  </a:lnTo>
                  <a:lnTo>
                    <a:pt x="423672" y="403860"/>
                  </a:lnTo>
                  <a:lnTo>
                    <a:pt x="423672" y="425196"/>
                  </a:lnTo>
                  <a:lnTo>
                    <a:pt x="443484" y="425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2">
            <a:extLst>
              <a:ext uri="{FF2B5EF4-FFF2-40B4-BE49-F238E27FC236}">
                <a16:creationId xmlns:a16="http://schemas.microsoft.com/office/drawing/2014/main" id="{11BB7F35-EEC1-45E7-3F17-5974794F8F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5419" y="478028"/>
            <a:ext cx="8628493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dirty="0"/>
              <a:t>Implementace</a:t>
            </a:r>
            <a:r>
              <a:rPr spc="-90" dirty="0"/>
              <a:t> </a:t>
            </a:r>
            <a:r>
              <a:rPr dirty="0"/>
              <a:t>DKA</a:t>
            </a:r>
            <a:r>
              <a:rPr spc="-105" dirty="0"/>
              <a:t> </a:t>
            </a:r>
            <a:r>
              <a:rPr lang="cs-CZ" spc="-20" dirty="0"/>
              <a:t>8</a:t>
            </a:r>
            <a:r>
              <a:rPr spc="-20" dirty="0"/>
              <a:t>/10</a:t>
            </a:r>
          </a:p>
        </p:txBody>
      </p:sp>
      <p:sp>
        <p:nvSpPr>
          <p:cNvPr id="17" name="Zástupný symbol pro číslo snímku 16">
            <a:extLst>
              <a:ext uri="{FF2B5EF4-FFF2-40B4-BE49-F238E27FC236}">
                <a16:creationId xmlns:a16="http://schemas.microsoft.com/office/drawing/2014/main" id="{538517F4-7938-3E16-CE92-BE0FCDC8C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16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08985" y="1307085"/>
            <a:ext cx="4970780" cy="161646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lnSpc>
                <a:spcPts val="2560"/>
              </a:lnSpc>
              <a:spcBef>
                <a:spcPts val="114"/>
              </a:spcBef>
            </a:pPr>
            <a:r>
              <a:rPr sz="2300" b="1" dirty="0">
                <a:latin typeface="Courier New"/>
                <a:cs typeface="Courier New"/>
              </a:rPr>
              <a:t>case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state</a:t>
            </a:r>
            <a:r>
              <a:rPr sz="2300" b="1" spc="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25" dirty="0">
                <a:latin typeface="Courier New"/>
                <a:cs typeface="Courier New"/>
              </a:rPr>
              <a:t>of</a:t>
            </a:r>
            <a:endParaRPr sz="2300">
              <a:latin typeface="Courier New"/>
              <a:cs typeface="Courier New"/>
            </a:endParaRPr>
          </a:p>
          <a:p>
            <a:pPr marL="365737">
              <a:lnSpc>
                <a:spcPts val="2360"/>
              </a:lnSpc>
            </a:pPr>
            <a:r>
              <a:rPr sz="2300" b="1" spc="-25" dirty="0">
                <a:latin typeface="Courier New"/>
                <a:cs typeface="Courier New"/>
              </a:rPr>
              <a:t>...</a:t>
            </a:r>
            <a:endParaRPr sz="2300">
              <a:latin typeface="Courier New"/>
              <a:cs typeface="Courier New"/>
            </a:endParaRPr>
          </a:p>
          <a:p>
            <a:pPr marL="365737">
              <a:lnSpc>
                <a:spcPts val="2360"/>
              </a:lnSpc>
            </a:pPr>
            <a:r>
              <a:rPr sz="2300" b="1" dirty="0">
                <a:latin typeface="Courier New"/>
                <a:cs typeface="Courier New"/>
              </a:rPr>
              <a:t>f6:</a:t>
            </a:r>
            <a:r>
              <a:rPr sz="2300" b="1" spc="4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begin</a:t>
            </a:r>
            <a:endParaRPr sz="2300">
              <a:latin typeface="Courier New"/>
              <a:cs typeface="Courier New"/>
            </a:endParaRPr>
          </a:p>
          <a:p>
            <a:pPr marL="1424848" marR="5079">
              <a:lnSpc>
                <a:spcPts val="2360"/>
              </a:lnSpc>
              <a:spcBef>
                <a:spcPts val="215"/>
              </a:spcBef>
            </a:pPr>
            <a:r>
              <a:rPr sz="2300" b="1" dirty="0">
                <a:latin typeface="Courier New"/>
                <a:cs typeface="Courier New"/>
              </a:rPr>
              <a:t>if</a:t>
            </a:r>
            <a:r>
              <a:rPr sz="2300" b="1" spc="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symbol</a:t>
            </a:r>
            <a:r>
              <a:rPr sz="2300" b="1" spc="4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=</a:t>
            </a:r>
            <a:r>
              <a:rPr sz="2300" b="1" spc="45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3232CC"/>
                </a:solidFill>
                <a:latin typeface="Courier New"/>
                <a:cs typeface="Courier New"/>
              </a:rPr>
              <a:t>'='</a:t>
            </a:r>
            <a:r>
              <a:rPr sz="2300" b="1" spc="5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300" b="1" spc="-20" dirty="0">
                <a:latin typeface="Courier New"/>
                <a:cs typeface="Courier New"/>
              </a:rPr>
              <a:t>then </a:t>
            </a:r>
            <a:r>
              <a:rPr sz="2300" b="1" spc="-10" dirty="0">
                <a:latin typeface="Courier New"/>
                <a:cs typeface="Courier New"/>
              </a:rPr>
              <a:t>begin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5302" y="2805177"/>
            <a:ext cx="3649345" cy="6867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lnSpc>
                <a:spcPts val="2560"/>
              </a:lnSpc>
              <a:spcBef>
                <a:spcPts val="114"/>
              </a:spcBef>
              <a:tabLst>
                <a:tab pos="2929065" algn="l"/>
              </a:tabLst>
            </a:pP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TOKEN</a:t>
            </a:r>
            <a:r>
              <a:rPr sz="2300" b="1" spc="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:=</a:t>
            </a:r>
            <a:r>
              <a:rPr sz="2300" b="1" spc="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20" dirty="0">
                <a:solidFill>
                  <a:srgbClr val="FF0000"/>
                </a:solidFill>
                <a:latin typeface="Courier New"/>
                <a:cs typeface="Courier New"/>
              </a:rPr>
              <a:t>LEQ</a:t>
            </a:r>
            <a:r>
              <a:rPr sz="2300" b="1" spc="-20" dirty="0">
                <a:latin typeface="Courier New"/>
                <a:cs typeface="Courier New"/>
              </a:rPr>
              <a:t>;</a:t>
            </a:r>
            <a:r>
              <a:rPr sz="2300" b="1" dirty="0">
                <a:latin typeface="Courier New"/>
                <a:cs typeface="Courier New"/>
              </a:rPr>
              <a:t>	</a:t>
            </a:r>
            <a:r>
              <a:rPr sz="2300" b="1" spc="-20" dirty="0">
                <a:latin typeface="Courier New"/>
                <a:cs typeface="Courier New"/>
              </a:rPr>
              <a:t>{&lt;=}</a:t>
            </a:r>
            <a:endParaRPr sz="2300">
              <a:latin typeface="Courier New"/>
              <a:cs typeface="Courier New"/>
            </a:endParaRPr>
          </a:p>
          <a:p>
            <a:pPr marL="12699">
              <a:lnSpc>
                <a:spcPts val="2560"/>
              </a:lnSpc>
            </a:pPr>
            <a:r>
              <a:rPr sz="2300" b="1" spc="-10" dirty="0">
                <a:latin typeface="Courier New"/>
                <a:cs typeface="Courier New"/>
              </a:rPr>
              <a:t>break;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21733" y="3405630"/>
            <a:ext cx="1438275" cy="3686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</a:pPr>
            <a:r>
              <a:rPr sz="2300" b="1" dirty="0">
                <a:latin typeface="Courier New"/>
                <a:cs typeface="Courier New"/>
              </a:rPr>
              <a:t>end</a:t>
            </a:r>
            <a:r>
              <a:rPr sz="2300" b="1" spc="50" dirty="0">
                <a:latin typeface="Courier New"/>
                <a:cs typeface="Courier New"/>
              </a:rPr>
              <a:t> </a:t>
            </a:r>
            <a:r>
              <a:rPr sz="2300" b="1" spc="-20" dirty="0">
                <a:latin typeface="Courier New"/>
                <a:cs typeface="Courier New"/>
              </a:rPr>
              <a:t>else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21732" y="3704335"/>
            <a:ext cx="3557904" cy="694421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699" marR="5079">
              <a:lnSpc>
                <a:spcPts val="2360"/>
              </a:lnSpc>
              <a:spcBef>
                <a:spcPts val="525"/>
              </a:spcBef>
            </a:pPr>
            <a:r>
              <a:rPr sz="2300" b="1" dirty="0">
                <a:latin typeface="Courier New"/>
                <a:cs typeface="Courier New"/>
              </a:rPr>
              <a:t>if</a:t>
            </a:r>
            <a:r>
              <a:rPr sz="2300" b="1" spc="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symbol</a:t>
            </a:r>
            <a:r>
              <a:rPr sz="2300" b="1" spc="4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=</a:t>
            </a:r>
            <a:r>
              <a:rPr sz="2300" b="1" spc="45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3232CC"/>
                </a:solidFill>
                <a:latin typeface="Courier New"/>
                <a:cs typeface="Courier New"/>
              </a:rPr>
              <a:t>'&gt;'</a:t>
            </a:r>
            <a:r>
              <a:rPr sz="2300" b="1" spc="5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300" b="1" spc="-20" dirty="0">
                <a:latin typeface="Courier New"/>
                <a:cs typeface="Courier New"/>
              </a:rPr>
              <a:t>then </a:t>
            </a:r>
            <a:r>
              <a:rPr sz="2300" b="1" spc="-10" dirty="0">
                <a:latin typeface="Courier New"/>
                <a:cs typeface="Courier New"/>
              </a:rPr>
              <a:t>begin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5302" y="4303268"/>
            <a:ext cx="3649345" cy="6867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lnSpc>
                <a:spcPts val="2560"/>
              </a:lnSpc>
              <a:spcBef>
                <a:spcPts val="114"/>
              </a:spcBef>
              <a:tabLst>
                <a:tab pos="2929065" algn="l"/>
              </a:tabLst>
            </a:pP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TOKEN</a:t>
            </a:r>
            <a:r>
              <a:rPr sz="2300" b="1" spc="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:=</a:t>
            </a:r>
            <a:r>
              <a:rPr sz="2300" b="1" spc="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20" dirty="0">
                <a:solidFill>
                  <a:srgbClr val="FF0000"/>
                </a:solidFill>
                <a:latin typeface="Courier New"/>
                <a:cs typeface="Courier New"/>
              </a:rPr>
              <a:t>NEQ</a:t>
            </a:r>
            <a:r>
              <a:rPr sz="2300" b="1" spc="-20" dirty="0">
                <a:latin typeface="Courier New"/>
                <a:cs typeface="Courier New"/>
              </a:rPr>
              <a:t>;</a:t>
            </a:r>
            <a:r>
              <a:rPr sz="2300" b="1" dirty="0">
                <a:latin typeface="Courier New"/>
                <a:cs typeface="Courier New"/>
              </a:rPr>
              <a:t>	</a:t>
            </a:r>
            <a:r>
              <a:rPr sz="2300" b="1" spc="-20" dirty="0">
                <a:latin typeface="Courier New"/>
                <a:cs typeface="Courier New"/>
              </a:rPr>
              <a:t>{&lt;&gt;}</a:t>
            </a:r>
            <a:endParaRPr sz="2300">
              <a:latin typeface="Courier New"/>
              <a:cs typeface="Courier New"/>
            </a:endParaRPr>
          </a:p>
          <a:p>
            <a:pPr marL="12699">
              <a:lnSpc>
                <a:spcPts val="2560"/>
              </a:lnSpc>
            </a:pPr>
            <a:r>
              <a:rPr sz="2300" b="1" spc="-10" dirty="0">
                <a:latin typeface="Courier New"/>
                <a:cs typeface="Courier New"/>
              </a:rPr>
              <a:t>break;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21733" y="4903723"/>
            <a:ext cx="1438275" cy="3686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</a:pPr>
            <a:r>
              <a:rPr sz="2300" b="1" dirty="0">
                <a:latin typeface="Courier New"/>
                <a:cs typeface="Courier New"/>
              </a:rPr>
              <a:t>end</a:t>
            </a:r>
            <a:r>
              <a:rPr sz="2300" b="1" spc="50" dirty="0">
                <a:latin typeface="Courier New"/>
                <a:cs typeface="Courier New"/>
              </a:rPr>
              <a:t> </a:t>
            </a:r>
            <a:r>
              <a:rPr sz="2300" b="1" spc="-20" dirty="0">
                <a:latin typeface="Courier New"/>
                <a:cs typeface="Courier New"/>
              </a:rPr>
              <a:t>else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5300" y="5202425"/>
            <a:ext cx="6207760" cy="3686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</a:pPr>
            <a:r>
              <a:rPr sz="2300" b="1" dirty="0">
                <a:latin typeface="Courier New"/>
                <a:cs typeface="Courier New"/>
              </a:rPr>
              <a:t>ungetchar(symbol);</a:t>
            </a:r>
            <a:r>
              <a:rPr sz="2300" b="1" spc="16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{návrat</a:t>
            </a:r>
            <a:r>
              <a:rPr sz="2300" b="1" spc="16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symbolu}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2267" y="5502653"/>
            <a:ext cx="555625" cy="3686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</a:pPr>
            <a:r>
              <a:rPr sz="2300" b="1" spc="-25" dirty="0">
                <a:latin typeface="Courier New"/>
                <a:cs typeface="Courier New"/>
              </a:rPr>
              <a:t>{&lt;}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8164" y="5502655"/>
            <a:ext cx="3027680" cy="1308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19408">
              <a:lnSpc>
                <a:spcPts val="2560"/>
              </a:lnSpc>
              <a:spcBef>
                <a:spcPts val="114"/>
              </a:spcBef>
            </a:pP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TOKEN</a:t>
            </a:r>
            <a:r>
              <a:rPr sz="2300" b="1" spc="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:=</a:t>
            </a:r>
            <a:r>
              <a:rPr sz="2300" b="1" spc="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20" dirty="0">
                <a:solidFill>
                  <a:srgbClr val="FF0000"/>
                </a:solidFill>
                <a:latin typeface="Courier New"/>
                <a:cs typeface="Courier New"/>
              </a:rPr>
              <a:t>LTN</a:t>
            </a:r>
            <a:r>
              <a:rPr sz="2300" b="1" spc="-20" dirty="0">
                <a:latin typeface="Courier New"/>
                <a:cs typeface="Courier New"/>
              </a:rPr>
              <a:t>;</a:t>
            </a:r>
            <a:endParaRPr sz="2300">
              <a:latin typeface="Courier New"/>
              <a:cs typeface="Courier New"/>
            </a:endParaRPr>
          </a:p>
          <a:p>
            <a:pPr marL="365737" marR="1240709" indent="353037">
              <a:lnSpc>
                <a:spcPts val="2350"/>
              </a:lnSpc>
              <a:spcBef>
                <a:spcPts val="220"/>
              </a:spcBef>
            </a:pPr>
            <a:r>
              <a:rPr sz="2300" b="1" spc="-10" dirty="0">
                <a:latin typeface="Courier New"/>
                <a:cs typeface="Courier New"/>
              </a:rPr>
              <a:t>break; </a:t>
            </a:r>
            <a:r>
              <a:rPr sz="2300" b="1" spc="-20" dirty="0">
                <a:latin typeface="Courier New"/>
                <a:cs typeface="Courier New"/>
              </a:rPr>
              <a:t>end;</a:t>
            </a:r>
            <a:endParaRPr sz="2300">
              <a:latin typeface="Courier New"/>
              <a:cs typeface="Courier New"/>
            </a:endParaRPr>
          </a:p>
          <a:p>
            <a:pPr marL="12699">
              <a:lnSpc>
                <a:spcPts val="2355"/>
              </a:lnSpc>
            </a:pPr>
            <a:r>
              <a:rPr sz="2300" b="1" dirty="0">
                <a:latin typeface="Courier New"/>
                <a:cs typeface="Courier New"/>
              </a:rPr>
              <a:t>end;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{stav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spc="-25" dirty="0">
                <a:latin typeface="Courier New"/>
                <a:cs typeface="Courier New"/>
              </a:rPr>
              <a:t>f6}</a:t>
            </a:r>
            <a:endParaRPr sz="230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46762" y="1377696"/>
            <a:ext cx="2639568" cy="298399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0485955" y="1479296"/>
            <a:ext cx="200025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79250" y="1602259"/>
            <a:ext cx="419734" cy="1413592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54295">
              <a:spcBef>
                <a:spcPts val="1805"/>
              </a:spcBef>
            </a:pPr>
            <a:r>
              <a:rPr sz="3299" b="1" spc="-50" dirty="0">
                <a:latin typeface="Times New Roman"/>
                <a:cs typeface="Times New Roman"/>
              </a:rPr>
              <a:t>&lt;</a:t>
            </a:r>
            <a:endParaRPr sz="3299">
              <a:latin typeface="Times New Roman"/>
              <a:cs typeface="Times New Roman"/>
            </a:endParaRPr>
          </a:p>
          <a:p>
            <a:pPr marL="25398">
              <a:spcBef>
                <a:spcPts val="1630"/>
              </a:spcBef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6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05996" y="2517141"/>
            <a:ext cx="2647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58908" y="2936241"/>
            <a:ext cx="2647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50" dirty="0">
                <a:latin typeface="Times New Roman"/>
                <a:cs typeface="Times New Roman"/>
              </a:rPr>
              <a:t>=</a:t>
            </a:r>
            <a:endParaRPr sz="3299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445822" y="4402836"/>
            <a:ext cx="597535" cy="464820"/>
            <a:chOff x="7075809" y="4402836"/>
            <a:chExt cx="597535" cy="464820"/>
          </a:xfrm>
        </p:grpSpPr>
        <p:sp>
          <p:nvSpPr>
            <p:cNvPr id="19" name="object 19"/>
            <p:cNvSpPr/>
            <p:nvPr/>
          </p:nvSpPr>
          <p:spPr>
            <a:xfrm>
              <a:off x="7165725" y="4424172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315467"/>
                  </a:moveTo>
                  <a:lnTo>
                    <a:pt x="313943" y="315467"/>
                  </a:lnTo>
                  <a:lnTo>
                    <a:pt x="313943" y="0"/>
                  </a:lnTo>
                  <a:lnTo>
                    <a:pt x="103631" y="0"/>
                  </a:lnTo>
                  <a:lnTo>
                    <a:pt x="103631" y="315467"/>
                  </a:lnTo>
                  <a:lnTo>
                    <a:pt x="0" y="315467"/>
                  </a:lnTo>
                  <a:lnTo>
                    <a:pt x="208787" y="420623"/>
                  </a:lnTo>
                  <a:lnTo>
                    <a:pt x="419099" y="3154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75809" y="4402836"/>
              <a:ext cx="597535" cy="464820"/>
            </a:xfrm>
            <a:custGeom>
              <a:avLst/>
              <a:gdLst/>
              <a:ahLst/>
              <a:cxnLst/>
              <a:rect l="l" t="t" r="r" b="b"/>
              <a:pathLst>
                <a:path w="597534" h="464820">
                  <a:moveTo>
                    <a:pt x="193548" y="315468"/>
                  </a:moveTo>
                  <a:lnTo>
                    <a:pt x="0" y="315468"/>
                  </a:lnTo>
                  <a:lnTo>
                    <a:pt x="89916" y="360426"/>
                  </a:lnTo>
                  <a:lnTo>
                    <a:pt x="89916" y="358140"/>
                  </a:lnTo>
                  <a:lnTo>
                    <a:pt x="99060" y="316992"/>
                  </a:lnTo>
                  <a:lnTo>
                    <a:pt x="173736" y="354602"/>
                  </a:lnTo>
                  <a:lnTo>
                    <a:pt x="173736" y="336804"/>
                  </a:lnTo>
                  <a:lnTo>
                    <a:pt x="193548" y="315468"/>
                  </a:lnTo>
                  <a:close/>
                </a:path>
                <a:path w="597534" h="464820">
                  <a:moveTo>
                    <a:pt x="180759" y="358140"/>
                  </a:moveTo>
                  <a:lnTo>
                    <a:pt x="99060" y="316992"/>
                  </a:lnTo>
                  <a:lnTo>
                    <a:pt x="89916" y="358140"/>
                  </a:lnTo>
                  <a:lnTo>
                    <a:pt x="180759" y="358140"/>
                  </a:lnTo>
                  <a:close/>
                </a:path>
                <a:path w="597534" h="464820">
                  <a:moveTo>
                    <a:pt x="307848" y="460248"/>
                  </a:moveTo>
                  <a:lnTo>
                    <a:pt x="307848" y="422148"/>
                  </a:lnTo>
                  <a:lnTo>
                    <a:pt x="289560" y="422148"/>
                  </a:lnTo>
                  <a:lnTo>
                    <a:pt x="289560" y="412937"/>
                  </a:lnTo>
                  <a:lnTo>
                    <a:pt x="180759" y="358140"/>
                  </a:lnTo>
                  <a:lnTo>
                    <a:pt x="89916" y="358140"/>
                  </a:lnTo>
                  <a:lnTo>
                    <a:pt x="89916" y="360426"/>
                  </a:lnTo>
                  <a:lnTo>
                    <a:pt x="289560" y="460248"/>
                  </a:lnTo>
                  <a:lnTo>
                    <a:pt x="289560" y="422148"/>
                  </a:lnTo>
                  <a:lnTo>
                    <a:pt x="298704" y="417576"/>
                  </a:lnTo>
                  <a:lnTo>
                    <a:pt x="298704" y="464820"/>
                  </a:lnTo>
                  <a:lnTo>
                    <a:pt x="307848" y="460248"/>
                  </a:lnTo>
                  <a:close/>
                </a:path>
                <a:path w="597534" h="464820">
                  <a:moveTo>
                    <a:pt x="425196" y="315468"/>
                  </a:moveTo>
                  <a:lnTo>
                    <a:pt x="425196" y="0"/>
                  </a:lnTo>
                  <a:lnTo>
                    <a:pt x="173736" y="0"/>
                  </a:lnTo>
                  <a:lnTo>
                    <a:pt x="173736" y="315468"/>
                  </a:lnTo>
                  <a:lnTo>
                    <a:pt x="193548" y="315468"/>
                  </a:lnTo>
                  <a:lnTo>
                    <a:pt x="193548" y="42672"/>
                  </a:lnTo>
                  <a:lnTo>
                    <a:pt x="214884" y="21336"/>
                  </a:lnTo>
                  <a:lnTo>
                    <a:pt x="214884" y="42672"/>
                  </a:lnTo>
                  <a:lnTo>
                    <a:pt x="382524" y="42672"/>
                  </a:lnTo>
                  <a:lnTo>
                    <a:pt x="382524" y="21336"/>
                  </a:lnTo>
                  <a:lnTo>
                    <a:pt x="403860" y="42672"/>
                  </a:lnTo>
                  <a:lnTo>
                    <a:pt x="403860" y="315468"/>
                  </a:lnTo>
                  <a:lnTo>
                    <a:pt x="425196" y="315468"/>
                  </a:lnTo>
                  <a:close/>
                </a:path>
                <a:path w="597534" h="464820">
                  <a:moveTo>
                    <a:pt x="214884" y="358140"/>
                  </a:moveTo>
                  <a:lnTo>
                    <a:pt x="214884" y="42672"/>
                  </a:lnTo>
                  <a:lnTo>
                    <a:pt x="193548" y="42672"/>
                  </a:lnTo>
                  <a:lnTo>
                    <a:pt x="193548" y="315468"/>
                  </a:lnTo>
                  <a:lnTo>
                    <a:pt x="173736" y="336804"/>
                  </a:lnTo>
                  <a:lnTo>
                    <a:pt x="173736" y="354602"/>
                  </a:lnTo>
                  <a:lnTo>
                    <a:pt x="180759" y="358140"/>
                  </a:lnTo>
                  <a:lnTo>
                    <a:pt x="214884" y="358140"/>
                  </a:lnTo>
                  <a:close/>
                </a:path>
                <a:path w="597534" h="464820">
                  <a:moveTo>
                    <a:pt x="214884" y="42672"/>
                  </a:moveTo>
                  <a:lnTo>
                    <a:pt x="214884" y="21336"/>
                  </a:lnTo>
                  <a:lnTo>
                    <a:pt x="193548" y="42672"/>
                  </a:lnTo>
                  <a:lnTo>
                    <a:pt x="214884" y="42672"/>
                  </a:lnTo>
                  <a:close/>
                </a:path>
                <a:path w="597534" h="464820">
                  <a:moveTo>
                    <a:pt x="307848" y="422148"/>
                  </a:moveTo>
                  <a:lnTo>
                    <a:pt x="298704" y="417576"/>
                  </a:lnTo>
                  <a:lnTo>
                    <a:pt x="289560" y="422148"/>
                  </a:lnTo>
                  <a:lnTo>
                    <a:pt x="307848" y="422148"/>
                  </a:lnTo>
                  <a:close/>
                </a:path>
                <a:path w="597534" h="464820">
                  <a:moveTo>
                    <a:pt x="509016" y="359664"/>
                  </a:moveTo>
                  <a:lnTo>
                    <a:pt x="509016" y="358140"/>
                  </a:lnTo>
                  <a:lnTo>
                    <a:pt x="417576" y="358140"/>
                  </a:lnTo>
                  <a:lnTo>
                    <a:pt x="298704" y="417576"/>
                  </a:lnTo>
                  <a:lnTo>
                    <a:pt x="307848" y="422148"/>
                  </a:lnTo>
                  <a:lnTo>
                    <a:pt x="307848" y="460248"/>
                  </a:lnTo>
                  <a:lnTo>
                    <a:pt x="509016" y="359664"/>
                  </a:lnTo>
                  <a:close/>
                </a:path>
                <a:path w="597534" h="464820">
                  <a:moveTo>
                    <a:pt x="403860" y="42672"/>
                  </a:moveTo>
                  <a:lnTo>
                    <a:pt x="382524" y="21336"/>
                  </a:lnTo>
                  <a:lnTo>
                    <a:pt x="382524" y="42672"/>
                  </a:lnTo>
                  <a:lnTo>
                    <a:pt x="403860" y="42672"/>
                  </a:lnTo>
                  <a:close/>
                </a:path>
                <a:path w="597534" h="464820">
                  <a:moveTo>
                    <a:pt x="425196" y="354330"/>
                  </a:moveTo>
                  <a:lnTo>
                    <a:pt x="425196" y="336804"/>
                  </a:lnTo>
                  <a:lnTo>
                    <a:pt x="403860" y="315468"/>
                  </a:lnTo>
                  <a:lnTo>
                    <a:pt x="403860" y="42672"/>
                  </a:lnTo>
                  <a:lnTo>
                    <a:pt x="382524" y="42672"/>
                  </a:lnTo>
                  <a:lnTo>
                    <a:pt x="382524" y="358140"/>
                  </a:lnTo>
                  <a:lnTo>
                    <a:pt x="417576" y="358140"/>
                  </a:lnTo>
                  <a:lnTo>
                    <a:pt x="425196" y="354330"/>
                  </a:lnTo>
                  <a:close/>
                </a:path>
                <a:path w="597534" h="464820">
                  <a:moveTo>
                    <a:pt x="597408" y="315468"/>
                  </a:moveTo>
                  <a:lnTo>
                    <a:pt x="403860" y="315468"/>
                  </a:lnTo>
                  <a:lnTo>
                    <a:pt x="425196" y="336804"/>
                  </a:lnTo>
                  <a:lnTo>
                    <a:pt x="425196" y="354330"/>
                  </a:lnTo>
                  <a:lnTo>
                    <a:pt x="499872" y="316992"/>
                  </a:lnTo>
                  <a:lnTo>
                    <a:pt x="509016" y="358140"/>
                  </a:lnTo>
                  <a:lnTo>
                    <a:pt x="509016" y="359664"/>
                  </a:lnTo>
                  <a:lnTo>
                    <a:pt x="597408" y="315468"/>
                  </a:lnTo>
                  <a:close/>
                </a:path>
                <a:path w="597534" h="464820">
                  <a:moveTo>
                    <a:pt x="509016" y="358140"/>
                  </a:moveTo>
                  <a:lnTo>
                    <a:pt x="499872" y="316992"/>
                  </a:lnTo>
                  <a:lnTo>
                    <a:pt x="417576" y="358140"/>
                  </a:lnTo>
                  <a:lnTo>
                    <a:pt x="509016" y="35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978971" y="3105404"/>
            <a:ext cx="2393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3299" b="1" spc="-50" dirty="0">
                <a:latin typeface="Times New Roman"/>
                <a:cs typeface="Times New Roman"/>
              </a:rPr>
              <a:t>&gt;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62666" y="3699762"/>
            <a:ext cx="144145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797">
              <a:spcBef>
                <a:spcPts val="130"/>
              </a:spcBef>
              <a:tabLst>
                <a:tab pos="1141656" algn="l"/>
              </a:tabLst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7</a:t>
            </a:r>
            <a:r>
              <a:rPr sz="3075" b="1" baseline="-20325" dirty="0">
                <a:latin typeface="Times New Roman"/>
                <a:cs typeface="Times New Roman"/>
              </a:rPr>
              <a:t>	</a:t>
            </a: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8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54463" y="4783326"/>
            <a:ext cx="1701800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1104828" algn="l"/>
              </a:tabLst>
            </a:pPr>
            <a:r>
              <a:rPr sz="3299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&lt;=</a:t>
            </a: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	&lt;</a:t>
            </a:r>
            <a:r>
              <a:rPr sz="3299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99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endParaRPr sz="3299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537006" y="4402836"/>
            <a:ext cx="599440" cy="464820"/>
            <a:chOff x="8166994" y="4402836"/>
            <a:chExt cx="599440" cy="464820"/>
          </a:xfrm>
        </p:grpSpPr>
        <p:sp>
          <p:nvSpPr>
            <p:cNvPr id="25" name="object 25"/>
            <p:cNvSpPr/>
            <p:nvPr/>
          </p:nvSpPr>
          <p:spPr>
            <a:xfrm>
              <a:off x="8256910" y="4424172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315467"/>
                  </a:moveTo>
                  <a:lnTo>
                    <a:pt x="313943" y="315467"/>
                  </a:lnTo>
                  <a:lnTo>
                    <a:pt x="313943" y="0"/>
                  </a:lnTo>
                  <a:lnTo>
                    <a:pt x="105155" y="0"/>
                  </a:lnTo>
                  <a:lnTo>
                    <a:pt x="105155" y="315467"/>
                  </a:lnTo>
                  <a:lnTo>
                    <a:pt x="0" y="315467"/>
                  </a:lnTo>
                  <a:lnTo>
                    <a:pt x="208787" y="420623"/>
                  </a:lnTo>
                  <a:lnTo>
                    <a:pt x="419099" y="3154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66994" y="4402836"/>
              <a:ext cx="599440" cy="464820"/>
            </a:xfrm>
            <a:custGeom>
              <a:avLst/>
              <a:gdLst/>
              <a:ahLst/>
              <a:cxnLst/>
              <a:rect l="l" t="t" r="r" b="b"/>
              <a:pathLst>
                <a:path w="599440" h="464820">
                  <a:moveTo>
                    <a:pt x="195072" y="315468"/>
                  </a:moveTo>
                  <a:lnTo>
                    <a:pt x="0" y="315468"/>
                  </a:lnTo>
                  <a:lnTo>
                    <a:pt x="89916" y="360426"/>
                  </a:lnTo>
                  <a:lnTo>
                    <a:pt x="89916" y="358140"/>
                  </a:lnTo>
                  <a:lnTo>
                    <a:pt x="99060" y="316992"/>
                  </a:lnTo>
                  <a:lnTo>
                    <a:pt x="173736" y="354330"/>
                  </a:lnTo>
                  <a:lnTo>
                    <a:pt x="173736" y="336804"/>
                  </a:lnTo>
                  <a:lnTo>
                    <a:pt x="195072" y="315468"/>
                  </a:lnTo>
                  <a:close/>
                </a:path>
                <a:path w="599440" h="464820">
                  <a:moveTo>
                    <a:pt x="181356" y="358140"/>
                  </a:moveTo>
                  <a:lnTo>
                    <a:pt x="99060" y="316992"/>
                  </a:lnTo>
                  <a:lnTo>
                    <a:pt x="89916" y="358140"/>
                  </a:lnTo>
                  <a:lnTo>
                    <a:pt x="181356" y="358140"/>
                  </a:lnTo>
                  <a:close/>
                </a:path>
                <a:path w="599440" h="464820">
                  <a:moveTo>
                    <a:pt x="299466" y="417195"/>
                  </a:moveTo>
                  <a:lnTo>
                    <a:pt x="181356" y="358140"/>
                  </a:lnTo>
                  <a:lnTo>
                    <a:pt x="89916" y="358140"/>
                  </a:lnTo>
                  <a:lnTo>
                    <a:pt x="89916" y="360426"/>
                  </a:lnTo>
                  <a:lnTo>
                    <a:pt x="289560" y="460248"/>
                  </a:lnTo>
                  <a:lnTo>
                    <a:pt x="289560" y="422148"/>
                  </a:lnTo>
                  <a:lnTo>
                    <a:pt x="299466" y="417195"/>
                  </a:lnTo>
                  <a:close/>
                </a:path>
                <a:path w="599440" h="464820">
                  <a:moveTo>
                    <a:pt x="425196" y="315468"/>
                  </a:moveTo>
                  <a:lnTo>
                    <a:pt x="425196" y="0"/>
                  </a:lnTo>
                  <a:lnTo>
                    <a:pt x="173736" y="0"/>
                  </a:lnTo>
                  <a:lnTo>
                    <a:pt x="173736" y="315468"/>
                  </a:lnTo>
                  <a:lnTo>
                    <a:pt x="195072" y="315468"/>
                  </a:lnTo>
                  <a:lnTo>
                    <a:pt x="195072" y="42672"/>
                  </a:lnTo>
                  <a:lnTo>
                    <a:pt x="214884" y="21336"/>
                  </a:lnTo>
                  <a:lnTo>
                    <a:pt x="214884" y="42672"/>
                  </a:lnTo>
                  <a:lnTo>
                    <a:pt x="384048" y="42672"/>
                  </a:lnTo>
                  <a:lnTo>
                    <a:pt x="384048" y="21336"/>
                  </a:lnTo>
                  <a:lnTo>
                    <a:pt x="403860" y="42672"/>
                  </a:lnTo>
                  <a:lnTo>
                    <a:pt x="403860" y="315468"/>
                  </a:lnTo>
                  <a:lnTo>
                    <a:pt x="425196" y="315468"/>
                  </a:lnTo>
                  <a:close/>
                </a:path>
                <a:path w="599440" h="464820">
                  <a:moveTo>
                    <a:pt x="214884" y="358140"/>
                  </a:moveTo>
                  <a:lnTo>
                    <a:pt x="214884" y="42672"/>
                  </a:lnTo>
                  <a:lnTo>
                    <a:pt x="195072" y="42672"/>
                  </a:lnTo>
                  <a:lnTo>
                    <a:pt x="195072" y="315468"/>
                  </a:lnTo>
                  <a:lnTo>
                    <a:pt x="173736" y="336804"/>
                  </a:lnTo>
                  <a:lnTo>
                    <a:pt x="173736" y="354330"/>
                  </a:lnTo>
                  <a:lnTo>
                    <a:pt x="181356" y="358140"/>
                  </a:lnTo>
                  <a:lnTo>
                    <a:pt x="214884" y="358140"/>
                  </a:lnTo>
                  <a:close/>
                </a:path>
                <a:path w="599440" h="464820">
                  <a:moveTo>
                    <a:pt x="214884" y="42672"/>
                  </a:moveTo>
                  <a:lnTo>
                    <a:pt x="214884" y="21336"/>
                  </a:lnTo>
                  <a:lnTo>
                    <a:pt x="195072" y="42672"/>
                  </a:lnTo>
                  <a:lnTo>
                    <a:pt x="214884" y="42672"/>
                  </a:lnTo>
                  <a:close/>
                </a:path>
                <a:path w="599440" h="464820">
                  <a:moveTo>
                    <a:pt x="309372" y="422148"/>
                  </a:moveTo>
                  <a:lnTo>
                    <a:pt x="299466" y="417195"/>
                  </a:lnTo>
                  <a:lnTo>
                    <a:pt x="289560" y="422148"/>
                  </a:lnTo>
                  <a:lnTo>
                    <a:pt x="309372" y="422148"/>
                  </a:lnTo>
                  <a:close/>
                </a:path>
                <a:path w="599440" h="464820">
                  <a:moveTo>
                    <a:pt x="309372" y="459513"/>
                  </a:moveTo>
                  <a:lnTo>
                    <a:pt x="309372" y="422148"/>
                  </a:lnTo>
                  <a:lnTo>
                    <a:pt x="289560" y="422148"/>
                  </a:lnTo>
                  <a:lnTo>
                    <a:pt x="289560" y="460248"/>
                  </a:lnTo>
                  <a:lnTo>
                    <a:pt x="298704" y="464820"/>
                  </a:lnTo>
                  <a:lnTo>
                    <a:pt x="309372" y="459513"/>
                  </a:lnTo>
                  <a:close/>
                </a:path>
                <a:path w="599440" h="464820">
                  <a:moveTo>
                    <a:pt x="509016" y="360197"/>
                  </a:moveTo>
                  <a:lnTo>
                    <a:pt x="509016" y="358140"/>
                  </a:lnTo>
                  <a:lnTo>
                    <a:pt x="417576" y="358140"/>
                  </a:lnTo>
                  <a:lnTo>
                    <a:pt x="299466" y="417195"/>
                  </a:lnTo>
                  <a:lnTo>
                    <a:pt x="309372" y="422148"/>
                  </a:lnTo>
                  <a:lnTo>
                    <a:pt x="309372" y="459513"/>
                  </a:lnTo>
                  <a:lnTo>
                    <a:pt x="509016" y="360197"/>
                  </a:lnTo>
                  <a:close/>
                </a:path>
                <a:path w="599440" h="464820">
                  <a:moveTo>
                    <a:pt x="403860" y="42672"/>
                  </a:moveTo>
                  <a:lnTo>
                    <a:pt x="384048" y="21336"/>
                  </a:lnTo>
                  <a:lnTo>
                    <a:pt x="384048" y="42672"/>
                  </a:lnTo>
                  <a:lnTo>
                    <a:pt x="403860" y="42672"/>
                  </a:lnTo>
                  <a:close/>
                </a:path>
                <a:path w="599440" h="464820">
                  <a:moveTo>
                    <a:pt x="425196" y="354330"/>
                  </a:moveTo>
                  <a:lnTo>
                    <a:pt x="425196" y="336804"/>
                  </a:lnTo>
                  <a:lnTo>
                    <a:pt x="403860" y="315468"/>
                  </a:lnTo>
                  <a:lnTo>
                    <a:pt x="403860" y="42672"/>
                  </a:lnTo>
                  <a:lnTo>
                    <a:pt x="384048" y="42672"/>
                  </a:lnTo>
                  <a:lnTo>
                    <a:pt x="384048" y="358140"/>
                  </a:lnTo>
                  <a:lnTo>
                    <a:pt x="417576" y="358140"/>
                  </a:lnTo>
                  <a:lnTo>
                    <a:pt x="425196" y="354330"/>
                  </a:lnTo>
                  <a:close/>
                </a:path>
                <a:path w="599440" h="464820">
                  <a:moveTo>
                    <a:pt x="598932" y="315468"/>
                  </a:moveTo>
                  <a:lnTo>
                    <a:pt x="403860" y="315468"/>
                  </a:lnTo>
                  <a:lnTo>
                    <a:pt x="425196" y="336804"/>
                  </a:lnTo>
                  <a:lnTo>
                    <a:pt x="425196" y="354330"/>
                  </a:lnTo>
                  <a:lnTo>
                    <a:pt x="499872" y="316992"/>
                  </a:lnTo>
                  <a:lnTo>
                    <a:pt x="509016" y="358140"/>
                  </a:lnTo>
                  <a:lnTo>
                    <a:pt x="509016" y="360197"/>
                  </a:lnTo>
                  <a:lnTo>
                    <a:pt x="598932" y="315468"/>
                  </a:lnTo>
                  <a:close/>
                </a:path>
                <a:path w="599440" h="464820">
                  <a:moveTo>
                    <a:pt x="509016" y="358140"/>
                  </a:moveTo>
                  <a:lnTo>
                    <a:pt x="499872" y="316992"/>
                  </a:lnTo>
                  <a:lnTo>
                    <a:pt x="417576" y="358140"/>
                  </a:lnTo>
                  <a:lnTo>
                    <a:pt x="509016" y="35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Nadpis 28">
            <a:extLst>
              <a:ext uri="{FF2B5EF4-FFF2-40B4-BE49-F238E27FC236}">
                <a16:creationId xmlns:a16="http://schemas.microsoft.com/office/drawing/2014/main" id="{06D5DB1C-EF77-7C6D-4DEC-B88C3930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44460790-30A6-3094-5713-F3BF5A7C990B}"/>
              </a:ext>
            </a:extLst>
          </p:cNvPr>
          <p:cNvSpPr txBox="1">
            <a:spLocks/>
          </p:cNvSpPr>
          <p:nvPr/>
        </p:nvSpPr>
        <p:spPr>
          <a:xfrm>
            <a:off x="2355419" y="478028"/>
            <a:ext cx="8628493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>
              <a:defRPr sz="4850" b="0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>
              <a:spcBef>
                <a:spcPts val="95"/>
              </a:spcBef>
            </a:pPr>
            <a:r>
              <a:rPr lang="cs-CZ" dirty="0"/>
              <a:t>Implementace</a:t>
            </a:r>
            <a:r>
              <a:rPr lang="cs-CZ" spc="-90" dirty="0"/>
              <a:t> </a:t>
            </a:r>
            <a:r>
              <a:rPr lang="cs-CZ" dirty="0"/>
              <a:t>DKA</a:t>
            </a:r>
            <a:r>
              <a:rPr lang="cs-CZ" spc="-105" dirty="0"/>
              <a:t> </a:t>
            </a:r>
            <a:r>
              <a:rPr lang="cs-CZ" spc="-20" dirty="0"/>
              <a:t>9/10</a:t>
            </a:r>
          </a:p>
        </p:txBody>
      </p:sp>
      <p:sp>
        <p:nvSpPr>
          <p:cNvPr id="31" name="Zástupný symbol pro číslo snímku 30">
            <a:extLst>
              <a:ext uri="{FF2B5EF4-FFF2-40B4-BE49-F238E27FC236}">
                <a16:creationId xmlns:a16="http://schemas.microsoft.com/office/drawing/2014/main" id="{7D0B7294-9079-441A-A761-4D3916B4D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17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55419" y="478028"/>
            <a:ext cx="8628493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dirty="0"/>
              <a:t>Implementace</a:t>
            </a:r>
            <a:r>
              <a:rPr spc="-90" dirty="0"/>
              <a:t> </a:t>
            </a:r>
            <a:r>
              <a:rPr dirty="0"/>
              <a:t>DKA</a:t>
            </a:r>
            <a:r>
              <a:rPr spc="-105" dirty="0"/>
              <a:t> </a:t>
            </a:r>
            <a:r>
              <a:rPr spc="-20" dirty="0"/>
              <a:t>10/10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08986" y="1307085"/>
            <a:ext cx="6475095" cy="1308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lnSpc>
                <a:spcPts val="2560"/>
              </a:lnSpc>
              <a:spcBef>
                <a:spcPts val="114"/>
              </a:spcBef>
            </a:pPr>
            <a:r>
              <a:rPr sz="2300" b="1" dirty="0">
                <a:latin typeface="Courier New"/>
                <a:cs typeface="Courier New"/>
              </a:rPr>
              <a:t>case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state</a:t>
            </a:r>
            <a:r>
              <a:rPr sz="2300" b="1" spc="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25" dirty="0">
                <a:latin typeface="Courier New"/>
                <a:cs typeface="Courier New"/>
              </a:rPr>
              <a:t>of</a:t>
            </a:r>
            <a:endParaRPr sz="2300">
              <a:latin typeface="Courier New"/>
              <a:cs typeface="Courier New"/>
            </a:endParaRPr>
          </a:p>
          <a:p>
            <a:pPr marL="365737">
              <a:lnSpc>
                <a:spcPts val="2360"/>
              </a:lnSpc>
            </a:pPr>
            <a:r>
              <a:rPr sz="2300" b="1" spc="-25" dirty="0">
                <a:latin typeface="Courier New"/>
                <a:cs typeface="Courier New"/>
              </a:rPr>
              <a:t>...</a:t>
            </a:r>
            <a:endParaRPr sz="2300">
              <a:latin typeface="Courier New"/>
              <a:cs typeface="Courier New"/>
            </a:endParaRPr>
          </a:p>
          <a:p>
            <a:pPr marL="1424848" marR="5079" indent="-1059111">
              <a:lnSpc>
                <a:spcPts val="2360"/>
              </a:lnSpc>
              <a:spcBef>
                <a:spcPts val="204"/>
              </a:spcBef>
              <a:tabLst>
                <a:tab pos="4695520" algn="l"/>
              </a:tabLst>
            </a:pPr>
            <a:r>
              <a:rPr sz="2300" b="1" dirty="0">
                <a:latin typeface="Courier New"/>
                <a:cs typeface="Courier New"/>
              </a:rPr>
              <a:t>p</a:t>
            </a:r>
            <a:r>
              <a:rPr sz="2300" b="1" spc="2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:</a:t>
            </a:r>
            <a:r>
              <a:rPr sz="2300" b="1" spc="1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begin</a:t>
            </a:r>
            <a:r>
              <a:rPr sz="2300" b="1" dirty="0">
                <a:latin typeface="Courier New"/>
                <a:cs typeface="Courier New"/>
              </a:rPr>
              <a:t>	</a:t>
            </a:r>
            <a:r>
              <a:rPr sz="2300" b="1" spc="-10" dirty="0">
                <a:latin typeface="Courier New"/>
                <a:cs typeface="Courier New"/>
              </a:rPr>
              <a:t>{</a:t>
            </a:r>
            <a:r>
              <a:rPr sz="2300" b="1" spc="-10" dirty="0">
                <a:solidFill>
                  <a:srgbClr val="FF0000"/>
                </a:solidFill>
                <a:latin typeface="Courier New"/>
                <a:cs typeface="Courier New"/>
              </a:rPr>
              <a:t>komentář</a:t>
            </a:r>
            <a:r>
              <a:rPr sz="2300" b="1" spc="-10" dirty="0">
                <a:latin typeface="Courier New"/>
                <a:cs typeface="Courier New"/>
              </a:rPr>
              <a:t>} </a:t>
            </a:r>
            <a:r>
              <a:rPr sz="2300" b="1" dirty="0">
                <a:latin typeface="Courier New"/>
                <a:cs typeface="Courier New"/>
              </a:rPr>
              <a:t>if</a:t>
            </a:r>
            <a:r>
              <a:rPr sz="2300" b="1" spc="3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symbol</a:t>
            </a:r>
            <a:r>
              <a:rPr sz="2300" b="1" spc="4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=</a:t>
            </a:r>
            <a:r>
              <a:rPr sz="2300" b="1" spc="45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3232CC"/>
                </a:solidFill>
                <a:latin typeface="Courier New"/>
                <a:cs typeface="Courier New"/>
              </a:rPr>
              <a:t>'}'</a:t>
            </a:r>
            <a:r>
              <a:rPr sz="2300" b="1" spc="50" dirty="0">
                <a:solidFill>
                  <a:srgbClr val="3232CC"/>
                </a:solidFill>
                <a:latin typeface="Courier New"/>
                <a:cs typeface="Courier New"/>
              </a:rPr>
              <a:t> </a:t>
            </a:r>
            <a:r>
              <a:rPr sz="2300" b="1" spc="-20" dirty="0">
                <a:latin typeface="Courier New"/>
                <a:cs typeface="Courier New"/>
              </a:rPr>
              <a:t>then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92264" y="2506470"/>
            <a:ext cx="2852420" cy="3686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</a:pPr>
            <a:r>
              <a:rPr sz="2300" b="1" dirty="0">
                <a:latin typeface="Courier New"/>
                <a:cs typeface="Courier New"/>
              </a:rPr>
              <a:t>{počáteční</a:t>
            </a:r>
            <a:r>
              <a:rPr sz="2300" b="1" spc="13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stav}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5419" y="2506470"/>
            <a:ext cx="4088129" cy="251543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424848" marR="5079" indent="706709">
              <a:lnSpc>
                <a:spcPts val="2350"/>
              </a:lnSpc>
              <a:spcBef>
                <a:spcPts val="535"/>
              </a:spcBef>
            </a:pP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state</a:t>
            </a:r>
            <a:r>
              <a:rPr sz="2300" b="1" spc="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:=</a:t>
            </a:r>
            <a:r>
              <a:rPr sz="2300" b="1" spc="5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25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300" b="1" spc="-25" dirty="0">
                <a:latin typeface="Courier New"/>
                <a:cs typeface="Courier New"/>
              </a:rPr>
              <a:t>; </a:t>
            </a:r>
            <a:r>
              <a:rPr sz="2300" b="1" dirty="0">
                <a:latin typeface="Courier New"/>
                <a:cs typeface="Courier New"/>
              </a:rPr>
              <a:t>end;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{stav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spc="-25" dirty="0">
                <a:latin typeface="Courier New"/>
                <a:cs typeface="Courier New"/>
              </a:rPr>
              <a:t>p}</a:t>
            </a:r>
            <a:endParaRPr sz="2300">
              <a:latin typeface="Courier New"/>
              <a:cs typeface="Courier New"/>
            </a:endParaRPr>
          </a:p>
          <a:p>
            <a:pPr marL="12699">
              <a:spcBef>
                <a:spcPts val="1960"/>
              </a:spcBef>
            </a:pPr>
            <a:r>
              <a:rPr sz="2300" b="1" dirty="0">
                <a:latin typeface="Courier New"/>
                <a:cs typeface="Courier New"/>
              </a:rPr>
              <a:t>until</a:t>
            </a:r>
            <a:r>
              <a:rPr sz="2300" b="1" spc="75" dirty="0">
                <a:latin typeface="Courier New"/>
                <a:cs typeface="Courier New"/>
              </a:rPr>
              <a:t> </a:t>
            </a:r>
            <a:r>
              <a:rPr sz="2300" b="1" spc="-20" dirty="0">
                <a:latin typeface="Courier New"/>
                <a:cs typeface="Courier New"/>
              </a:rPr>
              <a:t>EOF;</a:t>
            </a:r>
            <a:endParaRPr sz="2300">
              <a:latin typeface="Courier New"/>
              <a:cs typeface="Courier New"/>
            </a:endParaRPr>
          </a:p>
          <a:p>
            <a:pPr marL="12699">
              <a:spcBef>
                <a:spcPts val="1955"/>
              </a:spcBef>
            </a:pPr>
            <a:r>
              <a:rPr sz="2300" b="1" spc="-25" dirty="0">
                <a:latin typeface="Courier New"/>
                <a:cs typeface="Courier New"/>
              </a:rPr>
              <a:t>...</a:t>
            </a:r>
            <a:endParaRPr sz="2300">
              <a:latin typeface="Courier New"/>
              <a:cs typeface="Courier New"/>
            </a:endParaRPr>
          </a:p>
          <a:p>
            <a:pPr marL="12699">
              <a:spcBef>
                <a:spcPts val="1955"/>
              </a:spcBef>
            </a:pPr>
            <a:r>
              <a:rPr sz="2300" b="1" spc="-20" dirty="0">
                <a:latin typeface="Courier New"/>
                <a:cs typeface="Courier New"/>
              </a:rPr>
              <a:t>end;</a:t>
            </a:r>
            <a:endParaRPr sz="23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644200" y="3371089"/>
            <a:ext cx="916305" cy="1184275"/>
            <a:chOff x="6274186" y="3371088"/>
            <a:chExt cx="916305" cy="1184275"/>
          </a:xfrm>
        </p:grpSpPr>
        <p:sp>
          <p:nvSpPr>
            <p:cNvPr id="8" name="object 8"/>
            <p:cNvSpPr/>
            <p:nvPr/>
          </p:nvSpPr>
          <p:spPr>
            <a:xfrm>
              <a:off x="6891406" y="3371088"/>
              <a:ext cx="299085" cy="487680"/>
            </a:xfrm>
            <a:custGeom>
              <a:avLst/>
              <a:gdLst/>
              <a:ahLst/>
              <a:cxnLst/>
              <a:rect l="l" t="t" r="r" b="b"/>
              <a:pathLst>
                <a:path w="299084" h="487679">
                  <a:moveTo>
                    <a:pt x="46026" y="368388"/>
                  </a:moveTo>
                  <a:lnTo>
                    <a:pt x="10668" y="347472"/>
                  </a:lnTo>
                  <a:lnTo>
                    <a:pt x="0" y="487680"/>
                  </a:lnTo>
                  <a:lnTo>
                    <a:pt x="35052" y="465210"/>
                  </a:lnTo>
                  <a:lnTo>
                    <a:pt x="35052" y="387096"/>
                  </a:lnTo>
                  <a:lnTo>
                    <a:pt x="46026" y="368388"/>
                  </a:lnTo>
                  <a:close/>
                </a:path>
                <a:path w="299084" h="487679">
                  <a:moveTo>
                    <a:pt x="82471" y="389947"/>
                  </a:moveTo>
                  <a:lnTo>
                    <a:pt x="46026" y="368388"/>
                  </a:lnTo>
                  <a:lnTo>
                    <a:pt x="35052" y="387096"/>
                  </a:lnTo>
                  <a:lnTo>
                    <a:pt x="71628" y="408432"/>
                  </a:lnTo>
                  <a:lnTo>
                    <a:pt x="82471" y="389947"/>
                  </a:lnTo>
                  <a:close/>
                </a:path>
                <a:path w="299084" h="487679">
                  <a:moveTo>
                    <a:pt x="118872" y="411480"/>
                  </a:moveTo>
                  <a:lnTo>
                    <a:pt x="82471" y="389947"/>
                  </a:lnTo>
                  <a:lnTo>
                    <a:pt x="71628" y="408432"/>
                  </a:lnTo>
                  <a:lnTo>
                    <a:pt x="35052" y="387096"/>
                  </a:lnTo>
                  <a:lnTo>
                    <a:pt x="35052" y="465210"/>
                  </a:lnTo>
                  <a:lnTo>
                    <a:pt x="118872" y="411480"/>
                  </a:lnTo>
                  <a:close/>
                </a:path>
                <a:path w="299084" h="487679">
                  <a:moveTo>
                    <a:pt x="298704" y="21336"/>
                  </a:moveTo>
                  <a:lnTo>
                    <a:pt x="262128" y="0"/>
                  </a:lnTo>
                  <a:lnTo>
                    <a:pt x="46026" y="368388"/>
                  </a:lnTo>
                  <a:lnTo>
                    <a:pt x="82471" y="389947"/>
                  </a:lnTo>
                  <a:lnTo>
                    <a:pt x="298704" y="21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95522" y="3779519"/>
              <a:ext cx="756285" cy="754380"/>
            </a:xfrm>
            <a:custGeom>
              <a:avLst/>
              <a:gdLst/>
              <a:ahLst/>
              <a:cxnLst/>
              <a:rect l="l" t="t" r="r" b="b"/>
              <a:pathLst>
                <a:path w="756284" h="754379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046"/>
                  </a:lnTo>
                  <a:lnTo>
                    <a:pt x="11539" y="470429"/>
                  </a:lnTo>
                  <a:lnTo>
                    <a:pt x="25434" y="513744"/>
                  </a:lnTo>
                  <a:lnTo>
                    <a:pt x="44272" y="554633"/>
                  </a:lnTo>
                  <a:lnTo>
                    <a:pt x="67702" y="592737"/>
                  </a:lnTo>
                  <a:lnTo>
                    <a:pt x="95368" y="627699"/>
                  </a:lnTo>
                  <a:lnTo>
                    <a:pt x="126918" y="659160"/>
                  </a:lnTo>
                  <a:lnTo>
                    <a:pt x="161997" y="686764"/>
                  </a:lnTo>
                  <a:lnTo>
                    <a:pt x="200252" y="710151"/>
                  </a:lnTo>
                  <a:lnTo>
                    <a:pt x="241328" y="728964"/>
                  </a:lnTo>
                  <a:lnTo>
                    <a:pt x="284873" y="742845"/>
                  </a:lnTo>
                  <a:lnTo>
                    <a:pt x="330532" y="751436"/>
                  </a:lnTo>
                  <a:lnTo>
                    <a:pt x="377951" y="754379"/>
                  </a:lnTo>
                  <a:lnTo>
                    <a:pt x="425371" y="751436"/>
                  </a:lnTo>
                  <a:lnTo>
                    <a:pt x="471030" y="742845"/>
                  </a:lnTo>
                  <a:lnTo>
                    <a:pt x="514575" y="728964"/>
                  </a:lnTo>
                  <a:lnTo>
                    <a:pt x="555651" y="710151"/>
                  </a:lnTo>
                  <a:lnTo>
                    <a:pt x="593906" y="686764"/>
                  </a:lnTo>
                  <a:lnTo>
                    <a:pt x="628985" y="659160"/>
                  </a:lnTo>
                  <a:lnTo>
                    <a:pt x="660535" y="627699"/>
                  </a:lnTo>
                  <a:lnTo>
                    <a:pt x="688201" y="592737"/>
                  </a:lnTo>
                  <a:lnTo>
                    <a:pt x="711630" y="554633"/>
                  </a:lnTo>
                  <a:lnTo>
                    <a:pt x="730469" y="513744"/>
                  </a:lnTo>
                  <a:lnTo>
                    <a:pt x="744364" y="470429"/>
                  </a:lnTo>
                  <a:lnTo>
                    <a:pt x="752960" y="425046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74186" y="3758184"/>
              <a:ext cx="798830" cy="797560"/>
            </a:xfrm>
            <a:custGeom>
              <a:avLst/>
              <a:gdLst/>
              <a:ahLst/>
              <a:cxnLst/>
              <a:rect l="l" t="t" r="r" b="b"/>
              <a:pathLst>
                <a:path w="798829" h="797560">
                  <a:moveTo>
                    <a:pt x="798576" y="397764"/>
                  </a:moveTo>
                  <a:lnTo>
                    <a:pt x="794004" y="336804"/>
                  </a:lnTo>
                  <a:lnTo>
                    <a:pt x="789432" y="318516"/>
                  </a:lnTo>
                  <a:lnTo>
                    <a:pt x="780288" y="278892"/>
                  </a:lnTo>
                  <a:lnTo>
                    <a:pt x="766572" y="242316"/>
                  </a:lnTo>
                  <a:lnTo>
                    <a:pt x="740664" y="192024"/>
                  </a:lnTo>
                  <a:lnTo>
                    <a:pt x="719328" y="160020"/>
                  </a:lnTo>
                  <a:lnTo>
                    <a:pt x="694944" y="129540"/>
                  </a:lnTo>
                  <a:lnTo>
                    <a:pt x="667512" y="103632"/>
                  </a:lnTo>
                  <a:lnTo>
                    <a:pt x="652272" y="89916"/>
                  </a:lnTo>
                  <a:lnTo>
                    <a:pt x="637032" y="79248"/>
                  </a:lnTo>
                  <a:lnTo>
                    <a:pt x="621792" y="67056"/>
                  </a:lnTo>
                  <a:lnTo>
                    <a:pt x="605028" y="57912"/>
                  </a:lnTo>
                  <a:lnTo>
                    <a:pt x="589788" y="47244"/>
                  </a:lnTo>
                  <a:lnTo>
                    <a:pt x="571500" y="39624"/>
                  </a:lnTo>
                  <a:lnTo>
                    <a:pt x="554736" y="30480"/>
                  </a:lnTo>
                  <a:lnTo>
                    <a:pt x="536448" y="24384"/>
                  </a:lnTo>
                  <a:lnTo>
                    <a:pt x="516636" y="18288"/>
                  </a:lnTo>
                  <a:lnTo>
                    <a:pt x="498348" y="12192"/>
                  </a:lnTo>
                  <a:lnTo>
                    <a:pt x="460248" y="4572"/>
                  </a:lnTo>
                  <a:lnTo>
                    <a:pt x="420624" y="117"/>
                  </a:lnTo>
                  <a:lnTo>
                    <a:pt x="377952" y="0"/>
                  </a:lnTo>
                  <a:lnTo>
                    <a:pt x="359664" y="1406"/>
                  </a:lnTo>
                  <a:lnTo>
                    <a:pt x="318516" y="7620"/>
                  </a:lnTo>
                  <a:lnTo>
                    <a:pt x="262128" y="24384"/>
                  </a:lnTo>
                  <a:lnTo>
                    <a:pt x="225552" y="39624"/>
                  </a:lnTo>
                  <a:lnTo>
                    <a:pt x="192024" y="57912"/>
                  </a:lnTo>
                  <a:lnTo>
                    <a:pt x="160020" y="79248"/>
                  </a:lnTo>
                  <a:lnTo>
                    <a:pt x="103632" y="131064"/>
                  </a:lnTo>
                  <a:lnTo>
                    <a:pt x="68580" y="176784"/>
                  </a:lnTo>
                  <a:lnTo>
                    <a:pt x="57912" y="192024"/>
                  </a:lnTo>
                  <a:lnTo>
                    <a:pt x="39624" y="225552"/>
                  </a:lnTo>
                  <a:lnTo>
                    <a:pt x="24384" y="262128"/>
                  </a:lnTo>
                  <a:lnTo>
                    <a:pt x="18288" y="280416"/>
                  </a:lnTo>
                  <a:lnTo>
                    <a:pt x="13716" y="300228"/>
                  </a:lnTo>
                  <a:lnTo>
                    <a:pt x="9144" y="318516"/>
                  </a:lnTo>
                  <a:lnTo>
                    <a:pt x="4572" y="338328"/>
                  </a:lnTo>
                  <a:lnTo>
                    <a:pt x="0" y="399288"/>
                  </a:lnTo>
                  <a:lnTo>
                    <a:pt x="4572" y="460248"/>
                  </a:lnTo>
                  <a:lnTo>
                    <a:pt x="9144" y="480060"/>
                  </a:lnTo>
                  <a:lnTo>
                    <a:pt x="13716" y="498348"/>
                  </a:lnTo>
                  <a:lnTo>
                    <a:pt x="18288" y="518160"/>
                  </a:lnTo>
                  <a:lnTo>
                    <a:pt x="24384" y="536448"/>
                  </a:lnTo>
                  <a:lnTo>
                    <a:pt x="32004" y="554736"/>
                  </a:lnTo>
                  <a:lnTo>
                    <a:pt x="39624" y="571500"/>
                  </a:lnTo>
                  <a:lnTo>
                    <a:pt x="42672" y="577596"/>
                  </a:lnTo>
                  <a:lnTo>
                    <a:pt x="42672" y="379476"/>
                  </a:lnTo>
                  <a:lnTo>
                    <a:pt x="44196" y="361188"/>
                  </a:lnTo>
                  <a:lnTo>
                    <a:pt x="47244" y="344424"/>
                  </a:lnTo>
                  <a:lnTo>
                    <a:pt x="50292" y="326136"/>
                  </a:lnTo>
                  <a:lnTo>
                    <a:pt x="53340" y="309372"/>
                  </a:lnTo>
                  <a:lnTo>
                    <a:pt x="59436" y="292608"/>
                  </a:lnTo>
                  <a:lnTo>
                    <a:pt x="64008" y="275844"/>
                  </a:lnTo>
                  <a:lnTo>
                    <a:pt x="70104" y="259080"/>
                  </a:lnTo>
                  <a:lnTo>
                    <a:pt x="103632" y="198120"/>
                  </a:lnTo>
                  <a:lnTo>
                    <a:pt x="135636" y="158496"/>
                  </a:lnTo>
                  <a:lnTo>
                    <a:pt x="172212" y="123444"/>
                  </a:lnTo>
                  <a:lnTo>
                    <a:pt x="214884" y="92964"/>
                  </a:lnTo>
                  <a:lnTo>
                    <a:pt x="230124" y="85344"/>
                  </a:lnTo>
                  <a:lnTo>
                    <a:pt x="245364" y="76200"/>
                  </a:lnTo>
                  <a:lnTo>
                    <a:pt x="294132" y="57912"/>
                  </a:lnTo>
                  <a:lnTo>
                    <a:pt x="345948" y="45720"/>
                  </a:lnTo>
                  <a:lnTo>
                    <a:pt x="399288" y="41148"/>
                  </a:lnTo>
                  <a:lnTo>
                    <a:pt x="452628" y="45593"/>
                  </a:lnTo>
                  <a:lnTo>
                    <a:pt x="505968" y="57912"/>
                  </a:lnTo>
                  <a:lnTo>
                    <a:pt x="554736" y="77724"/>
                  </a:lnTo>
                  <a:lnTo>
                    <a:pt x="598932" y="103632"/>
                  </a:lnTo>
                  <a:lnTo>
                    <a:pt x="612648" y="112776"/>
                  </a:lnTo>
                  <a:lnTo>
                    <a:pt x="640080" y="134112"/>
                  </a:lnTo>
                  <a:lnTo>
                    <a:pt x="664464" y="158496"/>
                  </a:lnTo>
                  <a:lnTo>
                    <a:pt x="685800" y="185928"/>
                  </a:lnTo>
                  <a:lnTo>
                    <a:pt x="694944" y="199644"/>
                  </a:lnTo>
                  <a:lnTo>
                    <a:pt x="705612" y="214884"/>
                  </a:lnTo>
                  <a:lnTo>
                    <a:pt x="728472" y="260604"/>
                  </a:lnTo>
                  <a:lnTo>
                    <a:pt x="745236" y="309372"/>
                  </a:lnTo>
                  <a:lnTo>
                    <a:pt x="748284" y="327660"/>
                  </a:lnTo>
                  <a:lnTo>
                    <a:pt x="752856" y="344424"/>
                  </a:lnTo>
                  <a:lnTo>
                    <a:pt x="755904" y="381000"/>
                  </a:lnTo>
                  <a:lnTo>
                    <a:pt x="755904" y="577088"/>
                  </a:lnTo>
                  <a:lnTo>
                    <a:pt x="758952" y="571500"/>
                  </a:lnTo>
                  <a:lnTo>
                    <a:pt x="774192" y="534924"/>
                  </a:lnTo>
                  <a:lnTo>
                    <a:pt x="786384" y="498348"/>
                  </a:lnTo>
                  <a:lnTo>
                    <a:pt x="789432" y="478536"/>
                  </a:lnTo>
                  <a:lnTo>
                    <a:pt x="794004" y="458724"/>
                  </a:lnTo>
                  <a:lnTo>
                    <a:pt x="798576" y="397764"/>
                  </a:lnTo>
                  <a:close/>
                </a:path>
                <a:path w="798829" h="797560">
                  <a:moveTo>
                    <a:pt x="755904" y="577088"/>
                  </a:moveTo>
                  <a:lnTo>
                    <a:pt x="755904" y="417576"/>
                  </a:lnTo>
                  <a:lnTo>
                    <a:pt x="754380" y="435864"/>
                  </a:lnTo>
                  <a:lnTo>
                    <a:pt x="751332" y="454152"/>
                  </a:lnTo>
                  <a:lnTo>
                    <a:pt x="745236" y="487680"/>
                  </a:lnTo>
                  <a:lnTo>
                    <a:pt x="740664" y="505968"/>
                  </a:lnTo>
                  <a:lnTo>
                    <a:pt x="734568" y="521208"/>
                  </a:lnTo>
                  <a:lnTo>
                    <a:pt x="728472" y="537972"/>
                  </a:lnTo>
                  <a:lnTo>
                    <a:pt x="713232" y="568452"/>
                  </a:lnTo>
                  <a:lnTo>
                    <a:pt x="694944" y="598932"/>
                  </a:lnTo>
                  <a:lnTo>
                    <a:pt x="684276" y="612648"/>
                  </a:lnTo>
                  <a:lnTo>
                    <a:pt x="675132" y="626364"/>
                  </a:lnTo>
                  <a:lnTo>
                    <a:pt x="638556" y="662940"/>
                  </a:lnTo>
                  <a:lnTo>
                    <a:pt x="598932" y="694944"/>
                  </a:lnTo>
                  <a:lnTo>
                    <a:pt x="553212" y="720852"/>
                  </a:lnTo>
                  <a:lnTo>
                    <a:pt x="537972" y="726948"/>
                  </a:lnTo>
                  <a:lnTo>
                    <a:pt x="521208" y="734568"/>
                  </a:lnTo>
                  <a:lnTo>
                    <a:pt x="470916" y="748284"/>
                  </a:lnTo>
                  <a:lnTo>
                    <a:pt x="452628" y="751332"/>
                  </a:lnTo>
                  <a:lnTo>
                    <a:pt x="435864" y="752856"/>
                  </a:lnTo>
                  <a:lnTo>
                    <a:pt x="399288" y="755904"/>
                  </a:lnTo>
                  <a:lnTo>
                    <a:pt x="345948" y="751459"/>
                  </a:lnTo>
                  <a:lnTo>
                    <a:pt x="292608" y="739140"/>
                  </a:lnTo>
                  <a:lnTo>
                    <a:pt x="243840" y="719328"/>
                  </a:lnTo>
                  <a:lnTo>
                    <a:pt x="199644" y="694944"/>
                  </a:lnTo>
                  <a:lnTo>
                    <a:pt x="158496" y="662940"/>
                  </a:lnTo>
                  <a:lnTo>
                    <a:pt x="112776" y="611124"/>
                  </a:lnTo>
                  <a:lnTo>
                    <a:pt x="85344" y="568452"/>
                  </a:lnTo>
                  <a:lnTo>
                    <a:pt x="64008" y="521208"/>
                  </a:lnTo>
                  <a:lnTo>
                    <a:pt x="50292" y="469392"/>
                  </a:lnTo>
                  <a:lnTo>
                    <a:pt x="47244" y="452628"/>
                  </a:lnTo>
                  <a:lnTo>
                    <a:pt x="44196" y="434340"/>
                  </a:lnTo>
                  <a:lnTo>
                    <a:pt x="42672" y="416052"/>
                  </a:lnTo>
                  <a:lnTo>
                    <a:pt x="42672" y="577596"/>
                  </a:lnTo>
                  <a:lnTo>
                    <a:pt x="48768" y="589788"/>
                  </a:lnTo>
                  <a:lnTo>
                    <a:pt x="57912" y="606552"/>
                  </a:lnTo>
                  <a:lnTo>
                    <a:pt x="68580" y="621792"/>
                  </a:lnTo>
                  <a:lnTo>
                    <a:pt x="80772" y="637032"/>
                  </a:lnTo>
                  <a:lnTo>
                    <a:pt x="91440" y="652272"/>
                  </a:lnTo>
                  <a:lnTo>
                    <a:pt x="105156" y="667512"/>
                  </a:lnTo>
                  <a:lnTo>
                    <a:pt x="117348" y="681228"/>
                  </a:lnTo>
                  <a:lnTo>
                    <a:pt x="131064" y="693420"/>
                  </a:lnTo>
                  <a:lnTo>
                    <a:pt x="146304" y="707136"/>
                  </a:lnTo>
                  <a:lnTo>
                    <a:pt x="161544" y="717804"/>
                  </a:lnTo>
                  <a:lnTo>
                    <a:pt x="176784" y="729996"/>
                  </a:lnTo>
                  <a:lnTo>
                    <a:pt x="193548" y="740664"/>
                  </a:lnTo>
                  <a:lnTo>
                    <a:pt x="227076" y="758952"/>
                  </a:lnTo>
                  <a:lnTo>
                    <a:pt x="243840" y="766572"/>
                  </a:lnTo>
                  <a:lnTo>
                    <a:pt x="262128" y="772668"/>
                  </a:lnTo>
                  <a:lnTo>
                    <a:pt x="281940" y="780288"/>
                  </a:lnTo>
                  <a:lnTo>
                    <a:pt x="320040" y="789432"/>
                  </a:lnTo>
                  <a:lnTo>
                    <a:pt x="359664" y="795528"/>
                  </a:lnTo>
                  <a:lnTo>
                    <a:pt x="420624" y="797052"/>
                  </a:lnTo>
                  <a:lnTo>
                    <a:pt x="438912" y="795645"/>
                  </a:lnTo>
                  <a:lnTo>
                    <a:pt x="480060" y="789432"/>
                  </a:lnTo>
                  <a:lnTo>
                    <a:pt x="554736" y="766572"/>
                  </a:lnTo>
                  <a:lnTo>
                    <a:pt x="606552" y="739140"/>
                  </a:lnTo>
                  <a:lnTo>
                    <a:pt x="638556" y="717804"/>
                  </a:lnTo>
                  <a:lnTo>
                    <a:pt x="694944" y="665988"/>
                  </a:lnTo>
                  <a:lnTo>
                    <a:pt x="729996" y="621792"/>
                  </a:lnTo>
                  <a:lnTo>
                    <a:pt x="740664" y="605028"/>
                  </a:lnTo>
                  <a:lnTo>
                    <a:pt x="755904" y="5770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43924" y="3859783"/>
            <a:ext cx="200025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26750" y="5728716"/>
            <a:ext cx="463550" cy="447040"/>
          </a:xfrm>
          <a:custGeom>
            <a:avLst/>
            <a:gdLst/>
            <a:ahLst/>
            <a:cxnLst/>
            <a:rect l="l" t="t" r="r" b="b"/>
            <a:pathLst>
              <a:path w="463550" h="447039">
                <a:moveTo>
                  <a:pt x="124968" y="33528"/>
                </a:moveTo>
                <a:lnTo>
                  <a:pt x="100584" y="0"/>
                </a:lnTo>
                <a:lnTo>
                  <a:pt x="89916" y="7620"/>
                </a:lnTo>
                <a:lnTo>
                  <a:pt x="79248" y="16764"/>
                </a:lnTo>
                <a:lnTo>
                  <a:pt x="57912" y="38100"/>
                </a:lnTo>
                <a:lnTo>
                  <a:pt x="48768" y="50292"/>
                </a:lnTo>
                <a:lnTo>
                  <a:pt x="41148" y="60960"/>
                </a:lnTo>
                <a:lnTo>
                  <a:pt x="33528" y="74676"/>
                </a:lnTo>
                <a:lnTo>
                  <a:pt x="25908" y="86868"/>
                </a:lnTo>
                <a:lnTo>
                  <a:pt x="6096" y="141732"/>
                </a:lnTo>
                <a:lnTo>
                  <a:pt x="0" y="185928"/>
                </a:lnTo>
                <a:lnTo>
                  <a:pt x="0" y="201168"/>
                </a:lnTo>
                <a:lnTo>
                  <a:pt x="4572" y="249936"/>
                </a:lnTo>
                <a:lnTo>
                  <a:pt x="16764" y="295656"/>
                </a:lnTo>
                <a:lnTo>
                  <a:pt x="38100" y="336804"/>
                </a:lnTo>
                <a:lnTo>
                  <a:pt x="41148" y="341206"/>
                </a:lnTo>
                <a:lnTo>
                  <a:pt x="41148" y="202692"/>
                </a:lnTo>
                <a:lnTo>
                  <a:pt x="42672" y="188976"/>
                </a:lnTo>
                <a:lnTo>
                  <a:pt x="42672" y="176784"/>
                </a:lnTo>
                <a:lnTo>
                  <a:pt x="44196" y="164592"/>
                </a:lnTo>
                <a:lnTo>
                  <a:pt x="50292" y="140208"/>
                </a:lnTo>
                <a:lnTo>
                  <a:pt x="54864" y="129540"/>
                </a:lnTo>
                <a:lnTo>
                  <a:pt x="57912" y="117348"/>
                </a:lnTo>
                <a:lnTo>
                  <a:pt x="76200" y="85344"/>
                </a:lnTo>
                <a:lnTo>
                  <a:pt x="82296" y="76200"/>
                </a:lnTo>
                <a:lnTo>
                  <a:pt x="97536" y="57912"/>
                </a:lnTo>
                <a:lnTo>
                  <a:pt x="106680" y="48768"/>
                </a:lnTo>
                <a:lnTo>
                  <a:pt x="124968" y="33528"/>
                </a:lnTo>
                <a:close/>
              </a:path>
              <a:path w="463550" h="447039">
                <a:moveTo>
                  <a:pt x="419100" y="342730"/>
                </a:moveTo>
                <a:lnTo>
                  <a:pt x="419100" y="220980"/>
                </a:lnTo>
                <a:lnTo>
                  <a:pt x="416052" y="242316"/>
                </a:lnTo>
                <a:lnTo>
                  <a:pt x="411480" y="262128"/>
                </a:lnTo>
                <a:lnTo>
                  <a:pt x="396240" y="298704"/>
                </a:lnTo>
                <a:lnTo>
                  <a:pt x="364236" y="344424"/>
                </a:lnTo>
                <a:lnTo>
                  <a:pt x="321564" y="379476"/>
                </a:lnTo>
                <a:lnTo>
                  <a:pt x="269748" y="400812"/>
                </a:lnTo>
                <a:lnTo>
                  <a:pt x="249936" y="403860"/>
                </a:lnTo>
                <a:lnTo>
                  <a:pt x="240792" y="403860"/>
                </a:lnTo>
                <a:lnTo>
                  <a:pt x="231648" y="405384"/>
                </a:lnTo>
                <a:lnTo>
                  <a:pt x="220980" y="403860"/>
                </a:lnTo>
                <a:lnTo>
                  <a:pt x="211836" y="403860"/>
                </a:lnTo>
                <a:lnTo>
                  <a:pt x="193548" y="400812"/>
                </a:lnTo>
                <a:lnTo>
                  <a:pt x="141732" y="381000"/>
                </a:lnTo>
                <a:lnTo>
                  <a:pt x="97536" y="345948"/>
                </a:lnTo>
                <a:lnTo>
                  <a:pt x="65532" y="300228"/>
                </a:lnTo>
                <a:lnTo>
                  <a:pt x="50292" y="263652"/>
                </a:lnTo>
                <a:lnTo>
                  <a:pt x="42672" y="224028"/>
                </a:lnTo>
                <a:lnTo>
                  <a:pt x="41148" y="202692"/>
                </a:lnTo>
                <a:lnTo>
                  <a:pt x="41148" y="341206"/>
                </a:lnTo>
                <a:lnTo>
                  <a:pt x="65532" y="373380"/>
                </a:lnTo>
                <a:lnTo>
                  <a:pt x="100584" y="403860"/>
                </a:lnTo>
                <a:lnTo>
                  <a:pt x="138684" y="426720"/>
                </a:lnTo>
                <a:lnTo>
                  <a:pt x="182880" y="441960"/>
                </a:lnTo>
                <a:lnTo>
                  <a:pt x="217932" y="446532"/>
                </a:lnTo>
                <a:lnTo>
                  <a:pt x="242316" y="446532"/>
                </a:lnTo>
                <a:lnTo>
                  <a:pt x="252984" y="445008"/>
                </a:lnTo>
                <a:lnTo>
                  <a:pt x="275844" y="441960"/>
                </a:lnTo>
                <a:lnTo>
                  <a:pt x="320040" y="428244"/>
                </a:lnTo>
                <a:lnTo>
                  <a:pt x="359664" y="405384"/>
                </a:lnTo>
                <a:lnTo>
                  <a:pt x="393192" y="374904"/>
                </a:lnTo>
                <a:lnTo>
                  <a:pt x="408432" y="358140"/>
                </a:lnTo>
                <a:lnTo>
                  <a:pt x="419100" y="342730"/>
                </a:lnTo>
                <a:close/>
              </a:path>
              <a:path w="463550" h="447039">
                <a:moveTo>
                  <a:pt x="463296" y="56388"/>
                </a:moveTo>
                <a:lnTo>
                  <a:pt x="332232" y="6096"/>
                </a:lnTo>
                <a:lnTo>
                  <a:pt x="370332" y="141732"/>
                </a:lnTo>
                <a:lnTo>
                  <a:pt x="387096" y="126342"/>
                </a:lnTo>
                <a:lnTo>
                  <a:pt x="387096" y="97536"/>
                </a:lnTo>
                <a:lnTo>
                  <a:pt x="419100" y="70104"/>
                </a:lnTo>
                <a:lnTo>
                  <a:pt x="432408" y="84743"/>
                </a:lnTo>
                <a:lnTo>
                  <a:pt x="463296" y="56388"/>
                </a:lnTo>
                <a:close/>
              </a:path>
              <a:path w="463550" h="447039">
                <a:moveTo>
                  <a:pt x="432408" y="84743"/>
                </a:moveTo>
                <a:lnTo>
                  <a:pt x="419100" y="70104"/>
                </a:lnTo>
                <a:lnTo>
                  <a:pt x="387096" y="97536"/>
                </a:lnTo>
                <a:lnTo>
                  <a:pt x="399288" y="110947"/>
                </a:lnTo>
                <a:lnTo>
                  <a:pt x="399288" y="109728"/>
                </a:lnTo>
                <a:lnTo>
                  <a:pt x="401530" y="113091"/>
                </a:lnTo>
                <a:lnTo>
                  <a:pt x="432408" y="84743"/>
                </a:lnTo>
                <a:close/>
              </a:path>
              <a:path w="463550" h="447039">
                <a:moveTo>
                  <a:pt x="400800" y="113761"/>
                </a:moveTo>
                <a:lnTo>
                  <a:pt x="400066" y="111803"/>
                </a:lnTo>
                <a:lnTo>
                  <a:pt x="387096" y="97536"/>
                </a:lnTo>
                <a:lnTo>
                  <a:pt x="387096" y="126342"/>
                </a:lnTo>
                <a:lnTo>
                  <a:pt x="400800" y="113761"/>
                </a:lnTo>
                <a:close/>
              </a:path>
              <a:path w="463550" h="447039">
                <a:moveTo>
                  <a:pt x="401530" y="113091"/>
                </a:moveTo>
                <a:lnTo>
                  <a:pt x="399288" y="109728"/>
                </a:lnTo>
                <a:lnTo>
                  <a:pt x="400066" y="111803"/>
                </a:lnTo>
                <a:lnTo>
                  <a:pt x="401370" y="113237"/>
                </a:lnTo>
                <a:lnTo>
                  <a:pt x="401530" y="113091"/>
                </a:lnTo>
                <a:close/>
              </a:path>
              <a:path w="463550" h="447039">
                <a:moveTo>
                  <a:pt x="400066" y="111803"/>
                </a:moveTo>
                <a:lnTo>
                  <a:pt x="399288" y="109728"/>
                </a:lnTo>
                <a:lnTo>
                  <a:pt x="399288" y="110947"/>
                </a:lnTo>
                <a:lnTo>
                  <a:pt x="400066" y="111803"/>
                </a:lnTo>
                <a:close/>
              </a:path>
              <a:path w="463550" h="447039">
                <a:moveTo>
                  <a:pt x="401370" y="113237"/>
                </a:moveTo>
                <a:lnTo>
                  <a:pt x="400066" y="111803"/>
                </a:lnTo>
                <a:lnTo>
                  <a:pt x="400800" y="113761"/>
                </a:lnTo>
                <a:lnTo>
                  <a:pt x="401370" y="113237"/>
                </a:lnTo>
                <a:close/>
              </a:path>
              <a:path w="463550" h="447039">
                <a:moveTo>
                  <a:pt x="402336" y="117856"/>
                </a:moveTo>
                <a:lnTo>
                  <a:pt x="402336" y="114300"/>
                </a:lnTo>
                <a:lnTo>
                  <a:pt x="401370" y="113237"/>
                </a:lnTo>
                <a:lnTo>
                  <a:pt x="400800" y="113761"/>
                </a:lnTo>
                <a:lnTo>
                  <a:pt x="402336" y="117856"/>
                </a:lnTo>
                <a:close/>
              </a:path>
              <a:path w="463550" h="447039">
                <a:moveTo>
                  <a:pt x="402336" y="114300"/>
                </a:moveTo>
                <a:lnTo>
                  <a:pt x="401530" y="113091"/>
                </a:lnTo>
                <a:lnTo>
                  <a:pt x="401370" y="113237"/>
                </a:lnTo>
                <a:lnTo>
                  <a:pt x="402336" y="114300"/>
                </a:lnTo>
                <a:close/>
              </a:path>
              <a:path w="463550" h="447039">
                <a:moveTo>
                  <a:pt x="461772" y="202692"/>
                </a:moveTo>
                <a:lnTo>
                  <a:pt x="457200" y="153924"/>
                </a:lnTo>
                <a:lnTo>
                  <a:pt x="443484" y="106680"/>
                </a:lnTo>
                <a:lnTo>
                  <a:pt x="435864" y="91440"/>
                </a:lnTo>
                <a:lnTo>
                  <a:pt x="435864" y="88392"/>
                </a:lnTo>
                <a:lnTo>
                  <a:pt x="434340" y="86868"/>
                </a:lnTo>
                <a:lnTo>
                  <a:pt x="432408" y="84743"/>
                </a:lnTo>
                <a:lnTo>
                  <a:pt x="401530" y="113091"/>
                </a:lnTo>
                <a:lnTo>
                  <a:pt x="402336" y="114300"/>
                </a:lnTo>
                <a:lnTo>
                  <a:pt x="402336" y="117856"/>
                </a:lnTo>
                <a:lnTo>
                  <a:pt x="413004" y="146304"/>
                </a:lnTo>
                <a:lnTo>
                  <a:pt x="416052" y="160020"/>
                </a:lnTo>
                <a:lnTo>
                  <a:pt x="419100" y="187452"/>
                </a:lnTo>
                <a:lnTo>
                  <a:pt x="419100" y="342730"/>
                </a:lnTo>
                <a:lnTo>
                  <a:pt x="422148" y="338328"/>
                </a:lnTo>
                <a:lnTo>
                  <a:pt x="443484" y="297180"/>
                </a:lnTo>
                <a:lnTo>
                  <a:pt x="457200" y="251460"/>
                </a:lnTo>
                <a:lnTo>
                  <a:pt x="460248" y="227076"/>
                </a:lnTo>
                <a:lnTo>
                  <a:pt x="461772" y="2026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508317" y="4280408"/>
            <a:ext cx="158115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spc="-50" dirty="0">
                <a:solidFill>
                  <a:srgbClr val="7F7F7F"/>
                </a:solidFill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7457" y="4946395"/>
            <a:ext cx="864869" cy="1245213"/>
          </a:xfrm>
          <a:prstGeom prst="rect">
            <a:avLst/>
          </a:prstGeom>
        </p:spPr>
        <p:txBody>
          <a:bodyPr vert="horz" wrap="square" lIns="0" tIns="224790" rIns="0" bIns="0" rtlCol="0">
            <a:spAutoFit/>
          </a:bodyPr>
          <a:lstStyle/>
          <a:p>
            <a:pPr marR="5079" algn="r">
              <a:spcBef>
                <a:spcPts val="1770"/>
              </a:spcBef>
            </a:pPr>
            <a:r>
              <a:rPr sz="2600" b="1" spc="-50" dirty="0">
                <a:solidFill>
                  <a:srgbClr val="7F7F7F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R="94609" algn="r">
              <a:spcBef>
                <a:spcPts val="1680"/>
              </a:spcBef>
              <a:tabLst>
                <a:tab pos="365101" algn="l"/>
              </a:tabLst>
            </a:pPr>
            <a:r>
              <a:rPr sz="2600" spc="-50" dirty="0">
                <a:solidFill>
                  <a:srgbClr val="7F7F7F"/>
                </a:solidFill>
                <a:latin typeface="Symbol"/>
                <a:cs typeface="Symbol"/>
              </a:rPr>
              <a:t></a:t>
            </a:r>
            <a:r>
              <a:rPr sz="260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7F7F7F"/>
                </a:solidFill>
                <a:latin typeface="Times New Roman"/>
                <a:cs typeface="Times New Roman"/>
              </a:rPr>
              <a:t>–</a:t>
            </a:r>
            <a:r>
              <a:rPr sz="2600" b="1" spc="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7F7F7F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59111" y="4957572"/>
            <a:ext cx="797560" cy="798830"/>
            <a:chOff x="5189098" y="4957572"/>
            <a:chExt cx="797560" cy="798830"/>
          </a:xfrm>
        </p:grpSpPr>
        <p:sp>
          <p:nvSpPr>
            <p:cNvPr id="16" name="object 16"/>
            <p:cNvSpPr/>
            <p:nvPr/>
          </p:nvSpPr>
          <p:spPr>
            <a:xfrm>
              <a:off x="5208910" y="4978907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89098" y="4957572"/>
              <a:ext cx="797560" cy="798830"/>
            </a:xfrm>
            <a:custGeom>
              <a:avLst/>
              <a:gdLst/>
              <a:ahLst/>
              <a:cxnLst/>
              <a:rect l="l" t="t" r="r" b="b"/>
              <a:pathLst>
                <a:path w="797560" h="798829">
                  <a:moveTo>
                    <a:pt x="797052" y="419100"/>
                  </a:moveTo>
                  <a:lnTo>
                    <a:pt x="797052" y="377952"/>
                  </a:lnTo>
                  <a:lnTo>
                    <a:pt x="795528" y="358140"/>
                  </a:lnTo>
                  <a:lnTo>
                    <a:pt x="789432" y="318516"/>
                  </a:lnTo>
                  <a:lnTo>
                    <a:pt x="772668" y="262128"/>
                  </a:lnTo>
                  <a:lnTo>
                    <a:pt x="757428" y="225552"/>
                  </a:lnTo>
                  <a:lnTo>
                    <a:pt x="739140" y="192024"/>
                  </a:lnTo>
                  <a:lnTo>
                    <a:pt x="717804" y="160020"/>
                  </a:lnTo>
                  <a:lnTo>
                    <a:pt x="665988" y="103632"/>
                  </a:lnTo>
                  <a:lnTo>
                    <a:pt x="620268" y="68580"/>
                  </a:lnTo>
                  <a:lnTo>
                    <a:pt x="605028" y="57912"/>
                  </a:lnTo>
                  <a:lnTo>
                    <a:pt x="569976" y="39624"/>
                  </a:lnTo>
                  <a:lnTo>
                    <a:pt x="534924" y="24384"/>
                  </a:lnTo>
                  <a:lnTo>
                    <a:pt x="496824" y="12192"/>
                  </a:lnTo>
                  <a:lnTo>
                    <a:pt x="478536" y="9144"/>
                  </a:lnTo>
                  <a:lnTo>
                    <a:pt x="458724" y="4572"/>
                  </a:lnTo>
                  <a:lnTo>
                    <a:pt x="438912" y="3048"/>
                  </a:lnTo>
                  <a:lnTo>
                    <a:pt x="417576" y="1524"/>
                  </a:lnTo>
                  <a:lnTo>
                    <a:pt x="399288" y="117"/>
                  </a:lnTo>
                  <a:lnTo>
                    <a:pt x="397764" y="0"/>
                  </a:lnTo>
                  <a:lnTo>
                    <a:pt x="381000" y="1289"/>
                  </a:lnTo>
                  <a:lnTo>
                    <a:pt x="356616" y="3048"/>
                  </a:lnTo>
                  <a:lnTo>
                    <a:pt x="338328" y="4454"/>
                  </a:lnTo>
                  <a:lnTo>
                    <a:pt x="336804" y="4572"/>
                  </a:lnTo>
                  <a:lnTo>
                    <a:pt x="316992" y="9144"/>
                  </a:lnTo>
                  <a:lnTo>
                    <a:pt x="298704" y="13716"/>
                  </a:lnTo>
                  <a:lnTo>
                    <a:pt x="278892" y="18288"/>
                  </a:lnTo>
                  <a:lnTo>
                    <a:pt x="242316" y="32004"/>
                  </a:lnTo>
                  <a:lnTo>
                    <a:pt x="207264" y="48768"/>
                  </a:lnTo>
                  <a:lnTo>
                    <a:pt x="175260" y="68580"/>
                  </a:lnTo>
                  <a:lnTo>
                    <a:pt x="158496" y="79248"/>
                  </a:lnTo>
                  <a:lnTo>
                    <a:pt x="144780" y="91440"/>
                  </a:lnTo>
                  <a:lnTo>
                    <a:pt x="129540" y="103632"/>
                  </a:lnTo>
                  <a:lnTo>
                    <a:pt x="102108" y="131064"/>
                  </a:lnTo>
                  <a:lnTo>
                    <a:pt x="77724" y="161544"/>
                  </a:lnTo>
                  <a:lnTo>
                    <a:pt x="56388" y="193548"/>
                  </a:lnTo>
                  <a:lnTo>
                    <a:pt x="38100" y="227076"/>
                  </a:lnTo>
                  <a:lnTo>
                    <a:pt x="22860" y="262128"/>
                  </a:lnTo>
                  <a:lnTo>
                    <a:pt x="7620" y="320040"/>
                  </a:lnTo>
                  <a:lnTo>
                    <a:pt x="1524" y="359664"/>
                  </a:lnTo>
                  <a:lnTo>
                    <a:pt x="0" y="379476"/>
                  </a:lnTo>
                  <a:lnTo>
                    <a:pt x="0" y="420624"/>
                  </a:lnTo>
                  <a:lnTo>
                    <a:pt x="7620" y="480060"/>
                  </a:lnTo>
                  <a:lnTo>
                    <a:pt x="30480" y="554736"/>
                  </a:lnTo>
                  <a:lnTo>
                    <a:pt x="39624" y="573024"/>
                  </a:lnTo>
                  <a:lnTo>
                    <a:pt x="41148" y="576376"/>
                  </a:lnTo>
                  <a:lnTo>
                    <a:pt x="41148" y="381000"/>
                  </a:lnTo>
                  <a:lnTo>
                    <a:pt x="42672" y="362712"/>
                  </a:lnTo>
                  <a:lnTo>
                    <a:pt x="48768" y="326136"/>
                  </a:lnTo>
                  <a:lnTo>
                    <a:pt x="62484" y="275844"/>
                  </a:lnTo>
                  <a:lnTo>
                    <a:pt x="70104" y="260604"/>
                  </a:lnTo>
                  <a:lnTo>
                    <a:pt x="76200" y="243840"/>
                  </a:lnTo>
                  <a:lnTo>
                    <a:pt x="85344" y="228600"/>
                  </a:lnTo>
                  <a:lnTo>
                    <a:pt x="92964" y="213360"/>
                  </a:lnTo>
                  <a:lnTo>
                    <a:pt x="102108" y="199644"/>
                  </a:lnTo>
                  <a:lnTo>
                    <a:pt x="134112" y="158496"/>
                  </a:lnTo>
                  <a:lnTo>
                    <a:pt x="158496" y="134112"/>
                  </a:lnTo>
                  <a:lnTo>
                    <a:pt x="172212" y="123444"/>
                  </a:lnTo>
                  <a:lnTo>
                    <a:pt x="184404" y="112776"/>
                  </a:lnTo>
                  <a:lnTo>
                    <a:pt x="199644" y="103632"/>
                  </a:lnTo>
                  <a:lnTo>
                    <a:pt x="213360" y="94488"/>
                  </a:lnTo>
                  <a:lnTo>
                    <a:pt x="228600" y="85344"/>
                  </a:lnTo>
                  <a:lnTo>
                    <a:pt x="292608" y="57912"/>
                  </a:lnTo>
                  <a:lnTo>
                    <a:pt x="344424" y="45720"/>
                  </a:lnTo>
                  <a:lnTo>
                    <a:pt x="377952" y="42926"/>
                  </a:lnTo>
                  <a:lnTo>
                    <a:pt x="379476" y="42799"/>
                  </a:lnTo>
                  <a:lnTo>
                    <a:pt x="417576" y="42672"/>
                  </a:lnTo>
                  <a:lnTo>
                    <a:pt x="434340" y="44069"/>
                  </a:lnTo>
                  <a:lnTo>
                    <a:pt x="435864" y="44196"/>
                  </a:lnTo>
                  <a:lnTo>
                    <a:pt x="452628" y="47244"/>
                  </a:lnTo>
                  <a:lnTo>
                    <a:pt x="470916" y="50292"/>
                  </a:lnTo>
                  <a:lnTo>
                    <a:pt x="537972" y="70104"/>
                  </a:lnTo>
                  <a:lnTo>
                    <a:pt x="583692" y="94488"/>
                  </a:lnTo>
                  <a:lnTo>
                    <a:pt x="624840" y="123444"/>
                  </a:lnTo>
                  <a:lnTo>
                    <a:pt x="662940" y="160020"/>
                  </a:lnTo>
                  <a:lnTo>
                    <a:pt x="694944" y="199644"/>
                  </a:lnTo>
                  <a:lnTo>
                    <a:pt x="711708" y="230124"/>
                  </a:lnTo>
                  <a:lnTo>
                    <a:pt x="720852" y="245364"/>
                  </a:lnTo>
                  <a:lnTo>
                    <a:pt x="739140" y="294132"/>
                  </a:lnTo>
                  <a:lnTo>
                    <a:pt x="751332" y="345948"/>
                  </a:lnTo>
                  <a:lnTo>
                    <a:pt x="754380" y="381000"/>
                  </a:lnTo>
                  <a:lnTo>
                    <a:pt x="754380" y="578205"/>
                  </a:lnTo>
                  <a:lnTo>
                    <a:pt x="757428" y="571500"/>
                  </a:lnTo>
                  <a:lnTo>
                    <a:pt x="766572" y="553212"/>
                  </a:lnTo>
                  <a:lnTo>
                    <a:pt x="772668" y="536448"/>
                  </a:lnTo>
                  <a:lnTo>
                    <a:pt x="778764" y="516636"/>
                  </a:lnTo>
                  <a:lnTo>
                    <a:pt x="784860" y="498348"/>
                  </a:lnTo>
                  <a:lnTo>
                    <a:pt x="789432" y="478536"/>
                  </a:lnTo>
                  <a:lnTo>
                    <a:pt x="792480" y="460248"/>
                  </a:lnTo>
                  <a:lnTo>
                    <a:pt x="795528" y="438912"/>
                  </a:lnTo>
                  <a:lnTo>
                    <a:pt x="797052" y="419100"/>
                  </a:lnTo>
                  <a:close/>
                </a:path>
                <a:path w="797560" h="798829">
                  <a:moveTo>
                    <a:pt x="754380" y="578205"/>
                  </a:moveTo>
                  <a:lnTo>
                    <a:pt x="754380" y="417576"/>
                  </a:lnTo>
                  <a:lnTo>
                    <a:pt x="751332" y="454152"/>
                  </a:lnTo>
                  <a:lnTo>
                    <a:pt x="748284" y="470916"/>
                  </a:lnTo>
                  <a:lnTo>
                    <a:pt x="733044" y="522732"/>
                  </a:lnTo>
                  <a:lnTo>
                    <a:pt x="711708" y="569976"/>
                  </a:lnTo>
                  <a:lnTo>
                    <a:pt x="684276" y="612648"/>
                  </a:lnTo>
                  <a:lnTo>
                    <a:pt x="661416" y="640080"/>
                  </a:lnTo>
                  <a:lnTo>
                    <a:pt x="650748" y="652272"/>
                  </a:lnTo>
                  <a:lnTo>
                    <a:pt x="611124" y="685800"/>
                  </a:lnTo>
                  <a:lnTo>
                    <a:pt x="582168" y="704088"/>
                  </a:lnTo>
                  <a:lnTo>
                    <a:pt x="568452" y="713232"/>
                  </a:lnTo>
                  <a:lnTo>
                    <a:pt x="551688" y="720852"/>
                  </a:lnTo>
                  <a:lnTo>
                    <a:pt x="536448" y="728472"/>
                  </a:lnTo>
                  <a:lnTo>
                    <a:pt x="519684" y="734568"/>
                  </a:lnTo>
                  <a:lnTo>
                    <a:pt x="452628" y="751332"/>
                  </a:lnTo>
                  <a:lnTo>
                    <a:pt x="417576" y="755777"/>
                  </a:lnTo>
                  <a:lnTo>
                    <a:pt x="377952" y="755777"/>
                  </a:lnTo>
                  <a:lnTo>
                    <a:pt x="361188" y="754380"/>
                  </a:lnTo>
                  <a:lnTo>
                    <a:pt x="342900" y="751332"/>
                  </a:lnTo>
                  <a:lnTo>
                    <a:pt x="326136" y="748284"/>
                  </a:lnTo>
                  <a:lnTo>
                    <a:pt x="307848" y="745236"/>
                  </a:lnTo>
                  <a:lnTo>
                    <a:pt x="291084" y="739140"/>
                  </a:lnTo>
                  <a:lnTo>
                    <a:pt x="274320" y="734568"/>
                  </a:lnTo>
                  <a:lnTo>
                    <a:pt x="259080" y="728472"/>
                  </a:lnTo>
                  <a:lnTo>
                    <a:pt x="243840" y="720852"/>
                  </a:lnTo>
                  <a:lnTo>
                    <a:pt x="227076" y="713232"/>
                  </a:lnTo>
                  <a:lnTo>
                    <a:pt x="213360" y="704088"/>
                  </a:lnTo>
                  <a:lnTo>
                    <a:pt x="170688" y="673608"/>
                  </a:lnTo>
                  <a:lnTo>
                    <a:pt x="121920" y="626364"/>
                  </a:lnTo>
                  <a:lnTo>
                    <a:pt x="83820" y="568452"/>
                  </a:lnTo>
                  <a:lnTo>
                    <a:pt x="62484" y="521208"/>
                  </a:lnTo>
                  <a:lnTo>
                    <a:pt x="57912" y="504444"/>
                  </a:lnTo>
                  <a:lnTo>
                    <a:pt x="51816" y="487680"/>
                  </a:lnTo>
                  <a:lnTo>
                    <a:pt x="48768" y="470916"/>
                  </a:lnTo>
                  <a:lnTo>
                    <a:pt x="42672" y="434340"/>
                  </a:lnTo>
                  <a:lnTo>
                    <a:pt x="41148" y="417576"/>
                  </a:lnTo>
                  <a:lnTo>
                    <a:pt x="41148" y="576376"/>
                  </a:lnTo>
                  <a:lnTo>
                    <a:pt x="47244" y="589788"/>
                  </a:lnTo>
                  <a:lnTo>
                    <a:pt x="57912" y="606552"/>
                  </a:lnTo>
                  <a:lnTo>
                    <a:pt x="67056" y="623316"/>
                  </a:lnTo>
                  <a:lnTo>
                    <a:pt x="91440" y="653796"/>
                  </a:lnTo>
                  <a:lnTo>
                    <a:pt x="131064" y="694944"/>
                  </a:lnTo>
                  <a:lnTo>
                    <a:pt x="175260" y="729996"/>
                  </a:lnTo>
                  <a:lnTo>
                    <a:pt x="225552" y="758952"/>
                  </a:lnTo>
                  <a:lnTo>
                    <a:pt x="262128" y="774192"/>
                  </a:lnTo>
                  <a:lnTo>
                    <a:pt x="298704" y="784860"/>
                  </a:lnTo>
                  <a:lnTo>
                    <a:pt x="338328" y="794004"/>
                  </a:lnTo>
                  <a:lnTo>
                    <a:pt x="377952" y="797052"/>
                  </a:lnTo>
                  <a:lnTo>
                    <a:pt x="399288" y="798576"/>
                  </a:lnTo>
                  <a:lnTo>
                    <a:pt x="458724" y="794004"/>
                  </a:lnTo>
                  <a:lnTo>
                    <a:pt x="498348" y="784860"/>
                  </a:lnTo>
                  <a:lnTo>
                    <a:pt x="516636" y="780288"/>
                  </a:lnTo>
                  <a:lnTo>
                    <a:pt x="536448" y="774192"/>
                  </a:lnTo>
                  <a:lnTo>
                    <a:pt x="553212" y="766572"/>
                  </a:lnTo>
                  <a:lnTo>
                    <a:pt x="571500" y="758952"/>
                  </a:lnTo>
                  <a:lnTo>
                    <a:pt x="605028" y="740664"/>
                  </a:lnTo>
                  <a:lnTo>
                    <a:pt x="621792" y="729996"/>
                  </a:lnTo>
                  <a:lnTo>
                    <a:pt x="637032" y="717804"/>
                  </a:lnTo>
                  <a:lnTo>
                    <a:pt x="652272" y="707136"/>
                  </a:lnTo>
                  <a:lnTo>
                    <a:pt x="665988" y="693420"/>
                  </a:lnTo>
                  <a:lnTo>
                    <a:pt x="681228" y="681228"/>
                  </a:lnTo>
                  <a:lnTo>
                    <a:pt x="693420" y="667512"/>
                  </a:lnTo>
                  <a:lnTo>
                    <a:pt x="717804" y="637032"/>
                  </a:lnTo>
                  <a:lnTo>
                    <a:pt x="728472" y="621792"/>
                  </a:lnTo>
                  <a:lnTo>
                    <a:pt x="749808" y="588264"/>
                  </a:lnTo>
                  <a:lnTo>
                    <a:pt x="754380" y="578205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17687" y="5022595"/>
            <a:ext cx="278130" cy="623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39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p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905060" y="4136136"/>
            <a:ext cx="1190625" cy="1242060"/>
            <a:chOff x="5535046" y="4136136"/>
            <a:chExt cx="1190625" cy="1242060"/>
          </a:xfrm>
        </p:grpSpPr>
        <p:sp>
          <p:nvSpPr>
            <p:cNvPr id="20" name="object 20"/>
            <p:cNvSpPr/>
            <p:nvPr/>
          </p:nvSpPr>
          <p:spPr>
            <a:xfrm>
              <a:off x="5986150" y="4555236"/>
              <a:ext cx="739140" cy="822960"/>
            </a:xfrm>
            <a:custGeom>
              <a:avLst/>
              <a:gdLst/>
              <a:ahLst/>
              <a:cxnLst/>
              <a:rect l="l" t="t" r="r" b="b"/>
              <a:pathLst>
                <a:path w="739140" h="822960">
                  <a:moveTo>
                    <a:pt x="695435" y="127378"/>
                  </a:moveTo>
                  <a:lnTo>
                    <a:pt x="653736" y="123861"/>
                  </a:lnTo>
                  <a:lnTo>
                    <a:pt x="650748" y="144780"/>
                  </a:lnTo>
                  <a:lnTo>
                    <a:pt x="643128" y="181356"/>
                  </a:lnTo>
                  <a:lnTo>
                    <a:pt x="621792" y="251460"/>
                  </a:lnTo>
                  <a:lnTo>
                    <a:pt x="594360" y="320040"/>
                  </a:lnTo>
                  <a:lnTo>
                    <a:pt x="560832" y="387096"/>
                  </a:lnTo>
                  <a:lnTo>
                    <a:pt x="522732" y="449580"/>
                  </a:lnTo>
                  <a:lnTo>
                    <a:pt x="480060" y="509016"/>
                  </a:lnTo>
                  <a:lnTo>
                    <a:pt x="432816" y="563880"/>
                  </a:lnTo>
                  <a:lnTo>
                    <a:pt x="382524" y="614172"/>
                  </a:lnTo>
                  <a:lnTo>
                    <a:pt x="327660" y="658368"/>
                  </a:lnTo>
                  <a:lnTo>
                    <a:pt x="242316" y="714756"/>
                  </a:lnTo>
                  <a:lnTo>
                    <a:pt x="182880" y="742188"/>
                  </a:lnTo>
                  <a:lnTo>
                    <a:pt x="123444" y="763524"/>
                  </a:lnTo>
                  <a:lnTo>
                    <a:pt x="62484" y="775716"/>
                  </a:lnTo>
                  <a:lnTo>
                    <a:pt x="30480" y="778764"/>
                  </a:lnTo>
                  <a:lnTo>
                    <a:pt x="15240" y="780288"/>
                  </a:lnTo>
                  <a:lnTo>
                    <a:pt x="0" y="780288"/>
                  </a:lnTo>
                  <a:lnTo>
                    <a:pt x="0" y="822960"/>
                  </a:lnTo>
                  <a:lnTo>
                    <a:pt x="16764" y="822960"/>
                  </a:lnTo>
                  <a:lnTo>
                    <a:pt x="67056" y="818388"/>
                  </a:lnTo>
                  <a:lnTo>
                    <a:pt x="132588" y="804672"/>
                  </a:lnTo>
                  <a:lnTo>
                    <a:pt x="198120" y="781812"/>
                  </a:lnTo>
                  <a:lnTo>
                    <a:pt x="262128" y="751332"/>
                  </a:lnTo>
                  <a:lnTo>
                    <a:pt x="323088" y="714756"/>
                  </a:lnTo>
                  <a:lnTo>
                    <a:pt x="381000" y="670560"/>
                  </a:lnTo>
                  <a:lnTo>
                    <a:pt x="437388" y="620268"/>
                  </a:lnTo>
                  <a:lnTo>
                    <a:pt x="487680" y="565404"/>
                  </a:lnTo>
                  <a:lnTo>
                    <a:pt x="534924" y="505968"/>
                  </a:lnTo>
                  <a:lnTo>
                    <a:pt x="557784" y="473964"/>
                  </a:lnTo>
                  <a:lnTo>
                    <a:pt x="577596" y="440436"/>
                  </a:lnTo>
                  <a:lnTo>
                    <a:pt x="597408" y="408432"/>
                  </a:lnTo>
                  <a:lnTo>
                    <a:pt x="615696" y="373380"/>
                  </a:lnTo>
                  <a:lnTo>
                    <a:pt x="632460" y="338328"/>
                  </a:lnTo>
                  <a:lnTo>
                    <a:pt x="647700" y="303276"/>
                  </a:lnTo>
                  <a:lnTo>
                    <a:pt x="661416" y="266700"/>
                  </a:lnTo>
                  <a:lnTo>
                    <a:pt x="673608" y="228600"/>
                  </a:lnTo>
                  <a:lnTo>
                    <a:pt x="691896" y="153924"/>
                  </a:lnTo>
                  <a:lnTo>
                    <a:pt x="695435" y="127378"/>
                  </a:lnTo>
                  <a:close/>
                </a:path>
                <a:path w="739140" h="822960">
                  <a:moveTo>
                    <a:pt x="739140" y="131064"/>
                  </a:moveTo>
                  <a:lnTo>
                    <a:pt x="687324" y="0"/>
                  </a:lnTo>
                  <a:lnTo>
                    <a:pt x="612648" y="120396"/>
                  </a:lnTo>
                  <a:lnTo>
                    <a:pt x="653736" y="123861"/>
                  </a:lnTo>
                  <a:lnTo>
                    <a:pt x="656844" y="102108"/>
                  </a:lnTo>
                  <a:lnTo>
                    <a:pt x="697992" y="108204"/>
                  </a:lnTo>
                  <a:lnTo>
                    <a:pt x="697992" y="127593"/>
                  </a:lnTo>
                  <a:lnTo>
                    <a:pt x="739140" y="131064"/>
                  </a:lnTo>
                  <a:close/>
                </a:path>
                <a:path w="739140" h="822960">
                  <a:moveTo>
                    <a:pt x="697992" y="108204"/>
                  </a:moveTo>
                  <a:lnTo>
                    <a:pt x="656844" y="102108"/>
                  </a:lnTo>
                  <a:lnTo>
                    <a:pt x="653736" y="123861"/>
                  </a:lnTo>
                  <a:lnTo>
                    <a:pt x="695435" y="127378"/>
                  </a:lnTo>
                  <a:lnTo>
                    <a:pt x="697992" y="108204"/>
                  </a:lnTo>
                  <a:close/>
                </a:path>
                <a:path w="739140" h="822960">
                  <a:moveTo>
                    <a:pt x="697992" y="127593"/>
                  </a:moveTo>
                  <a:lnTo>
                    <a:pt x="697992" y="108204"/>
                  </a:lnTo>
                  <a:lnTo>
                    <a:pt x="695435" y="127378"/>
                  </a:lnTo>
                  <a:lnTo>
                    <a:pt x="697992" y="12759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35046" y="4136136"/>
              <a:ext cx="741045" cy="821690"/>
            </a:xfrm>
            <a:custGeom>
              <a:avLst/>
              <a:gdLst/>
              <a:ahLst/>
              <a:cxnLst/>
              <a:rect l="l" t="t" r="r" b="b"/>
              <a:pathLst>
                <a:path w="741045" h="821689">
                  <a:moveTo>
                    <a:pt x="43835" y="694597"/>
                  </a:moveTo>
                  <a:lnTo>
                    <a:pt x="0" y="690372"/>
                  </a:lnTo>
                  <a:lnTo>
                    <a:pt x="41148" y="794452"/>
                  </a:lnTo>
                  <a:lnTo>
                    <a:pt x="41148" y="714756"/>
                  </a:lnTo>
                  <a:lnTo>
                    <a:pt x="43835" y="694597"/>
                  </a:lnTo>
                  <a:close/>
                </a:path>
                <a:path w="741045" h="821689">
                  <a:moveTo>
                    <a:pt x="85264" y="698590"/>
                  </a:moveTo>
                  <a:lnTo>
                    <a:pt x="43835" y="694597"/>
                  </a:lnTo>
                  <a:lnTo>
                    <a:pt x="41148" y="714756"/>
                  </a:lnTo>
                  <a:lnTo>
                    <a:pt x="82296" y="720852"/>
                  </a:lnTo>
                  <a:lnTo>
                    <a:pt x="85264" y="698590"/>
                  </a:lnTo>
                  <a:close/>
                </a:path>
                <a:path w="741045" h="821689">
                  <a:moveTo>
                    <a:pt x="126492" y="702564"/>
                  </a:moveTo>
                  <a:lnTo>
                    <a:pt x="85264" y="698590"/>
                  </a:lnTo>
                  <a:lnTo>
                    <a:pt x="82296" y="720852"/>
                  </a:lnTo>
                  <a:lnTo>
                    <a:pt x="41148" y="714756"/>
                  </a:lnTo>
                  <a:lnTo>
                    <a:pt x="41148" y="794452"/>
                  </a:lnTo>
                  <a:lnTo>
                    <a:pt x="51816" y="821436"/>
                  </a:lnTo>
                  <a:lnTo>
                    <a:pt x="126492" y="702564"/>
                  </a:lnTo>
                  <a:close/>
                </a:path>
                <a:path w="741045" h="821689">
                  <a:moveTo>
                    <a:pt x="740664" y="41148"/>
                  </a:moveTo>
                  <a:lnTo>
                    <a:pt x="739140" y="0"/>
                  </a:lnTo>
                  <a:lnTo>
                    <a:pt x="722376" y="0"/>
                  </a:lnTo>
                  <a:lnTo>
                    <a:pt x="672084" y="4572"/>
                  </a:lnTo>
                  <a:lnTo>
                    <a:pt x="605028" y="18288"/>
                  </a:lnTo>
                  <a:lnTo>
                    <a:pt x="539496" y="41148"/>
                  </a:lnTo>
                  <a:lnTo>
                    <a:pt x="477012" y="71628"/>
                  </a:lnTo>
                  <a:lnTo>
                    <a:pt x="416052" y="108204"/>
                  </a:lnTo>
                  <a:lnTo>
                    <a:pt x="358140" y="152400"/>
                  </a:lnTo>
                  <a:lnTo>
                    <a:pt x="301752" y="202692"/>
                  </a:lnTo>
                  <a:lnTo>
                    <a:pt x="251460" y="257556"/>
                  </a:lnTo>
                  <a:lnTo>
                    <a:pt x="204216" y="316992"/>
                  </a:lnTo>
                  <a:lnTo>
                    <a:pt x="181356" y="348996"/>
                  </a:lnTo>
                  <a:lnTo>
                    <a:pt x="161544" y="382524"/>
                  </a:lnTo>
                  <a:lnTo>
                    <a:pt x="141732" y="414528"/>
                  </a:lnTo>
                  <a:lnTo>
                    <a:pt x="123444" y="449580"/>
                  </a:lnTo>
                  <a:lnTo>
                    <a:pt x="106680" y="484632"/>
                  </a:lnTo>
                  <a:lnTo>
                    <a:pt x="91440" y="519684"/>
                  </a:lnTo>
                  <a:lnTo>
                    <a:pt x="77724" y="556260"/>
                  </a:lnTo>
                  <a:lnTo>
                    <a:pt x="65532" y="592836"/>
                  </a:lnTo>
                  <a:lnTo>
                    <a:pt x="47244" y="669036"/>
                  </a:lnTo>
                  <a:lnTo>
                    <a:pt x="43835" y="694597"/>
                  </a:lnTo>
                  <a:lnTo>
                    <a:pt x="85264" y="698590"/>
                  </a:lnTo>
                  <a:lnTo>
                    <a:pt x="88392" y="675132"/>
                  </a:lnTo>
                  <a:lnTo>
                    <a:pt x="96012" y="640080"/>
                  </a:lnTo>
                  <a:lnTo>
                    <a:pt x="117348" y="569976"/>
                  </a:lnTo>
                  <a:lnTo>
                    <a:pt x="144780" y="501396"/>
                  </a:lnTo>
                  <a:lnTo>
                    <a:pt x="178308" y="434340"/>
                  </a:lnTo>
                  <a:lnTo>
                    <a:pt x="216408" y="371856"/>
                  </a:lnTo>
                  <a:lnTo>
                    <a:pt x="260604" y="312420"/>
                  </a:lnTo>
                  <a:lnTo>
                    <a:pt x="307848" y="257556"/>
                  </a:lnTo>
                  <a:lnTo>
                    <a:pt x="358140" y="207264"/>
                  </a:lnTo>
                  <a:lnTo>
                    <a:pt x="411480" y="163068"/>
                  </a:lnTo>
                  <a:lnTo>
                    <a:pt x="469392" y="124968"/>
                  </a:lnTo>
                  <a:lnTo>
                    <a:pt x="527304" y="92964"/>
                  </a:lnTo>
                  <a:lnTo>
                    <a:pt x="586740" y="68580"/>
                  </a:lnTo>
                  <a:lnTo>
                    <a:pt x="647700" y="51816"/>
                  </a:lnTo>
                  <a:lnTo>
                    <a:pt x="710184" y="42672"/>
                  </a:lnTo>
                  <a:lnTo>
                    <a:pt x="725424" y="42672"/>
                  </a:lnTo>
                  <a:lnTo>
                    <a:pt x="740664" y="4114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Zástupný symbol pro číslo snímku 22">
            <a:extLst>
              <a:ext uri="{FF2B5EF4-FFF2-40B4-BE49-F238E27FC236}">
                <a16:creationId xmlns:a16="http://schemas.microsoft.com/office/drawing/2014/main" id="{7FDDBD34-4FD1-D467-A7DF-5FC3C8409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18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169" y="3169919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36518" y="3652413"/>
            <a:ext cx="2015489" cy="1124667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699">
              <a:spcBef>
                <a:spcPts val="630"/>
              </a:spcBef>
            </a:pPr>
            <a:r>
              <a:rPr sz="3500" b="1" spc="-10" dirty="0">
                <a:latin typeface="Times New Roman"/>
                <a:cs typeface="Times New Roman"/>
              </a:rPr>
              <a:t>[</a:t>
            </a:r>
            <a:r>
              <a:rPr sz="3500" b="1" spc="-10" dirty="0">
                <a:solidFill>
                  <a:srgbClr val="FF9932"/>
                </a:solidFill>
                <a:latin typeface="Times New Roman"/>
                <a:cs typeface="Times New Roman"/>
              </a:rPr>
              <a:t>id</a:t>
            </a:r>
            <a:r>
              <a:rPr sz="3500" b="1" spc="-10" dirty="0">
                <a:latin typeface="Times New Roman"/>
                <a:cs typeface="Times New Roman"/>
              </a:rPr>
              <a:t>,</a:t>
            </a:r>
            <a:r>
              <a:rPr lang="cs-CZ" sz="3600" b="1" dirty="0">
                <a:solidFill>
                  <a:srgbClr val="FF0000"/>
                </a:solidFill>
              </a:rPr>
              <a:t>🖝</a:t>
            </a: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Pos</a:t>
            </a:r>
            <a:r>
              <a:rPr sz="3500" b="1" spc="-10" dirty="0">
                <a:latin typeface="Times New Roman"/>
                <a:cs typeface="Times New Roman"/>
              </a:rPr>
              <a:t>],</a:t>
            </a:r>
            <a:endParaRPr sz="3500" dirty="0">
              <a:latin typeface="Times New Roman"/>
              <a:cs typeface="Times New Roman"/>
            </a:endParaRPr>
          </a:p>
          <a:p>
            <a:pPr marL="419073">
              <a:spcBef>
                <a:spcPts val="434"/>
              </a:spcBef>
            </a:pPr>
            <a:r>
              <a:rPr sz="2850" b="1" spc="-10" dirty="0">
                <a:latin typeface="Times New Roman"/>
                <a:cs typeface="Times New Roman"/>
              </a:rPr>
              <a:t>ukazatel</a:t>
            </a:r>
            <a:endParaRPr sz="2850" dirty="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15358" y="483108"/>
            <a:ext cx="8606155" cy="798830"/>
            <a:chOff x="1045345" y="483108"/>
            <a:chExt cx="8606155" cy="798830"/>
          </a:xfrm>
        </p:grpSpPr>
        <p:sp>
          <p:nvSpPr>
            <p:cNvPr id="5" name="object 5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96712" y="478028"/>
            <a:ext cx="8640000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dirty="0"/>
              <a:t>Tokeny</a:t>
            </a:r>
            <a:r>
              <a:rPr spc="-95" dirty="0"/>
              <a:t> </a:t>
            </a:r>
            <a:r>
              <a:rPr dirty="0"/>
              <a:t>v</a:t>
            </a:r>
            <a:r>
              <a:rPr spc="-95" dirty="0"/>
              <a:t> </a:t>
            </a:r>
            <a:r>
              <a:rPr spc="-10" dirty="0"/>
              <a:t>praxi</a:t>
            </a:r>
          </a:p>
        </p:txBody>
      </p:sp>
      <p:sp>
        <p:nvSpPr>
          <p:cNvPr id="8" name="object 8"/>
          <p:cNvSpPr/>
          <p:nvPr/>
        </p:nvSpPr>
        <p:spPr>
          <a:xfrm>
            <a:off x="4178624" y="4198621"/>
            <a:ext cx="376555" cy="189230"/>
          </a:xfrm>
          <a:custGeom>
            <a:avLst/>
            <a:gdLst/>
            <a:ahLst/>
            <a:cxnLst/>
            <a:rect l="l" t="t" r="r" b="b"/>
            <a:pathLst>
              <a:path w="376555" h="189229">
                <a:moveTo>
                  <a:pt x="51816" y="62484"/>
                </a:moveTo>
                <a:lnTo>
                  <a:pt x="50292" y="59436"/>
                </a:lnTo>
                <a:lnTo>
                  <a:pt x="50292" y="56388"/>
                </a:lnTo>
                <a:lnTo>
                  <a:pt x="48768" y="51816"/>
                </a:lnTo>
                <a:lnTo>
                  <a:pt x="45720" y="41148"/>
                </a:lnTo>
                <a:lnTo>
                  <a:pt x="42672" y="28956"/>
                </a:lnTo>
                <a:lnTo>
                  <a:pt x="41148" y="15240"/>
                </a:lnTo>
                <a:lnTo>
                  <a:pt x="41148" y="0"/>
                </a:lnTo>
                <a:lnTo>
                  <a:pt x="4572" y="1354"/>
                </a:lnTo>
                <a:lnTo>
                  <a:pt x="1524" y="1467"/>
                </a:lnTo>
                <a:lnTo>
                  <a:pt x="0" y="1524"/>
                </a:lnTo>
                <a:lnTo>
                  <a:pt x="0" y="19812"/>
                </a:lnTo>
                <a:lnTo>
                  <a:pt x="1524" y="36576"/>
                </a:lnTo>
                <a:lnTo>
                  <a:pt x="4572" y="53340"/>
                </a:lnTo>
                <a:lnTo>
                  <a:pt x="9144" y="67056"/>
                </a:lnTo>
                <a:lnTo>
                  <a:pt x="10668" y="73152"/>
                </a:lnTo>
                <a:lnTo>
                  <a:pt x="16764" y="85344"/>
                </a:lnTo>
                <a:lnTo>
                  <a:pt x="19812" y="89916"/>
                </a:lnTo>
                <a:lnTo>
                  <a:pt x="27432" y="97536"/>
                </a:lnTo>
                <a:lnTo>
                  <a:pt x="30480" y="99060"/>
                </a:lnTo>
                <a:lnTo>
                  <a:pt x="30480" y="100584"/>
                </a:lnTo>
                <a:lnTo>
                  <a:pt x="32004" y="100584"/>
                </a:lnTo>
                <a:lnTo>
                  <a:pt x="33528" y="102108"/>
                </a:lnTo>
                <a:lnTo>
                  <a:pt x="36576" y="102108"/>
                </a:lnTo>
                <a:lnTo>
                  <a:pt x="38100" y="103632"/>
                </a:lnTo>
                <a:lnTo>
                  <a:pt x="42672" y="103632"/>
                </a:lnTo>
                <a:lnTo>
                  <a:pt x="44196" y="105156"/>
                </a:lnTo>
                <a:lnTo>
                  <a:pt x="48768" y="105156"/>
                </a:lnTo>
                <a:lnTo>
                  <a:pt x="48768" y="62484"/>
                </a:lnTo>
                <a:lnTo>
                  <a:pt x="51816" y="62484"/>
                </a:lnTo>
                <a:close/>
              </a:path>
              <a:path w="376555" h="189229">
                <a:moveTo>
                  <a:pt x="53340" y="64008"/>
                </a:moveTo>
                <a:lnTo>
                  <a:pt x="51816" y="62484"/>
                </a:lnTo>
                <a:lnTo>
                  <a:pt x="48768" y="62484"/>
                </a:lnTo>
                <a:lnTo>
                  <a:pt x="53340" y="64008"/>
                </a:lnTo>
                <a:close/>
              </a:path>
              <a:path w="376555" h="189229">
                <a:moveTo>
                  <a:pt x="53340" y="64008"/>
                </a:moveTo>
                <a:lnTo>
                  <a:pt x="48768" y="62484"/>
                </a:lnTo>
                <a:lnTo>
                  <a:pt x="51816" y="64008"/>
                </a:lnTo>
                <a:lnTo>
                  <a:pt x="53340" y="64008"/>
                </a:lnTo>
                <a:close/>
              </a:path>
              <a:path w="376555" h="189229">
                <a:moveTo>
                  <a:pt x="54864" y="105156"/>
                </a:moveTo>
                <a:lnTo>
                  <a:pt x="54864" y="65532"/>
                </a:lnTo>
                <a:lnTo>
                  <a:pt x="48768" y="62484"/>
                </a:lnTo>
                <a:lnTo>
                  <a:pt x="48768" y="105156"/>
                </a:lnTo>
                <a:lnTo>
                  <a:pt x="54864" y="105156"/>
                </a:lnTo>
                <a:close/>
              </a:path>
              <a:path w="376555" h="189229">
                <a:moveTo>
                  <a:pt x="187452" y="79248"/>
                </a:moveTo>
                <a:lnTo>
                  <a:pt x="184404" y="73152"/>
                </a:lnTo>
                <a:lnTo>
                  <a:pt x="182880" y="73152"/>
                </a:lnTo>
                <a:lnTo>
                  <a:pt x="182880" y="71628"/>
                </a:lnTo>
                <a:lnTo>
                  <a:pt x="181356" y="71628"/>
                </a:lnTo>
                <a:lnTo>
                  <a:pt x="178308" y="70104"/>
                </a:lnTo>
                <a:lnTo>
                  <a:pt x="175260" y="67056"/>
                </a:lnTo>
                <a:lnTo>
                  <a:pt x="173736" y="67056"/>
                </a:lnTo>
                <a:lnTo>
                  <a:pt x="170688" y="64008"/>
                </a:lnTo>
                <a:lnTo>
                  <a:pt x="163068" y="64008"/>
                </a:lnTo>
                <a:lnTo>
                  <a:pt x="161544" y="62484"/>
                </a:lnTo>
                <a:lnTo>
                  <a:pt x="51816" y="62484"/>
                </a:lnTo>
                <a:lnTo>
                  <a:pt x="54864" y="65532"/>
                </a:lnTo>
                <a:lnTo>
                  <a:pt x="54864" y="105156"/>
                </a:lnTo>
                <a:lnTo>
                  <a:pt x="152400" y="105156"/>
                </a:lnTo>
                <a:lnTo>
                  <a:pt x="152400" y="102108"/>
                </a:lnTo>
                <a:lnTo>
                  <a:pt x="153924" y="102108"/>
                </a:lnTo>
                <a:lnTo>
                  <a:pt x="155448" y="103632"/>
                </a:lnTo>
                <a:lnTo>
                  <a:pt x="155665" y="104067"/>
                </a:lnTo>
                <a:lnTo>
                  <a:pt x="160020" y="105156"/>
                </a:lnTo>
                <a:lnTo>
                  <a:pt x="160020" y="114300"/>
                </a:lnTo>
                <a:lnTo>
                  <a:pt x="163068" y="124968"/>
                </a:lnTo>
                <a:lnTo>
                  <a:pt x="164592" y="137160"/>
                </a:lnTo>
                <a:lnTo>
                  <a:pt x="167640" y="169164"/>
                </a:lnTo>
                <a:lnTo>
                  <a:pt x="167640" y="149352"/>
                </a:lnTo>
                <a:lnTo>
                  <a:pt x="169164" y="131064"/>
                </a:lnTo>
                <a:lnTo>
                  <a:pt x="172212" y="115824"/>
                </a:lnTo>
                <a:lnTo>
                  <a:pt x="176784" y="102108"/>
                </a:lnTo>
                <a:lnTo>
                  <a:pt x="179832" y="94488"/>
                </a:lnTo>
                <a:lnTo>
                  <a:pt x="181356" y="88392"/>
                </a:lnTo>
                <a:lnTo>
                  <a:pt x="185928" y="82296"/>
                </a:lnTo>
                <a:lnTo>
                  <a:pt x="187452" y="79248"/>
                </a:lnTo>
                <a:close/>
              </a:path>
              <a:path w="376555" h="189229">
                <a:moveTo>
                  <a:pt x="54864" y="65532"/>
                </a:moveTo>
                <a:lnTo>
                  <a:pt x="53340" y="64008"/>
                </a:lnTo>
                <a:lnTo>
                  <a:pt x="51816" y="64008"/>
                </a:lnTo>
                <a:lnTo>
                  <a:pt x="54864" y="65532"/>
                </a:lnTo>
                <a:close/>
              </a:path>
              <a:path w="376555" h="189229">
                <a:moveTo>
                  <a:pt x="155143" y="103936"/>
                </a:moveTo>
                <a:lnTo>
                  <a:pt x="152400" y="102108"/>
                </a:lnTo>
                <a:lnTo>
                  <a:pt x="153924" y="103632"/>
                </a:lnTo>
                <a:lnTo>
                  <a:pt x="155143" y="103936"/>
                </a:lnTo>
                <a:close/>
              </a:path>
              <a:path w="376555" h="189229">
                <a:moveTo>
                  <a:pt x="155448" y="105156"/>
                </a:moveTo>
                <a:lnTo>
                  <a:pt x="152400" y="102108"/>
                </a:lnTo>
                <a:lnTo>
                  <a:pt x="152400" y="105156"/>
                </a:lnTo>
                <a:lnTo>
                  <a:pt x="155448" y="105156"/>
                </a:lnTo>
                <a:close/>
              </a:path>
              <a:path w="376555" h="189229">
                <a:moveTo>
                  <a:pt x="156210" y="105156"/>
                </a:moveTo>
                <a:lnTo>
                  <a:pt x="155829" y="104394"/>
                </a:lnTo>
                <a:lnTo>
                  <a:pt x="155665" y="104285"/>
                </a:lnTo>
                <a:lnTo>
                  <a:pt x="155448" y="104013"/>
                </a:lnTo>
                <a:lnTo>
                  <a:pt x="153924" y="103632"/>
                </a:lnTo>
                <a:lnTo>
                  <a:pt x="156210" y="104775"/>
                </a:lnTo>
                <a:lnTo>
                  <a:pt x="155829" y="105156"/>
                </a:lnTo>
                <a:lnTo>
                  <a:pt x="156210" y="105156"/>
                </a:lnTo>
                <a:close/>
              </a:path>
              <a:path w="376555" h="189229">
                <a:moveTo>
                  <a:pt x="155829" y="105156"/>
                </a:moveTo>
                <a:lnTo>
                  <a:pt x="155829" y="104584"/>
                </a:lnTo>
                <a:lnTo>
                  <a:pt x="153924" y="103632"/>
                </a:lnTo>
                <a:lnTo>
                  <a:pt x="155448" y="105156"/>
                </a:lnTo>
                <a:lnTo>
                  <a:pt x="155829" y="105156"/>
                </a:lnTo>
                <a:close/>
              </a:path>
              <a:path w="376555" h="189229">
                <a:moveTo>
                  <a:pt x="155829" y="104394"/>
                </a:moveTo>
                <a:lnTo>
                  <a:pt x="155665" y="104067"/>
                </a:lnTo>
                <a:lnTo>
                  <a:pt x="155448" y="104013"/>
                </a:lnTo>
                <a:lnTo>
                  <a:pt x="155665" y="104285"/>
                </a:lnTo>
                <a:lnTo>
                  <a:pt x="155829" y="104394"/>
                </a:lnTo>
                <a:close/>
              </a:path>
              <a:path w="376555" h="189229">
                <a:moveTo>
                  <a:pt x="160020" y="105156"/>
                </a:moveTo>
                <a:lnTo>
                  <a:pt x="156210" y="104203"/>
                </a:lnTo>
                <a:lnTo>
                  <a:pt x="155829" y="104108"/>
                </a:lnTo>
                <a:lnTo>
                  <a:pt x="155665" y="104067"/>
                </a:lnTo>
                <a:lnTo>
                  <a:pt x="155829" y="104394"/>
                </a:lnTo>
                <a:lnTo>
                  <a:pt x="156972" y="105156"/>
                </a:lnTo>
                <a:lnTo>
                  <a:pt x="160020" y="105156"/>
                </a:lnTo>
                <a:close/>
              </a:path>
              <a:path w="376555" h="189229">
                <a:moveTo>
                  <a:pt x="156972" y="105156"/>
                </a:moveTo>
                <a:lnTo>
                  <a:pt x="155829" y="104584"/>
                </a:lnTo>
                <a:lnTo>
                  <a:pt x="155829" y="104394"/>
                </a:lnTo>
                <a:lnTo>
                  <a:pt x="156210" y="105156"/>
                </a:lnTo>
                <a:lnTo>
                  <a:pt x="156972" y="105156"/>
                </a:lnTo>
                <a:close/>
              </a:path>
              <a:path w="376555" h="189229">
                <a:moveTo>
                  <a:pt x="160020" y="114300"/>
                </a:moveTo>
                <a:lnTo>
                  <a:pt x="160020" y="105156"/>
                </a:lnTo>
                <a:lnTo>
                  <a:pt x="156210" y="105156"/>
                </a:lnTo>
                <a:lnTo>
                  <a:pt x="156972" y="106680"/>
                </a:lnTo>
                <a:lnTo>
                  <a:pt x="158496" y="111252"/>
                </a:lnTo>
                <a:lnTo>
                  <a:pt x="160020" y="114300"/>
                </a:lnTo>
                <a:close/>
              </a:path>
              <a:path w="376555" h="189229">
                <a:moveTo>
                  <a:pt x="208788" y="167640"/>
                </a:moveTo>
                <a:lnTo>
                  <a:pt x="208788" y="150876"/>
                </a:lnTo>
                <a:lnTo>
                  <a:pt x="207168" y="131445"/>
                </a:lnTo>
                <a:lnTo>
                  <a:pt x="207168" y="132111"/>
                </a:lnTo>
                <a:lnTo>
                  <a:pt x="204216" y="117348"/>
                </a:lnTo>
                <a:lnTo>
                  <a:pt x="199644" y="103632"/>
                </a:lnTo>
                <a:lnTo>
                  <a:pt x="198120" y="96012"/>
                </a:lnTo>
                <a:lnTo>
                  <a:pt x="192024" y="83820"/>
                </a:lnTo>
                <a:lnTo>
                  <a:pt x="187452" y="79248"/>
                </a:lnTo>
                <a:lnTo>
                  <a:pt x="185928" y="82296"/>
                </a:lnTo>
                <a:lnTo>
                  <a:pt x="181356" y="88392"/>
                </a:lnTo>
                <a:lnTo>
                  <a:pt x="179832" y="94488"/>
                </a:lnTo>
                <a:lnTo>
                  <a:pt x="176784" y="102108"/>
                </a:lnTo>
                <a:lnTo>
                  <a:pt x="172212" y="115824"/>
                </a:lnTo>
                <a:lnTo>
                  <a:pt x="169164" y="131064"/>
                </a:lnTo>
                <a:lnTo>
                  <a:pt x="167640" y="149352"/>
                </a:lnTo>
                <a:lnTo>
                  <a:pt x="167640" y="167640"/>
                </a:lnTo>
                <a:lnTo>
                  <a:pt x="208788" y="167640"/>
                </a:lnTo>
                <a:close/>
              </a:path>
              <a:path w="376555" h="189229">
                <a:moveTo>
                  <a:pt x="208788" y="169164"/>
                </a:moveTo>
                <a:lnTo>
                  <a:pt x="208788" y="167640"/>
                </a:lnTo>
                <a:lnTo>
                  <a:pt x="167640" y="167640"/>
                </a:lnTo>
                <a:lnTo>
                  <a:pt x="167640" y="169164"/>
                </a:lnTo>
                <a:lnTo>
                  <a:pt x="169164" y="176420"/>
                </a:lnTo>
                <a:lnTo>
                  <a:pt x="169164" y="176655"/>
                </a:lnTo>
                <a:lnTo>
                  <a:pt x="173545" y="183070"/>
                </a:lnTo>
                <a:lnTo>
                  <a:pt x="179832" y="187364"/>
                </a:lnTo>
                <a:lnTo>
                  <a:pt x="187452" y="188976"/>
                </a:lnTo>
                <a:lnTo>
                  <a:pt x="195929" y="187380"/>
                </a:lnTo>
                <a:lnTo>
                  <a:pt x="202692" y="183070"/>
                </a:lnTo>
                <a:lnTo>
                  <a:pt x="207168" y="176760"/>
                </a:lnTo>
                <a:lnTo>
                  <a:pt x="208788" y="169164"/>
                </a:lnTo>
                <a:close/>
              </a:path>
              <a:path w="376555" h="189229">
                <a:moveTo>
                  <a:pt x="323850" y="62484"/>
                </a:moveTo>
                <a:lnTo>
                  <a:pt x="214884" y="62484"/>
                </a:lnTo>
                <a:lnTo>
                  <a:pt x="213360" y="64008"/>
                </a:lnTo>
                <a:lnTo>
                  <a:pt x="205740" y="64008"/>
                </a:lnTo>
                <a:lnTo>
                  <a:pt x="202692" y="67056"/>
                </a:lnTo>
                <a:lnTo>
                  <a:pt x="201168" y="67056"/>
                </a:lnTo>
                <a:lnTo>
                  <a:pt x="199644" y="68580"/>
                </a:lnTo>
                <a:lnTo>
                  <a:pt x="198120" y="68580"/>
                </a:lnTo>
                <a:lnTo>
                  <a:pt x="195072" y="71628"/>
                </a:lnTo>
                <a:lnTo>
                  <a:pt x="193548" y="71628"/>
                </a:lnTo>
                <a:lnTo>
                  <a:pt x="193548" y="73152"/>
                </a:lnTo>
                <a:lnTo>
                  <a:pt x="192024" y="73152"/>
                </a:lnTo>
                <a:lnTo>
                  <a:pt x="190500" y="76200"/>
                </a:lnTo>
                <a:lnTo>
                  <a:pt x="187452" y="79248"/>
                </a:lnTo>
                <a:lnTo>
                  <a:pt x="192024" y="83820"/>
                </a:lnTo>
                <a:lnTo>
                  <a:pt x="198120" y="96012"/>
                </a:lnTo>
                <a:lnTo>
                  <a:pt x="199644" y="103632"/>
                </a:lnTo>
                <a:lnTo>
                  <a:pt x="204216" y="117348"/>
                </a:lnTo>
                <a:lnTo>
                  <a:pt x="207168" y="132111"/>
                </a:lnTo>
                <a:lnTo>
                  <a:pt x="207168" y="131445"/>
                </a:lnTo>
                <a:lnTo>
                  <a:pt x="208788" y="150876"/>
                </a:lnTo>
                <a:lnTo>
                  <a:pt x="208788" y="169164"/>
                </a:lnTo>
                <a:lnTo>
                  <a:pt x="210312" y="153924"/>
                </a:lnTo>
                <a:lnTo>
                  <a:pt x="210312" y="138684"/>
                </a:lnTo>
                <a:lnTo>
                  <a:pt x="213360" y="126492"/>
                </a:lnTo>
                <a:lnTo>
                  <a:pt x="216408" y="115824"/>
                </a:lnTo>
                <a:lnTo>
                  <a:pt x="216408" y="105156"/>
                </a:lnTo>
                <a:lnTo>
                  <a:pt x="220472" y="104140"/>
                </a:lnTo>
                <a:lnTo>
                  <a:pt x="222504" y="102108"/>
                </a:lnTo>
                <a:lnTo>
                  <a:pt x="222504" y="105156"/>
                </a:lnTo>
                <a:lnTo>
                  <a:pt x="320040" y="105156"/>
                </a:lnTo>
                <a:lnTo>
                  <a:pt x="320040" y="65532"/>
                </a:lnTo>
                <a:lnTo>
                  <a:pt x="323088" y="64008"/>
                </a:lnTo>
                <a:lnTo>
                  <a:pt x="323850" y="62484"/>
                </a:lnTo>
                <a:close/>
              </a:path>
              <a:path w="376555" h="189229">
                <a:moveTo>
                  <a:pt x="220472" y="104140"/>
                </a:moveTo>
                <a:lnTo>
                  <a:pt x="216408" y="105156"/>
                </a:lnTo>
                <a:lnTo>
                  <a:pt x="219456" y="105156"/>
                </a:lnTo>
                <a:lnTo>
                  <a:pt x="220472" y="104140"/>
                </a:lnTo>
                <a:close/>
              </a:path>
              <a:path w="376555" h="189229">
                <a:moveTo>
                  <a:pt x="221488" y="105156"/>
                </a:moveTo>
                <a:lnTo>
                  <a:pt x="216408" y="105156"/>
                </a:lnTo>
                <a:lnTo>
                  <a:pt x="216408" y="115824"/>
                </a:lnTo>
                <a:lnTo>
                  <a:pt x="217932" y="111252"/>
                </a:lnTo>
                <a:lnTo>
                  <a:pt x="219456" y="108204"/>
                </a:lnTo>
                <a:lnTo>
                  <a:pt x="220980" y="106680"/>
                </a:lnTo>
                <a:lnTo>
                  <a:pt x="221488" y="105156"/>
                </a:lnTo>
                <a:close/>
              </a:path>
              <a:path w="376555" h="189229">
                <a:moveTo>
                  <a:pt x="221633" y="103849"/>
                </a:moveTo>
                <a:lnTo>
                  <a:pt x="221488" y="103886"/>
                </a:lnTo>
                <a:lnTo>
                  <a:pt x="220980" y="104013"/>
                </a:lnTo>
                <a:lnTo>
                  <a:pt x="220472" y="104140"/>
                </a:lnTo>
                <a:lnTo>
                  <a:pt x="219456" y="105156"/>
                </a:lnTo>
                <a:lnTo>
                  <a:pt x="221488" y="104140"/>
                </a:lnTo>
                <a:lnTo>
                  <a:pt x="221633" y="103849"/>
                </a:lnTo>
                <a:close/>
              </a:path>
              <a:path w="376555" h="189229">
                <a:moveTo>
                  <a:pt x="221488" y="104140"/>
                </a:moveTo>
                <a:lnTo>
                  <a:pt x="219456" y="105156"/>
                </a:lnTo>
                <a:lnTo>
                  <a:pt x="220980" y="105156"/>
                </a:lnTo>
                <a:lnTo>
                  <a:pt x="221488" y="104140"/>
                </a:lnTo>
                <a:close/>
              </a:path>
              <a:path w="376555" h="189229">
                <a:moveTo>
                  <a:pt x="222504" y="102108"/>
                </a:moveTo>
                <a:lnTo>
                  <a:pt x="220472" y="104140"/>
                </a:lnTo>
                <a:lnTo>
                  <a:pt x="220980" y="104013"/>
                </a:lnTo>
                <a:lnTo>
                  <a:pt x="221488" y="103886"/>
                </a:lnTo>
                <a:lnTo>
                  <a:pt x="221633" y="103849"/>
                </a:lnTo>
                <a:lnTo>
                  <a:pt x="222504" y="102108"/>
                </a:lnTo>
                <a:close/>
              </a:path>
              <a:path w="376555" h="189229">
                <a:moveTo>
                  <a:pt x="221894" y="103936"/>
                </a:moveTo>
                <a:lnTo>
                  <a:pt x="221633" y="104067"/>
                </a:lnTo>
                <a:lnTo>
                  <a:pt x="221488" y="104140"/>
                </a:lnTo>
                <a:lnTo>
                  <a:pt x="220980" y="105156"/>
                </a:lnTo>
                <a:lnTo>
                  <a:pt x="221488" y="105156"/>
                </a:lnTo>
                <a:lnTo>
                  <a:pt x="221894" y="103936"/>
                </a:lnTo>
                <a:close/>
              </a:path>
              <a:path w="376555" h="189229">
                <a:moveTo>
                  <a:pt x="222504" y="103632"/>
                </a:moveTo>
                <a:lnTo>
                  <a:pt x="221894" y="103784"/>
                </a:lnTo>
                <a:lnTo>
                  <a:pt x="221633" y="103849"/>
                </a:lnTo>
                <a:lnTo>
                  <a:pt x="221488" y="104140"/>
                </a:lnTo>
                <a:lnTo>
                  <a:pt x="222504" y="103632"/>
                </a:lnTo>
                <a:close/>
              </a:path>
              <a:path w="376555" h="189229">
                <a:moveTo>
                  <a:pt x="222504" y="105156"/>
                </a:moveTo>
                <a:lnTo>
                  <a:pt x="222504" y="103632"/>
                </a:lnTo>
                <a:lnTo>
                  <a:pt x="221894" y="103936"/>
                </a:lnTo>
                <a:lnTo>
                  <a:pt x="221488" y="105156"/>
                </a:lnTo>
                <a:lnTo>
                  <a:pt x="222504" y="105156"/>
                </a:lnTo>
                <a:close/>
              </a:path>
              <a:path w="376555" h="189229">
                <a:moveTo>
                  <a:pt x="222504" y="102108"/>
                </a:moveTo>
                <a:lnTo>
                  <a:pt x="221633" y="103849"/>
                </a:lnTo>
                <a:lnTo>
                  <a:pt x="221894" y="103784"/>
                </a:lnTo>
                <a:lnTo>
                  <a:pt x="221894" y="103936"/>
                </a:lnTo>
                <a:lnTo>
                  <a:pt x="222504" y="102108"/>
                </a:lnTo>
                <a:close/>
              </a:path>
              <a:path w="376555" h="189229">
                <a:moveTo>
                  <a:pt x="222504" y="103632"/>
                </a:moveTo>
                <a:lnTo>
                  <a:pt x="222504" y="102108"/>
                </a:lnTo>
                <a:lnTo>
                  <a:pt x="221894" y="103936"/>
                </a:lnTo>
                <a:lnTo>
                  <a:pt x="221894" y="103784"/>
                </a:lnTo>
                <a:lnTo>
                  <a:pt x="222504" y="103632"/>
                </a:lnTo>
                <a:close/>
              </a:path>
              <a:path w="376555" h="189229">
                <a:moveTo>
                  <a:pt x="323088" y="64008"/>
                </a:moveTo>
                <a:lnTo>
                  <a:pt x="320040" y="65532"/>
                </a:lnTo>
                <a:lnTo>
                  <a:pt x="322326" y="64770"/>
                </a:lnTo>
                <a:lnTo>
                  <a:pt x="323088" y="64008"/>
                </a:lnTo>
                <a:close/>
              </a:path>
              <a:path w="376555" h="189229">
                <a:moveTo>
                  <a:pt x="322326" y="64770"/>
                </a:moveTo>
                <a:lnTo>
                  <a:pt x="320040" y="65532"/>
                </a:lnTo>
                <a:lnTo>
                  <a:pt x="320040" y="105156"/>
                </a:lnTo>
                <a:lnTo>
                  <a:pt x="321564" y="105156"/>
                </a:lnTo>
                <a:lnTo>
                  <a:pt x="321564" y="65532"/>
                </a:lnTo>
                <a:lnTo>
                  <a:pt x="322326" y="64770"/>
                </a:lnTo>
                <a:close/>
              </a:path>
              <a:path w="376555" h="189229">
                <a:moveTo>
                  <a:pt x="327660" y="105156"/>
                </a:moveTo>
                <a:lnTo>
                  <a:pt x="327660" y="62484"/>
                </a:lnTo>
                <a:lnTo>
                  <a:pt x="324612" y="64008"/>
                </a:lnTo>
                <a:lnTo>
                  <a:pt x="322326" y="64770"/>
                </a:lnTo>
                <a:lnTo>
                  <a:pt x="321564" y="65532"/>
                </a:lnTo>
                <a:lnTo>
                  <a:pt x="321564" y="105156"/>
                </a:lnTo>
                <a:lnTo>
                  <a:pt x="327660" y="105156"/>
                </a:lnTo>
                <a:close/>
              </a:path>
              <a:path w="376555" h="189229">
                <a:moveTo>
                  <a:pt x="324612" y="64008"/>
                </a:moveTo>
                <a:lnTo>
                  <a:pt x="323088" y="64008"/>
                </a:lnTo>
                <a:lnTo>
                  <a:pt x="322326" y="64770"/>
                </a:lnTo>
                <a:lnTo>
                  <a:pt x="324612" y="64008"/>
                </a:lnTo>
                <a:close/>
              </a:path>
              <a:path w="376555" h="189229">
                <a:moveTo>
                  <a:pt x="327660" y="62484"/>
                </a:moveTo>
                <a:lnTo>
                  <a:pt x="323850" y="62484"/>
                </a:lnTo>
                <a:lnTo>
                  <a:pt x="323088" y="64008"/>
                </a:lnTo>
                <a:lnTo>
                  <a:pt x="327660" y="62484"/>
                </a:lnTo>
                <a:close/>
              </a:path>
              <a:path w="376555" h="189229">
                <a:moveTo>
                  <a:pt x="327660" y="62484"/>
                </a:moveTo>
                <a:lnTo>
                  <a:pt x="323088" y="64008"/>
                </a:lnTo>
                <a:lnTo>
                  <a:pt x="324612" y="64008"/>
                </a:lnTo>
                <a:lnTo>
                  <a:pt x="327660" y="62484"/>
                </a:lnTo>
                <a:close/>
              </a:path>
              <a:path w="376555" h="189229">
                <a:moveTo>
                  <a:pt x="376428" y="18288"/>
                </a:moveTo>
                <a:lnTo>
                  <a:pt x="376428" y="1524"/>
                </a:lnTo>
                <a:lnTo>
                  <a:pt x="348996" y="508"/>
                </a:lnTo>
                <a:lnTo>
                  <a:pt x="345948" y="395"/>
                </a:lnTo>
                <a:lnTo>
                  <a:pt x="342900" y="282"/>
                </a:lnTo>
                <a:lnTo>
                  <a:pt x="339852" y="169"/>
                </a:lnTo>
                <a:lnTo>
                  <a:pt x="338328" y="112"/>
                </a:lnTo>
                <a:lnTo>
                  <a:pt x="335280" y="0"/>
                </a:lnTo>
                <a:lnTo>
                  <a:pt x="335280" y="16764"/>
                </a:lnTo>
                <a:lnTo>
                  <a:pt x="333756" y="30480"/>
                </a:lnTo>
                <a:lnTo>
                  <a:pt x="330708" y="42672"/>
                </a:lnTo>
                <a:lnTo>
                  <a:pt x="327660" y="53340"/>
                </a:lnTo>
                <a:lnTo>
                  <a:pt x="326136" y="57912"/>
                </a:lnTo>
                <a:lnTo>
                  <a:pt x="323850" y="62484"/>
                </a:lnTo>
                <a:lnTo>
                  <a:pt x="327660" y="62484"/>
                </a:lnTo>
                <a:lnTo>
                  <a:pt x="327660" y="105156"/>
                </a:lnTo>
                <a:lnTo>
                  <a:pt x="332232" y="105156"/>
                </a:lnTo>
                <a:lnTo>
                  <a:pt x="333756" y="103632"/>
                </a:lnTo>
                <a:lnTo>
                  <a:pt x="338328" y="103632"/>
                </a:lnTo>
                <a:lnTo>
                  <a:pt x="339852" y="102108"/>
                </a:lnTo>
                <a:lnTo>
                  <a:pt x="342900" y="102108"/>
                </a:lnTo>
                <a:lnTo>
                  <a:pt x="344424" y="100584"/>
                </a:lnTo>
                <a:lnTo>
                  <a:pt x="345948" y="100584"/>
                </a:lnTo>
                <a:lnTo>
                  <a:pt x="345948" y="99060"/>
                </a:lnTo>
                <a:lnTo>
                  <a:pt x="348996" y="97536"/>
                </a:lnTo>
                <a:lnTo>
                  <a:pt x="356616" y="89916"/>
                </a:lnTo>
                <a:lnTo>
                  <a:pt x="359664" y="83820"/>
                </a:lnTo>
                <a:lnTo>
                  <a:pt x="362712" y="79248"/>
                </a:lnTo>
                <a:lnTo>
                  <a:pt x="365760" y="71628"/>
                </a:lnTo>
                <a:lnTo>
                  <a:pt x="368808" y="65532"/>
                </a:lnTo>
                <a:lnTo>
                  <a:pt x="374904" y="35052"/>
                </a:lnTo>
                <a:lnTo>
                  <a:pt x="376428" y="18288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00714" y="4198621"/>
            <a:ext cx="462280" cy="189230"/>
          </a:xfrm>
          <a:custGeom>
            <a:avLst/>
            <a:gdLst/>
            <a:ahLst/>
            <a:cxnLst/>
            <a:rect l="l" t="t" r="r" b="b"/>
            <a:pathLst>
              <a:path w="462279" h="189229">
                <a:moveTo>
                  <a:pt x="57912" y="105156"/>
                </a:moveTo>
                <a:lnTo>
                  <a:pt x="57912" y="64008"/>
                </a:lnTo>
                <a:lnTo>
                  <a:pt x="57150" y="63246"/>
                </a:lnTo>
                <a:lnTo>
                  <a:pt x="54864" y="62484"/>
                </a:lnTo>
                <a:lnTo>
                  <a:pt x="54864" y="60960"/>
                </a:lnTo>
                <a:lnTo>
                  <a:pt x="51816" y="54864"/>
                </a:lnTo>
                <a:lnTo>
                  <a:pt x="50292" y="50292"/>
                </a:lnTo>
                <a:lnTo>
                  <a:pt x="44196" y="28956"/>
                </a:lnTo>
                <a:lnTo>
                  <a:pt x="42672" y="13716"/>
                </a:lnTo>
                <a:lnTo>
                  <a:pt x="41148" y="0"/>
                </a:lnTo>
                <a:lnTo>
                  <a:pt x="3048" y="1411"/>
                </a:lnTo>
                <a:lnTo>
                  <a:pt x="0" y="1524"/>
                </a:lnTo>
                <a:lnTo>
                  <a:pt x="0" y="19812"/>
                </a:lnTo>
                <a:lnTo>
                  <a:pt x="3048" y="38100"/>
                </a:lnTo>
                <a:lnTo>
                  <a:pt x="12192" y="68580"/>
                </a:lnTo>
                <a:lnTo>
                  <a:pt x="15240" y="74676"/>
                </a:lnTo>
                <a:lnTo>
                  <a:pt x="18288" y="82296"/>
                </a:lnTo>
                <a:lnTo>
                  <a:pt x="22860" y="88392"/>
                </a:lnTo>
                <a:lnTo>
                  <a:pt x="25908" y="91440"/>
                </a:lnTo>
                <a:lnTo>
                  <a:pt x="27432" y="91440"/>
                </a:lnTo>
                <a:lnTo>
                  <a:pt x="27432" y="92964"/>
                </a:lnTo>
                <a:lnTo>
                  <a:pt x="28956" y="92964"/>
                </a:lnTo>
                <a:lnTo>
                  <a:pt x="32004" y="96012"/>
                </a:lnTo>
                <a:lnTo>
                  <a:pt x="32004" y="97536"/>
                </a:lnTo>
                <a:lnTo>
                  <a:pt x="33528" y="97536"/>
                </a:lnTo>
                <a:lnTo>
                  <a:pt x="38100" y="100584"/>
                </a:lnTo>
                <a:lnTo>
                  <a:pt x="39624" y="102108"/>
                </a:lnTo>
                <a:lnTo>
                  <a:pt x="41148" y="102108"/>
                </a:lnTo>
                <a:lnTo>
                  <a:pt x="45720" y="103632"/>
                </a:lnTo>
                <a:lnTo>
                  <a:pt x="47244" y="103632"/>
                </a:lnTo>
                <a:lnTo>
                  <a:pt x="48768" y="105156"/>
                </a:lnTo>
                <a:lnTo>
                  <a:pt x="54864" y="105156"/>
                </a:lnTo>
                <a:lnTo>
                  <a:pt x="54864" y="62484"/>
                </a:lnTo>
                <a:lnTo>
                  <a:pt x="56388" y="62484"/>
                </a:lnTo>
                <a:lnTo>
                  <a:pt x="56388" y="105156"/>
                </a:lnTo>
                <a:lnTo>
                  <a:pt x="57912" y="105156"/>
                </a:lnTo>
                <a:close/>
              </a:path>
              <a:path w="462279" h="189229">
                <a:moveTo>
                  <a:pt x="57150" y="63246"/>
                </a:moveTo>
                <a:lnTo>
                  <a:pt x="56388" y="62484"/>
                </a:lnTo>
                <a:lnTo>
                  <a:pt x="54864" y="62484"/>
                </a:lnTo>
                <a:lnTo>
                  <a:pt x="57150" y="63246"/>
                </a:lnTo>
                <a:close/>
              </a:path>
              <a:path w="462279" h="189229">
                <a:moveTo>
                  <a:pt x="57912" y="62500"/>
                </a:moveTo>
                <a:lnTo>
                  <a:pt x="56388" y="60960"/>
                </a:lnTo>
                <a:lnTo>
                  <a:pt x="57150" y="62484"/>
                </a:lnTo>
                <a:lnTo>
                  <a:pt x="57912" y="62500"/>
                </a:lnTo>
                <a:close/>
              </a:path>
              <a:path w="462279" h="189229">
                <a:moveTo>
                  <a:pt x="57404" y="62992"/>
                </a:moveTo>
                <a:lnTo>
                  <a:pt x="57150" y="62492"/>
                </a:lnTo>
                <a:lnTo>
                  <a:pt x="56388" y="62484"/>
                </a:lnTo>
                <a:lnTo>
                  <a:pt x="57150" y="62865"/>
                </a:lnTo>
                <a:lnTo>
                  <a:pt x="57404" y="62992"/>
                </a:lnTo>
                <a:close/>
              </a:path>
              <a:path w="462279" h="189229">
                <a:moveTo>
                  <a:pt x="57607" y="63398"/>
                </a:moveTo>
                <a:lnTo>
                  <a:pt x="57404" y="62992"/>
                </a:lnTo>
                <a:lnTo>
                  <a:pt x="56388" y="62484"/>
                </a:lnTo>
                <a:lnTo>
                  <a:pt x="57150" y="63246"/>
                </a:lnTo>
                <a:lnTo>
                  <a:pt x="57404" y="63330"/>
                </a:lnTo>
                <a:lnTo>
                  <a:pt x="57607" y="63398"/>
                </a:lnTo>
                <a:close/>
              </a:path>
              <a:path w="462279" h="189229">
                <a:moveTo>
                  <a:pt x="59436" y="64008"/>
                </a:moveTo>
                <a:lnTo>
                  <a:pt x="57912" y="62500"/>
                </a:lnTo>
                <a:lnTo>
                  <a:pt x="57150" y="62492"/>
                </a:lnTo>
                <a:lnTo>
                  <a:pt x="57404" y="62992"/>
                </a:lnTo>
                <a:lnTo>
                  <a:pt x="59436" y="64008"/>
                </a:lnTo>
                <a:close/>
              </a:path>
              <a:path w="462279" h="189229">
                <a:moveTo>
                  <a:pt x="59436" y="64008"/>
                </a:moveTo>
                <a:lnTo>
                  <a:pt x="57607" y="63093"/>
                </a:lnTo>
                <a:lnTo>
                  <a:pt x="57404" y="62992"/>
                </a:lnTo>
                <a:lnTo>
                  <a:pt x="57607" y="63398"/>
                </a:lnTo>
                <a:lnTo>
                  <a:pt x="59436" y="64008"/>
                </a:lnTo>
                <a:close/>
              </a:path>
              <a:path w="462279" h="189229">
                <a:moveTo>
                  <a:pt x="59436" y="105156"/>
                </a:moveTo>
                <a:lnTo>
                  <a:pt x="59436" y="64008"/>
                </a:lnTo>
                <a:lnTo>
                  <a:pt x="57912" y="63500"/>
                </a:lnTo>
                <a:lnTo>
                  <a:pt x="57607" y="63398"/>
                </a:lnTo>
                <a:lnTo>
                  <a:pt x="57912" y="64008"/>
                </a:lnTo>
                <a:lnTo>
                  <a:pt x="57912" y="105156"/>
                </a:lnTo>
                <a:lnTo>
                  <a:pt x="59436" y="105156"/>
                </a:lnTo>
                <a:close/>
              </a:path>
              <a:path w="462279" h="189229">
                <a:moveTo>
                  <a:pt x="230886" y="83820"/>
                </a:moveTo>
                <a:lnTo>
                  <a:pt x="230124" y="82296"/>
                </a:lnTo>
                <a:lnTo>
                  <a:pt x="217932" y="70104"/>
                </a:lnTo>
                <a:lnTo>
                  <a:pt x="213360" y="68580"/>
                </a:lnTo>
                <a:lnTo>
                  <a:pt x="213360" y="67056"/>
                </a:lnTo>
                <a:lnTo>
                  <a:pt x="211836" y="67056"/>
                </a:lnTo>
                <a:lnTo>
                  <a:pt x="210312" y="65532"/>
                </a:lnTo>
                <a:lnTo>
                  <a:pt x="205740" y="65532"/>
                </a:lnTo>
                <a:lnTo>
                  <a:pt x="205740" y="64008"/>
                </a:lnTo>
                <a:lnTo>
                  <a:pt x="192024" y="63942"/>
                </a:lnTo>
                <a:lnTo>
                  <a:pt x="59436" y="62516"/>
                </a:lnTo>
                <a:lnTo>
                  <a:pt x="57912" y="62500"/>
                </a:lnTo>
                <a:lnTo>
                  <a:pt x="59436" y="64008"/>
                </a:lnTo>
                <a:lnTo>
                  <a:pt x="59436" y="105156"/>
                </a:lnTo>
                <a:lnTo>
                  <a:pt x="192024" y="105156"/>
                </a:lnTo>
                <a:lnTo>
                  <a:pt x="192024" y="103632"/>
                </a:lnTo>
                <a:lnTo>
                  <a:pt x="196596" y="105156"/>
                </a:lnTo>
                <a:lnTo>
                  <a:pt x="196596" y="109728"/>
                </a:lnTo>
                <a:lnTo>
                  <a:pt x="199644" y="111252"/>
                </a:lnTo>
                <a:lnTo>
                  <a:pt x="201168" y="115824"/>
                </a:lnTo>
                <a:lnTo>
                  <a:pt x="204216" y="126492"/>
                </a:lnTo>
                <a:lnTo>
                  <a:pt x="207264" y="138684"/>
                </a:lnTo>
                <a:lnTo>
                  <a:pt x="208788" y="152400"/>
                </a:lnTo>
                <a:lnTo>
                  <a:pt x="210312" y="169164"/>
                </a:lnTo>
                <a:lnTo>
                  <a:pt x="210312" y="147828"/>
                </a:lnTo>
                <a:lnTo>
                  <a:pt x="216408" y="114300"/>
                </a:lnTo>
                <a:lnTo>
                  <a:pt x="222504" y="100584"/>
                </a:lnTo>
                <a:lnTo>
                  <a:pt x="225552" y="92964"/>
                </a:lnTo>
                <a:lnTo>
                  <a:pt x="228600" y="86868"/>
                </a:lnTo>
                <a:lnTo>
                  <a:pt x="230886" y="83820"/>
                </a:lnTo>
                <a:close/>
              </a:path>
              <a:path w="462279" h="189229">
                <a:moveTo>
                  <a:pt x="196596" y="105156"/>
                </a:moveTo>
                <a:lnTo>
                  <a:pt x="192024" y="103632"/>
                </a:lnTo>
                <a:lnTo>
                  <a:pt x="195072" y="105156"/>
                </a:lnTo>
                <a:lnTo>
                  <a:pt x="196596" y="105156"/>
                </a:lnTo>
                <a:close/>
              </a:path>
              <a:path w="462279" h="189229">
                <a:moveTo>
                  <a:pt x="195072" y="105156"/>
                </a:moveTo>
                <a:lnTo>
                  <a:pt x="192024" y="103632"/>
                </a:lnTo>
                <a:lnTo>
                  <a:pt x="193548" y="105156"/>
                </a:lnTo>
                <a:lnTo>
                  <a:pt x="195072" y="105156"/>
                </a:lnTo>
                <a:close/>
              </a:path>
              <a:path w="462279" h="189229">
                <a:moveTo>
                  <a:pt x="193548" y="105156"/>
                </a:moveTo>
                <a:lnTo>
                  <a:pt x="192024" y="103632"/>
                </a:lnTo>
                <a:lnTo>
                  <a:pt x="192024" y="105156"/>
                </a:lnTo>
                <a:lnTo>
                  <a:pt x="193548" y="105156"/>
                </a:lnTo>
                <a:close/>
              </a:path>
              <a:path w="462279" h="189229">
                <a:moveTo>
                  <a:pt x="196596" y="109728"/>
                </a:moveTo>
                <a:lnTo>
                  <a:pt x="196596" y="105156"/>
                </a:lnTo>
                <a:lnTo>
                  <a:pt x="195072" y="105156"/>
                </a:lnTo>
                <a:lnTo>
                  <a:pt x="196596" y="109728"/>
                </a:lnTo>
                <a:close/>
              </a:path>
              <a:path w="462279" h="189229">
                <a:moveTo>
                  <a:pt x="251460" y="167640"/>
                </a:moveTo>
                <a:lnTo>
                  <a:pt x="251460" y="150876"/>
                </a:lnTo>
                <a:lnTo>
                  <a:pt x="248412" y="132588"/>
                </a:lnTo>
                <a:lnTo>
                  <a:pt x="245364" y="115824"/>
                </a:lnTo>
                <a:lnTo>
                  <a:pt x="240792" y="102108"/>
                </a:lnTo>
                <a:lnTo>
                  <a:pt x="237744" y="94488"/>
                </a:lnTo>
                <a:lnTo>
                  <a:pt x="233172" y="88392"/>
                </a:lnTo>
                <a:lnTo>
                  <a:pt x="230886" y="83820"/>
                </a:lnTo>
                <a:lnTo>
                  <a:pt x="228600" y="86868"/>
                </a:lnTo>
                <a:lnTo>
                  <a:pt x="225552" y="92964"/>
                </a:lnTo>
                <a:lnTo>
                  <a:pt x="222504" y="100584"/>
                </a:lnTo>
                <a:lnTo>
                  <a:pt x="216408" y="114300"/>
                </a:lnTo>
                <a:lnTo>
                  <a:pt x="210312" y="147828"/>
                </a:lnTo>
                <a:lnTo>
                  <a:pt x="210312" y="167640"/>
                </a:lnTo>
                <a:lnTo>
                  <a:pt x="251460" y="167640"/>
                </a:lnTo>
                <a:close/>
              </a:path>
              <a:path w="462279" h="189229">
                <a:moveTo>
                  <a:pt x="251460" y="169164"/>
                </a:moveTo>
                <a:lnTo>
                  <a:pt x="251460" y="167640"/>
                </a:lnTo>
                <a:lnTo>
                  <a:pt x="210312" y="167640"/>
                </a:lnTo>
                <a:lnTo>
                  <a:pt x="210312" y="169164"/>
                </a:lnTo>
                <a:lnTo>
                  <a:pt x="211836" y="176420"/>
                </a:lnTo>
                <a:lnTo>
                  <a:pt x="211836" y="176655"/>
                </a:lnTo>
                <a:lnTo>
                  <a:pt x="216217" y="183070"/>
                </a:lnTo>
                <a:lnTo>
                  <a:pt x="222504" y="187364"/>
                </a:lnTo>
                <a:lnTo>
                  <a:pt x="230124" y="188976"/>
                </a:lnTo>
                <a:lnTo>
                  <a:pt x="238601" y="187380"/>
                </a:lnTo>
                <a:lnTo>
                  <a:pt x="245364" y="183070"/>
                </a:lnTo>
                <a:lnTo>
                  <a:pt x="249840" y="176760"/>
                </a:lnTo>
                <a:lnTo>
                  <a:pt x="251460" y="169164"/>
                </a:lnTo>
                <a:close/>
              </a:path>
              <a:path w="462279" h="189229">
                <a:moveTo>
                  <a:pt x="406908" y="105156"/>
                </a:moveTo>
                <a:lnTo>
                  <a:pt x="406908" y="62484"/>
                </a:lnTo>
                <a:lnTo>
                  <a:pt x="404622" y="63246"/>
                </a:lnTo>
                <a:lnTo>
                  <a:pt x="403860" y="64008"/>
                </a:lnTo>
                <a:lnTo>
                  <a:pt x="403860" y="63500"/>
                </a:lnTo>
                <a:lnTo>
                  <a:pt x="403098" y="63627"/>
                </a:lnTo>
                <a:lnTo>
                  <a:pt x="402336" y="64008"/>
                </a:lnTo>
                <a:lnTo>
                  <a:pt x="269748" y="62534"/>
                </a:lnTo>
                <a:lnTo>
                  <a:pt x="265176" y="62484"/>
                </a:lnTo>
                <a:lnTo>
                  <a:pt x="259080" y="64008"/>
                </a:lnTo>
                <a:lnTo>
                  <a:pt x="256032" y="64008"/>
                </a:lnTo>
                <a:lnTo>
                  <a:pt x="254508" y="65532"/>
                </a:lnTo>
                <a:lnTo>
                  <a:pt x="251460" y="65532"/>
                </a:lnTo>
                <a:lnTo>
                  <a:pt x="249840" y="67056"/>
                </a:lnTo>
                <a:lnTo>
                  <a:pt x="248412" y="67056"/>
                </a:lnTo>
                <a:lnTo>
                  <a:pt x="246888" y="68580"/>
                </a:lnTo>
                <a:lnTo>
                  <a:pt x="243840" y="70104"/>
                </a:lnTo>
                <a:lnTo>
                  <a:pt x="242316" y="71628"/>
                </a:lnTo>
                <a:lnTo>
                  <a:pt x="237744" y="74676"/>
                </a:lnTo>
                <a:lnTo>
                  <a:pt x="237744" y="76200"/>
                </a:lnTo>
                <a:lnTo>
                  <a:pt x="236220" y="76200"/>
                </a:lnTo>
                <a:lnTo>
                  <a:pt x="236220" y="77724"/>
                </a:lnTo>
                <a:lnTo>
                  <a:pt x="233172" y="80772"/>
                </a:lnTo>
                <a:lnTo>
                  <a:pt x="230886" y="83820"/>
                </a:lnTo>
                <a:lnTo>
                  <a:pt x="233172" y="88392"/>
                </a:lnTo>
                <a:lnTo>
                  <a:pt x="237744" y="94488"/>
                </a:lnTo>
                <a:lnTo>
                  <a:pt x="240792" y="102108"/>
                </a:lnTo>
                <a:lnTo>
                  <a:pt x="245364" y="115824"/>
                </a:lnTo>
                <a:lnTo>
                  <a:pt x="248412" y="132588"/>
                </a:lnTo>
                <a:lnTo>
                  <a:pt x="251460" y="150876"/>
                </a:lnTo>
                <a:lnTo>
                  <a:pt x="251460" y="153924"/>
                </a:lnTo>
                <a:lnTo>
                  <a:pt x="254508" y="140208"/>
                </a:lnTo>
                <a:lnTo>
                  <a:pt x="256032" y="128016"/>
                </a:lnTo>
                <a:lnTo>
                  <a:pt x="260604" y="117348"/>
                </a:lnTo>
                <a:lnTo>
                  <a:pt x="262128" y="114300"/>
                </a:lnTo>
                <a:lnTo>
                  <a:pt x="263652" y="109728"/>
                </a:lnTo>
                <a:lnTo>
                  <a:pt x="265176" y="108204"/>
                </a:lnTo>
                <a:lnTo>
                  <a:pt x="265176" y="105156"/>
                </a:lnTo>
                <a:lnTo>
                  <a:pt x="267462" y="104394"/>
                </a:lnTo>
                <a:lnTo>
                  <a:pt x="268224" y="103632"/>
                </a:lnTo>
                <a:lnTo>
                  <a:pt x="268224" y="104140"/>
                </a:lnTo>
                <a:lnTo>
                  <a:pt x="269748" y="103632"/>
                </a:lnTo>
                <a:lnTo>
                  <a:pt x="269748" y="105156"/>
                </a:lnTo>
                <a:lnTo>
                  <a:pt x="403860" y="105156"/>
                </a:lnTo>
                <a:lnTo>
                  <a:pt x="403860" y="64008"/>
                </a:lnTo>
                <a:lnTo>
                  <a:pt x="404164" y="63398"/>
                </a:lnTo>
                <a:lnTo>
                  <a:pt x="404164" y="105156"/>
                </a:lnTo>
                <a:lnTo>
                  <a:pt x="406908" y="105156"/>
                </a:lnTo>
                <a:close/>
              </a:path>
              <a:path w="462279" h="189229">
                <a:moveTo>
                  <a:pt x="267462" y="104394"/>
                </a:moveTo>
                <a:lnTo>
                  <a:pt x="265176" y="105156"/>
                </a:lnTo>
                <a:lnTo>
                  <a:pt x="266700" y="105156"/>
                </a:lnTo>
                <a:lnTo>
                  <a:pt x="267462" y="104394"/>
                </a:lnTo>
                <a:close/>
              </a:path>
              <a:path w="462279" h="189229">
                <a:moveTo>
                  <a:pt x="266700" y="105156"/>
                </a:moveTo>
                <a:lnTo>
                  <a:pt x="265176" y="105156"/>
                </a:lnTo>
                <a:lnTo>
                  <a:pt x="265176" y="106680"/>
                </a:lnTo>
                <a:lnTo>
                  <a:pt x="266700" y="105156"/>
                </a:lnTo>
                <a:close/>
              </a:path>
              <a:path w="462279" h="189229">
                <a:moveTo>
                  <a:pt x="268224" y="105156"/>
                </a:moveTo>
                <a:lnTo>
                  <a:pt x="265176" y="106680"/>
                </a:lnTo>
                <a:lnTo>
                  <a:pt x="265176" y="108204"/>
                </a:lnTo>
                <a:lnTo>
                  <a:pt x="268224" y="105156"/>
                </a:lnTo>
                <a:close/>
              </a:path>
              <a:path w="462279" h="189229">
                <a:moveTo>
                  <a:pt x="269748" y="103632"/>
                </a:moveTo>
                <a:lnTo>
                  <a:pt x="267462" y="104394"/>
                </a:lnTo>
                <a:lnTo>
                  <a:pt x="266700" y="105156"/>
                </a:lnTo>
                <a:lnTo>
                  <a:pt x="269748" y="103632"/>
                </a:lnTo>
                <a:close/>
              </a:path>
              <a:path w="462279" h="189229">
                <a:moveTo>
                  <a:pt x="269748" y="105156"/>
                </a:moveTo>
                <a:lnTo>
                  <a:pt x="269748" y="103632"/>
                </a:lnTo>
                <a:lnTo>
                  <a:pt x="266700" y="105156"/>
                </a:lnTo>
                <a:lnTo>
                  <a:pt x="269748" y="105156"/>
                </a:lnTo>
                <a:close/>
              </a:path>
              <a:path w="462279" h="189229">
                <a:moveTo>
                  <a:pt x="268224" y="104140"/>
                </a:moveTo>
                <a:lnTo>
                  <a:pt x="268224" y="103632"/>
                </a:lnTo>
                <a:lnTo>
                  <a:pt x="267462" y="104394"/>
                </a:lnTo>
                <a:lnTo>
                  <a:pt x="268224" y="104140"/>
                </a:lnTo>
                <a:close/>
              </a:path>
              <a:path w="462279" h="189229">
                <a:moveTo>
                  <a:pt x="404368" y="62992"/>
                </a:moveTo>
                <a:lnTo>
                  <a:pt x="403860" y="62992"/>
                </a:lnTo>
                <a:lnTo>
                  <a:pt x="403098" y="63246"/>
                </a:lnTo>
                <a:lnTo>
                  <a:pt x="402336" y="64008"/>
                </a:lnTo>
                <a:lnTo>
                  <a:pt x="403098" y="63754"/>
                </a:lnTo>
                <a:lnTo>
                  <a:pt x="403860" y="63246"/>
                </a:lnTo>
                <a:lnTo>
                  <a:pt x="404164" y="63093"/>
                </a:lnTo>
                <a:lnTo>
                  <a:pt x="404368" y="62992"/>
                </a:lnTo>
                <a:close/>
              </a:path>
              <a:path w="462279" h="189229">
                <a:moveTo>
                  <a:pt x="405384" y="60960"/>
                </a:moveTo>
                <a:lnTo>
                  <a:pt x="403098" y="63246"/>
                </a:lnTo>
                <a:lnTo>
                  <a:pt x="403860" y="62992"/>
                </a:lnTo>
                <a:lnTo>
                  <a:pt x="404164" y="62890"/>
                </a:lnTo>
                <a:lnTo>
                  <a:pt x="404368" y="62822"/>
                </a:lnTo>
                <a:lnTo>
                  <a:pt x="404368" y="62992"/>
                </a:lnTo>
                <a:lnTo>
                  <a:pt x="405384" y="60960"/>
                </a:lnTo>
                <a:close/>
              </a:path>
              <a:path w="462279" h="189229">
                <a:moveTo>
                  <a:pt x="404368" y="62992"/>
                </a:moveTo>
                <a:lnTo>
                  <a:pt x="403098" y="63627"/>
                </a:lnTo>
                <a:lnTo>
                  <a:pt x="403860" y="63500"/>
                </a:lnTo>
                <a:lnTo>
                  <a:pt x="404164" y="63398"/>
                </a:lnTo>
                <a:lnTo>
                  <a:pt x="404368" y="62992"/>
                </a:lnTo>
                <a:close/>
              </a:path>
              <a:path w="462279" h="189229">
                <a:moveTo>
                  <a:pt x="461772" y="1524"/>
                </a:moveTo>
                <a:lnTo>
                  <a:pt x="428244" y="326"/>
                </a:lnTo>
                <a:lnTo>
                  <a:pt x="426720" y="272"/>
                </a:lnTo>
                <a:lnTo>
                  <a:pt x="423672" y="163"/>
                </a:lnTo>
                <a:lnTo>
                  <a:pt x="422148" y="108"/>
                </a:lnTo>
                <a:lnTo>
                  <a:pt x="419100" y="0"/>
                </a:lnTo>
                <a:lnTo>
                  <a:pt x="419100" y="16764"/>
                </a:lnTo>
                <a:lnTo>
                  <a:pt x="405384" y="62484"/>
                </a:lnTo>
                <a:lnTo>
                  <a:pt x="404622" y="63246"/>
                </a:lnTo>
                <a:lnTo>
                  <a:pt x="406908" y="62484"/>
                </a:lnTo>
                <a:lnTo>
                  <a:pt x="406908" y="105156"/>
                </a:lnTo>
                <a:lnTo>
                  <a:pt x="411480" y="105156"/>
                </a:lnTo>
                <a:lnTo>
                  <a:pt x="413004" y="103632"/>
                </a:lnTo>
                <a:lnTo>
                  <a:pt x="416052" y="103632"/>
                </a:lnTo>
                <a:lnTo>
                  <a:pt x="419100" y="102108"/>
                </a:lnTo>
                <a:lnTo>
                  <a:pt x="420624" y="102108"/>
                </a:lnTo>
                <a:lnTo>
                  <a:pt x="422148" y="100584"/>
                </a:lnTo>
                <a:lnTo>
                  <a:pt x="423672" y="100584"/>
                </a:lnTo>
                <a:lnTo>
                  <a:pt x="426720" y="97536"/>
                </a:lnTo>
                <a:lnTo>
                  <a:pt x="428244" y="97536"/>
                </a:lnTo>
                <a:lnTo>
                  <a:pt x="434340" y="91440"/>
                </a:lnTo>
                <a:lnTo>
                  <a:pt x="438912" y="85344"/>
                </a:lnTo>
                <a:lnTo>
                  <a:pt x="443484" y="80772"/>
                </a:lnTo>
                <a:lnTo>
                  <a:pt x="446532" y="73152"/>
                </a:lnTo>
                <a:lnTo>
                  <a:pt x="449580" y="67056"/>
                </a:lnTo>
                <a:lnTo>
                  <a:pt x="455676" y="51816"/>
                </a:lnTo>
                <a:lnTo>
                  <a:pt x="458724" y="35052"/>
                </a:lnTo>
                <a:lnTo>
                  <a:pt x="461772" y="1524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05630" y="3649013"/>
            <a:ext cx="3605529" cy="1111202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699">
              <a:spcBef>
                <a:spcPts val="645"/>
              </a:spcBef>
              <a:tabLst>
                <a:tab pos="2398874" algn="l"/>
                <a:tab pos="3442747" algn="l"/>
              </a:tabLst>
            </a:pP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dirty="0">
                <a:solidFill>
                  <a:srgbClr val="FF9932"/>
                </a:solidFill>
                <a:latin typeface="Times New Roman"/>
                <a:cs typeface="Times New Roman"/>
              </a:rPr>
              <a:t>int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60</a:t>
            </a:r>
            <a:r>
              <a:rPr sz="3500" b="1" spc="-20" dirty="0">
                <a:latin typeface="Times New Roman"/>
                <a:cs typeface="Times New Roman"/>
              </a:rPr>
              <a:t>],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spc="-25" dirty="0">
                <a:latin typeface="Times New Roman"/>
                <a:cs typeface="Times New Roman"/>
              </a:rPr>
              <a:t>[</a:t>
            </a:r>
            <a:r>
              <a:rPr sz="3500" b="1" spc="-25" dirty="0">
                <a:solidFill>
                  <a:srgbClr val="FF9932"/>
                </a:solidFill>
                <a:latin typeface="Times New Roman"/>
                <a:cs typeface="Times New Roman"/>
              </a:rPr>
              <a:t>*</a:t>
            </a:r>
            <a:r>
              <a:rPr sz="3500" b="1" spc="-25" dirty="0">
                <a:latin typeface="Times New Roman"/>
                <a:cs typeface="Times New Roman"/>
              </a:rPr>
              <a:t>,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spc="-50" dirty="0">
                <a:latin typeface="Times New Roman"/>
                <a:cs typeface="Times New Roman"/>
              </a:rPr>
              <a:t>]</a:t>
            </a:r>
            <a:endParaRPr sz="3500">
              <a:latin typeface="Times New Roman"/>
              <a:cs typeface="Times New Roman"/>
            </a:endParaRPr>
          </a:p>
          <a:p>
            <a:pPr marL="267953" algn="ctr">
              <a:spcBef>
                <a:spcPts val="445"/>
              </a:spcBef>
              <a:tabLst>
                <a:tab pos="2755087" algn="l"/>
              </a:tabLst>
            </a:pPr>
            <a:r>
              <a:rPr sz="2850" b="1" dirty="0">
                <a:latin typeface="Times New Roman"/>
                <a:cs typeface="Times New Roman"/>
              </a:rPr>
              <a:t>celé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b="1" spc="-10" dirty="0">
                <a:latin typeface="Times New Roman"/>
                <a:cs typeface="Times New Roman"/>
              </a:rPr>
              <a:t>číslo</a:t>
            </a:r>
            <a:r>
              <a:rPr sz="2850" b="1" dirty="0">
                <a:latin typeface="Times New Roman"/>
                <a:cs typeface="Times New Roman"/>
              </a:rPr>
              <a:t>	</a:t>
            </a:r>
            <a:r>
              <a:rPr sz="2850" b="1" spc="-25" dirty="0">
                <a:latin typeface="Times New Roman"/>
                <a:cs typeface="Times New Roman"/>
              </a:rPr>
              <a:t>nic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215442" y="4198621"/>
            <a:ext cx="462280" cy="189230"/>
          </a:xfrm>
          <a:custGeom>
            <a:avLst/>
            <a:gdLst/>
            <a:ahLst/>
            <a:cxnLst/>
            <a:rect l="l" t="t" r="r" b="b"/>
            <a:pathLst>
              <a:path w="462279" h="189229">
                <a:moveTo>
                  <a:pt x="57912" y="105156"/>
                </a:moveTo>
                <a:lnTo>
                  <a:pt x="57912" y="64008"/>
                </a:lnTo>
                <a:lnTo>
                  <a:pt x="57150" y="63246"/>
                </a:lnTo>
                <a:lnTo>
                  <a:pt x="54864" y="62484"/>
                </a:lnTo>
                <a:lnTo>
                  <a:pt x="54864" y="60960"/>
                </a:lnTo>
                <a:lnTo>
                  <a:pt x="51816" y="54864"/>
                </a:lnTo>
                <a:lnTo>
                  <a:pt x="47244" y="41148"/>
                </a:lnTo>
                <a:lnTo>
                  <a:pt x="44196" y="28956"/>
                </a:lnTo>
                <a:lnTo>
                  <a:pt x="42672" y="13716"/>
                </a:lnTo>
                <a:lnTo>
                  <a:pt x="42672" y="0"/>
                </a:lnTo>
                <a:lnTo>
                  <a:pt x="3048" y="1415"/>
                </a:lnTo>
                <a:lnTo>
                  <a:pt x="0" y="1524"/>
                </a:lnTo>
                <a:lnTo>
                  <a:pt x="3048" y="38100"/>
                </a:lnTo>
                <a:lnTo>
                  <a:pt x="12192" y="68580"/>
                </a:lnTo>
                <a:lnTo>
                  <a:pt x="15240" y="76200"/>
                </a:lnTo>
                <a:lnTo>
                  <a:pt x="19812" y="80772"/>
                </a:lnTo>
                <a:lnTo>
                  <a:pt x="22860" y="88392"/>
                </a:lnTo>
                <a:lnTo>
                  <a:pt x="25908" y="91440"/>
                </a:lnTo>
                <a:lnTo>
                  <a:pt x="27432" y="91440"/>
                </a:lnTo>
                <a:lnTo>
                  <a:pt x="27432" y="92964"/>
                </a:lnTo>
                <a:lnTo>
                  <a:pt x="28956" y="92964"/>
                </a:lnTo>
                <a:lnTo>
                  <a:pt x="33528" y="97536"/>
                </a:lnTo>
                <a:lnTo>
                  <a:pt x="35052" y="97536"/>
                </a:lnTo>
                <a:lnTo>
                  <a:pt x="38100" y="100584"/>
                </a:lnTo>
                <a:lnTo>
                  <a:pt x="39624" y="100584"/>
                </a:lnTo>
                <a:lnTo>
                  <a:pt x="41148" y="102108"/>
                </a:lnTo>
                <a:lnTo>
                  <a:pt x="45720" y="103632"/>
                </a:lnTo>
                <a:lnTo>
                  <a:pt x="48768" y="103632"/>
                </a:lnTo>
                <a:lnTo>
                  <a:pt x="50292" y="105156"/>
                </a:lnTo>
                <a:lnTo>
                  <a:pt x="54864" y="105156"/>
                </a:lnTo>
                <a:lnTo>
                  <a:pt x="54864" y="62484"/>
                </a:lnTo>
                <a:lnTo>
                  <a:pt x="56388" y="62484"/>
                </a:lnTo>
                <a:lnTo>
                  <a:pt x="56388" y="105156"/>
                </a:lnTo>
                <a:lnTo>
                  <a:pt x="57912" y="105156"/>
                </a:lnTo>
                <a:close/>
              </a:path>
              <a:path w="462279" h="189229">
                <a:moveTo>
                  <a:pt x="57150" y="63246"/>
                </a:moveTo>
                <a:lnTo>
                  <a:pt x="56388" y="62484"/>
                </a:lnTo>
                <a:lnTo>
                  <a:pt x="54864" y="62484"/>
                </a:lnTo>
                <a:lnTo>
                  <a:pt x="57150" y="63246"/>
                </a:lnTo>
                <a:close/>
              </a:path>
              <a:path w="462279" h="189229">
                <a:moveTo>
                  <a:pt x="57912" y="62500"/>
                </a:moveTo>
                <a:lnTo>
                  <a:pt x="56388" y="60960"/>
                </a:lnTo>
                <a:lnTo>
                  <a:pt x="57150" y="62484"/>
                </a:lnTo>
                <a:lnTo>
                  <a:pt x="57912" y="62500"/>
                </a:lnTo>
                <a:close/>
              </a:path>
              <a:path w="462279" h="189229">
                <a:moveTo>
                  <a:pt x="57404" y="62992"/>
                </a:moveTo>
                <a:lnTo>
                  <a:pt x="57150" y="62492"/>
                </a:lnTo>
                <a:lnTo>
                  <a:pt x="56388" y="62484"/>
                </a:lnTo>
                <a:lnTo>
                  <a:pt x="57150" y="62865"/>
                </a:lnTo>
                <a:lnTo>
                  <a:pt x="57404" y="62992"/>
                </a:lnTo>
                <a:close/>
              </a:path>
              <a:path w="462279" h="189229">
                <a:moveTo>
                  <a:pt x="57607" y="63398"/>
                </a:moveTo>
                <a:lnTo>
                  <a:pt x="57404" y="62992"/>
                </a:lnTo>
                <a:lnTo>
                  <a:pt x="56388" y="62484"/>
                </a:lnTo>
                <a:lnTo>
                  <a:pt x="57150" y="63246"/>
                </a:lnTo>
                <a:lnTo>
                  <a:pt x="57404" y="63330"/>
                </a:lnTo>
                <a:lnTo>
                  <a:pt x="57607" y="63398"/>
                </a:lnTo>
                <a:close/>
              </a:path>
              <a:path w="462279" h="189229">
                <a:moveTo>
                  <a:pt x="59436" y="64008"/>
                </a:moveTo>
                <a:lnTo>
                  <a:pt x="57912" y="62500"/>
                </a:lnTo>
                <a:lnTo>
                  <a:pt x="57150" y="62492"/>
                </a:lnTo>
                <a:lnTo>
                  <a:pt x="57404" y="62992"/>
                </a:lnTo>
                <a:lnTo>
                  <a:pt x="59436" y="64008"/>
                </a:lnTo>
                <a:close/>
              </a:path>
              <a:path w="462279" h="189229">
                <a:moveTo>
                  <a:pt x="59436" y="64008"/>
                </a:moveTo>
                <a:lnTo>
                  <a:pt x="57607" y="63093"/>
                </a:lnTo>
                <a:lnTo>
                  <a:pt x="57404" y="62992"/>
                </a:lnTo>
                <a:lnTo>
                  <a:pt x="57607" y="63398"/>
                </a:lnTo>
                <a:lnTo>
                  <a:pt x="59436" y="64008"/>
                </a:lnTo>
                <a:close/>
              </a:path>
              <a:path w="462279" h="189229">
                <a:moveTo>
                  <a:pt x="59436" y="105156"/>
                </a:moveTo>
                <a:lnTo>
                  <a:pt x="59436" y="64008"/>
                </a:lnTo>
                <a:lnTo>
                  <a:pt x="57912" y="63500"/>
                </a:lnTo>
                <a:lnTo>
                  <a:pt x="57607" y="63398"/>
                </a:lnTo>
                <a:lnTo>
                  <a:pt x="57912" y="64008"/>
                </a:lnTo>
                <a:lnTo>
                  <a:pt x="57912" y="105156"/>
                </a:lnTo>
                <a:lnTo>
                  <a:pt x="59436" y="105156"/>
                </a:lnTo>
                <a:close/>
              </a:path>
              <a:path w="462279" h="189229">
                <a:moveTo>
                  <a:pt x="230886" y="83820"/>
                </a:moveTo>
                <a:lnTo>
                  <a:pt x="230124" y="82296"/>
                </a:lnTo>
                <a:lnTo>
                  <a:pt x="217932" y="70104"/>
                </a:lnTo>
                <a:lnTo>
                  <a:pt x="214884" y="68580"/>
                </a:lnTo>
                <a:lnTo>
                  <a:pt x="213360" y="67056"/>
                </a:lnTo>
                <a:lnTo>
                  <a:pt x="211836" y="67056"/>
                </a:lnTo>
                <a:lnTo>
                  <a:pt x="210312" y="65532"/>
                </a:lnTo>
                <a:lnTo>
                  <a:pt x="207264" y="65532"/>
                </a:lnTo>
                <a:lnTo>
                  <a:pt x="205740" y="64008"/>
                </a:lnTo>
                <a:lnTo>
                  <a:pt x="192024" y="63942"/>
                </a:lnTo>
                <a:lnTo>
                  <a:pt x="59436" y="62516"/>
                </a:lnTo>
                <a:lnTo>
                  <a:pt x="57912" y="62500"/>
                </a:lnTo>
                <a:lnTo>
                  <a:pt x="59436" y="64008"/>
                </a:lnTo>
                <a:lnTo>
                  <a:pt x="59436" y="105156"/>
                </a:lnTo>
                <a:lnTo>
                  <a:pt x="192024" y="105156"/>
                </a:lnTo>
                <a:lnTo>
                  <a:pt x="192024" y="103632"/>
                </a:lnTo>
                <a:lnTo>
                  <a:pt x="196596" y="105156"/>
                </a:lnTo>
                <a:lnTo>
                  <a:pt x="196596" y="108204"/>
                </a:lnTo>
                <a:lnTo>
                  <a:pt x="199644" y="111252"/>
                </a:lnTo>
                <a:lnTo>
                  <a:pt x="201168" y="115824"/>
                </a:lnTo>
                <a:lnTo>
                  <a:pt x="204216" y="126492"/>
                </a:lnTo>
                <a:lnTo>
                  <a:pt x="207264" y="138684"/>
                </a:lnTo>
                <a:lnTo>
                  <a:pt x="208788" y="152400"/>
                </a:lnTo>
                <a:lnTo>
                  <a:pt x="210312" y="169164"/>
                </a:lnTo>
                <a:lnTo>
                  <a:pt x="210312" y="147828"/>
                </a:lnTo>
                <a:lnTo>
                  <a:pt x="216408" y="114300"/>
                </a:lnTo>
                <a:lnTo>
                  <a:pt x="222504" y="100584"/>
                </a:lnTo>
                <a:lnTo>
                  <a:pt x="225552" y="92964"/>
                </a:lnTo>
                <a:lnTo>
                  <a:pt x="228600" y="86868"/>
                </a:lnTo>
                <a:lnTo>
                  <a:pt x="230886" y="83820"/>
                </a:lnTo>
                <a:close/>
              </a:path>
              <a:path w="462279" h="189229">
                <a:moveTo>
                  <a:pt x="196596" y="105156"/>
                </a:moveTo>
                <a:lnTo>
                  <a:pt x="192024" y="103632"/>
                </a:lnTo>
                <a:lnTo>
                  <a:pt x="195072" y="105156"/>
                </a:lnTo>
                <a:lnTo>
                  <a:pt x="196596" y="105156"/>
                </a:lnTo>
                <a:close/>
              </a:path>
              <a:path w="462279" h="189229">
                <a:moveTo>
                  <a:pt x="195072" y="105156"/>
                </a:moveTo>
                <a:lnTo>
                  <a:pt x="192024" y="103632"/>
                </a:lnTo>
                <a:lnTo>
                  <a:pt x="194310" y="105156"/>
                </a:lnTo>
                <a:lnTo>
                  <a:pt x="195072" y="105156"/>
                </a:lnTo>
                <a:close/>
              </a:path>
              <a:path w="462279" h="189229">
                <a:moveTo>
                  <a:pt x="194310" y="105156"/>
                </a:moveTo>
                <a:lnTo>
                  <a:pt x="192024" y="103632"/>
                </a:lnTo>
                <a:lnTo>
                  <a:pt x="192024" y="105156"/>
                </a:lnTo>
                <a:lnTo>
                  <a:pt x="194310" y="105156"/>
                </a:lnTo>
                <a:close/>
              </a:path>
              <a:path w="462279" h="189229">
                <a:moveTo>
                  <a:pt x="196596" y="108204"/>
                </a:moveTo>
                <a:lnTo>
                  <a:pt x="196596" y="106680"/>
                </a:lnTo>
                <a:lnTo>
                  <a:pt x="193548" y="105156"/>
                </a:lnTo>
                <a:lnTo>
                  <a:pt x="196596" y="108204"/>
                </a:lnTo>
                <a:close/>
              </a:path>
              <a:path w="462279" h="189229">
                <a:moveTo>
                  <a:pt x="196596" y="106680"/>
                </a:moveTo>
                <a:lnTo>
                  <a:pt x="196596" y="105156"/>
                </a:lnTo>
                <a:lnTo>
                  <a:pt x="194310" y="105156"/>
                </a:lnTo>
                <a:lnTo>
                  <a:pt x="196596" y="106680"/>
                </a:lnTo>
                <a:close/>
              </a:path>
              <a:path w="462279" h="189229">
                <a:moveTo>
                  <a:pt x="251460" y="167640"/>
                </a:moveTo>
                <a:lnTo>
                  <a:pt x="251460" y="150876"/>
                </a:lnTo>
                <a:lnTo>
                  <a:pt x="248412" y="132588"/>
                </a:lnTo>
                <a:lnTo>
                  <a:pt x="245364" y="115824"/>
                </a:lnTo>
                <a:lnTo>
                  <a:pt x="240792" y="102108"/>
                </a:lnTo>
                <a:lnTo>
                  <a:pt x="237744" y="94488"/>
                </a:lnTo>
                <a:lnTo>
                  <a:pt x="233172" y="88392"/>
                </a:lnTo>
                <a:lnTo>
                  <a:pt x="230886" y="83820"/>
                </a:lnTo>
                <a:lnTo>
                  <a:pt x="228600" y="86868"/>
                </a:lnTo>
                <a:lnTo>
                  <a:pt x="225552" y="92964"/>
                </a:lnTo>
                <a:lnTo>
                  <a:pt x="222504" y="100584"/>
                </a:lnTo>
                <a:lnTo>
                  <a:pt x="216408" y="114300"/>
                </a:lnTo>
                <a:lnTo>
                  <a:pt x="210312" y="147828"/>
                </a:lnTo>
                <a:lnTo>
                  <a:pt x="210312" y="167640"/>
                </a:lnTo>
                <a:lnTo>
                  <a:pt x="251460" y="167640"/>
                </a:lnTo>
                <a:close/>
              </a:path>
              <a:path w="462279" h="189229">
                <a:moveTo>
                  <a:pt x="251460" y="169164"/>
                </a:moveTo>
                <a:lnTo>
                  <a:pt x="251460" y="167640"/>
                </a:lnTo>
                <a:lnTo>
                  <a:pt x="210312" y="167640"/>
                </a:lnTo>
                <a:lnTo>
                  <a:pt x="210312" y="169164"/>
                </a:lnTo>
                <a:lnTo>
                  <a:pt x="211836" y="176313"/>
                </a:lnTo>
                <a:lnTo>
                  <a:pt x="211836" y="176625"/>
                </a:lnTo>
                <a:lnTo>
                  <a:pt x="216408" y="183070"/>
                </a:lnTo>
                <a:lnTo>
                  <a:pt x="223170" y="187380"/>
                </a:lnTo>
                <a:lnTo>
                  <a:pt x="231648" y="188976"/>
                </a:lnTo>
                <a:lnTo>
                  <a:pt x="239244" y="187380"/>
                </a:lnTo>
                <a:lnTo>
                  <a:pt x="245554" y="183070"/>
                </a:lnTo>
                <a:lnTo>
                  <a:pt x="249864" y="176760"/>
                </a:lnTo>
                <a:lnTo>
                  <a:pt x="251460" y="169164"/>
                </a:lnTo>
                <a:close/>
              </a:path>
              <a:path w="462279" h="189229">
                <a:moveTo>
                  <a:pt x="406908" y="105156"/>
                </a:moveTo>
                <a:lnTo>
                  <a:pt x="406908" y="62484"/>
                </a:lnTo>
                <a:lnTo>
                  <a:pt x="403860" y="64008"/>
                </a:lnTo>
                <a:lnTo>
                  <a:pt x="269748" y="62517"/>
                </a:lnTo>
                <a:lnTo>
                  <a:pt x="266700" y="62484"/>
                </a:lnTo>
                <a:lnTo>
                  <a:pt x="259080" y="64008"/>
                </a:lnTo>
                <a:lnTo>
                  <a:pt x="256032" y="64008"/>
                </a:lnTo>
                <a:lnTo>
                  <a:pt x="254508" y="65532"/>
                </a:lnTo>
                <a:lnTo>
                  <a:pt x="251460" y="65532"/>
                </a:lnTo>
                <a:lnTo>
                  <a:pt x="249864" y="67056"/>
                </a:lnTo>
                <a:lnTo>
                  <a:pt x="248412" y="67056"/>
                </a:lnTo>
                <a:lnTo>
                  <a:pt x="248412" y="68580"/>
                </a:lnTo>
                <a:lnTo>
                  <a:pt x="243840" y="70104"/>
                </a:lnTo>
                <a:lnTo>
                  <a:pt x="233172" y="80772"/>
                </a:lnTo>
                <a:lnTo>
                  <a:pt x="230886" y="83820"/>
                </a:lnTo>
                <a:lnTo>
                  <a:pt x="233172" y="88392"/>
                </a:lnTo>
                <a:lnTo>
                  <a:pt x="237744" y="94488"/>
                </a:lnTo>
                <a:lnTo>
                  <a:pt x="240792" y="102108"/>
                </a:lnTo>
                <a:lnTo>
                  <a:pt x="245364" y="115824"/>
                </a:lnTo>
                <a:lnTo>
                  <a:pt x="248412" y="132588"/>
                </a:lnTo>
                <a:lnTo>
                  <a:pt x="251460" y="150876"/>
                </a:lnTo>
                <a:lnTo>
                  <a:pt x="251460" y="169164"/>
                </a:lnTo>
                <a:lnTo>
                  <a:pt x="252984" y="153924"/>
                </a:lnTo>
                <a:lnTo>
                  <a:pt x="254508" y="140208"/>
                </a:lnTo>
                <a:lnTo>
                  <a:pt x="257556" y="128016"/>
                </a:lnTo>
                <a:lnTo>
                  <a:pt x="260604" y="117348"/>
                </a:lnTo>
                <a:lnTo>
                  <a:pt x="262128" y="114300"/>
                </a:lnTo>
                <a:lnTo>
                  <a:pt x="263652" y="109728"/>
                </a:lnTo>
                <a:lnTo>
                  <a:pt x="265176" y="108204"/>
                </a:lnTo>
                <a:lnTo>
                  <a:pt x="265176" y="105156"/>
                </a:lnTo>
                <a:lnTo>
                  <a:pt x="269748" y="103632"/>
                </a:lnTo>
                <a:lnTo>
                  <a:pt x="269748" y="105156"/>
                </a:lnTo>
                <a:lnTo>
                  <a:pt x="406908" y="105156"/>
                </a:lnTo>
                <a:close/>
              </a:path>
              <a:path w="462279" h="189229">
                <a:moveTo>
                  <a:pt x="269748" y="103632"/>
                </a:moveTo>
                <a:lnTo>
                  <a:pt x="265176" y="105156"/>
                </a:lnTo>
                <a:lnTo>
                  <a:pt x="266700" y="105156"/>
                </a:lnTo>
                <a:lnTo>
                  <a:pt x="269748" y="103632"/>
                </a:lnTo>
                <a:close/>
              </a:path>
              <a:path w="462279" h="189229">
                <a:moveTo>
                  <a:pt x="268224" y="105156"/>
                </a:moveTo>
                <a:lnTo>
                  <a:pt x="265176" y="105156"/>
                </a:lnTo>
                <a:lnTo>
                  <a:pt x="265176" y="108204"/>
                </a:lnTo>
                <a:lnTo>
                  <a:pt x="268224" y="105156"/>
                </a:lnTo>
                <a:close/>
              </a:path>
              <a:path w="462279" h="189229">
                <a:moveTo>
                  <a:pt x="269748" y="103632"/>
                </a:moveTo>
                <a:lnTo>
                  <a:pt x="266700" y="105156"/>
                </a:lnTo>
                <a:lnTo>
                  <a:pt x="268224" y="105156"/>
                </a:lnTo>
                <a:lnTo>
                  <a:pt x="269748" y="103632"/>
                </a:lnTo>
                <a:close/>
              </a:path>
              <a:path w="462279" h="189229">
                <a:moveTo>
                  <a:pt x="269748" y="105156"/>
                </a:moveTo>
                <a:lnTo>
                  <a:pt x="269748" y="103632"/>
                </a:lnTo>
                <a:lnTo>
                  <a:pt x="268224" y="105156"/>
                </a:lnTo>
                <a:lnTo>
                  <a:pt x="269748" y="105156"/>
                </a:lnTo>
                <a:close/>
              </a:path>
              <a:path w="462279" h="189229">
                <a:moveTo>
                  <a:pt x="405384" y="60960"/>
                </a:moveTo>
                <a:lnTo>
                  <a:pt x="402336" y="64008"/>
                </a:lnTo>
                <a:lnTo>
                  <a:pt x="404164" y="63093"/>
                </a:lnTo>
                <a:lnTo>
                  <a:pt x="404368" y="62992"/>
                </a:lnTo>
                <a:lnTo>
                  <a:pt x="405384" y="60960"/>
                </a:lnTo>
                <a:close/>
              </a:path>
              <a:path w="462279" h="189229">
                <a:moveTo>
                  <a:pt x="404368" y="62992"/>
                </a:moveTo>
                <a:lnTo>
                  <a:pt x="402336" y="64008"/>
                </a:lnTo>
                <a:lnTo>
                  <a:pt x="403860" y="63500"/>
                </a:lnTo>
                <a:lnTo>
                  <a:pt x="404164" y="63398"/>
                </a:lnTo>
                <a:lnTo>
                  <a:pt x="404368" y="62992"/>
                </a:lnTo>
                <a:close/>
              </a:path>
              <a:path w="462279" h="189229">
                <a:moveTo>
                  <a:pt x="404622" y="63246"/>
                </a:moveTo>
                <a:lnTo>
                  <a:pt x="404368" y="63330"/>
                </a:lnTo>
                <a:lnTo>
                  <a:pt x="404164" y="63398"/>
                </a:lnTo>
                <a:lnTo>
                  <a:pt x="403860" y="64008"/>
                </a:lnTo>
                <a:lnTo>
                  <a:pt x="404622" y="63246"/>
                </a:lnTo>
                <a:close/>
              </a:path>
              <a:path w="462279" h="189229">
                <a:moveTo>
                  <a:pt x="461772" y="18288"/>
                </a:moveTo>
                <a:lnTo>
                  <a:pt x="461772" y="1524"/>
                </a:lnTo>
                <a:lnTo>
                  <a:pt x="435864" y="564"/>
                </a:lnTo>
                <a:lnTo>
                  <a:pt x="432816" y="451"/>
                </a:lnTo>
                <a:lnTo>
                  <a:pt x="429768" y="338"/>
                </a:lnTo>
                <a:lnTo>
                  <a:pt x="426720" y="225"/>
                </a:lnTo>
                <a:lnTo>
                  <a:pt x="423672" y="112"/>
                </a:lnTo>
                <a:lnTo>
                  <a:pt x="420624" y="0"/>
                </a:lnTo>
                <a:lnTo>
                  <a:pt x="419100" y="16764"/>
                </a:lnTo>
                <a:lnTo>
                  <a:pt x="417576" y="30480"/>
                </a:lnTo>
                <a:lnTo>
                  <a:pt x="414528" y="42672"/>
                </a:lnTo>
                <a:lnTo>
                  <a:pt x="411480" y="53340"/>
                </a:lnTo>
                <a:lnTo>
                  <a:pt x="408432" y="56388"/>
                </a:lnTo>
                <a:lnTo>
                  <a:pt x="405384" y="62484"/>
                </a:lnTo>
                <a:lnTo>
                  <a:pt x="404622" y="63246"/>
                </a:lnTo>
                <a:lnTo>
                  <a:pt x="406908" y="62484"/>
                </a:lnTo>
                <a:lnTo>
                  <a:pt x="406908" y="105156"/>
                </a:lnTo>
                <a:lnTo>
                  <a:pt x="413004" y="105156"/>
                </a:lnTo>
                <a:lnTo>
                  <a:pt x="413004" y="103632"/>
                </a:lnTo>
                <a:lnTo>
                  <a:pt x="416052" y="103632"/>
                </a:lnTo>
                <a:lnTo>
                  <a:pt x="420624" y="102108"/>
                </a:lnTo>
                <a:lnTo>
                  <a:pt x="422148" y="102108"/>
                </a:lnTo>
                <a:lnTo>
                  <a:pt x="422148" y="100584"/>
                </a:lnTo>
                <a:lnTo>
                  <a:pt x="423672" y="100584"/>
                </a:lnTo>
                <a:lnTo>
                  <a:pt x="426720" y="97536"/>
                </a:lnTo>
                <a:lnTo>
                  <a:pt x="429768" y="97536"/>
                </a:lnTo>
                <a:lnTo>
                  <a:pt x="429768" y="96012"/>
                </a:lnTo>
                <a:lnTo>
                  <a:pt x="432816" y="92964"/>
                </a:lnTo>
                <a:lnTo>
                  <a:pt x="434340" y="92964"/>
                </a:lnTo>
                <a:lnTo>
                  <a:pt x="434340" y="91440"/>
                </a:lnTo>
                <a:lnTo>
                  <a:pt x="435864" y="91440"/>
                </a:lnTo>
                <a:lnTo>
                  <a:pt x="440436" y="85344"/>
                </a:lnTo>
                <a:lnTo>
                  <a:pt x="443484" y="80772"/>
                </a:lnTo>
                <a:lnTo>
                  <a:pt x="448056" y="73152"/>
                </a:lnTo>
                <a:lnTo>
                  <a:pt x="451104" y="65532"/>
                </a:lnTo>
                <a:lnTo>
                  <a:pt x="455676" y="51816"/>
                </a:lnTo>
                <a:lnTo>
                  <a:pt x="461772" y="18288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39234" y="1282699"/>
            <a:ext cx="8352155" cy="24695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 marR="5079" indent="243824">
              <a:spcBef>
                <a:spcPts val="100"/>
              </a:spcBef>
              <a:buChar char="•"/>
              <a:tabLst>
                <a:tab pos="256524" algn="l"/>
              </a:tabLst>
            </a:pPr>
            <a:r>
              <a:rPr sz="3299" spc="-10" dirty="0">
                <a:latin typeface="Times New Roman"/>
                <a:cs typeface="Times New Roman"/>
              </a:rPr>
              <a:t>Tokeny</a:t>
            </a:r>
            <a:r>
              <a:rPr sz="3299" spc="-40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reprezentují každý</a:t>
            </a:r>
            <a:r>
              <a:rPr sz="3299" spc="-2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lexém</a:t>
            </a:r>
            <a:r>
              <a:rPr sz="3299" spc="-1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ze</a:t>
            </a:r>
            <a:r>
              <a:rPr sz="3299" spc="-20" dirty="0">
                <a:latin typeface="Times New Roman"/>
                <a:cs typeface="Times New Roman"/>
              </a:rPr>
              <a:t> </a:t>
            </a:r>
            <a:r>
              <a:rPr sz="3299" spc="-10" dirty="0">
                <a:latin typeface="Times New Roman"/>
                <a:cs typeface="Times New Roman"/>
              </a:rPr>
              <a:t>zdrojového </a:t>
            </a:r>
            <a:r>
              <a:rPr sz="3299" dirty="0">
                <a:latin typeface="Times New Roman"/>
                <a:cs typeface="Times New Roman"/>
              </a:rPr>
              <a:t>programu</a:t>
            </a:r>
            <a:r>
              <a:rPr sz="3299" spc="-10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jednotně.</a:t>
            </a:r>
            <a:r>
              <a:rPr sz="3299" spc="20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Obecně tvar</a:t>
            </a:r>
            <a:r>
              <a:rPr sz="3299" spc="10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tokenu</a:t>
            </a:r>
            <a:r>
              <a:rPr sz="3299" spc="-5" dirty="0">
                <a:latin typeface="Times New Roman"/>
                <a:cs typeface="Times New Roman"/>
              </a:rPr>
              <a:t> </a:t>
            </a:r>
            <a:r>
              <a:rPr sz="3299" spc="-25" dirty="0">
                <a:latin typeface="Times New Roman"/>
                <a:cs typeface="Times New Roman"/>
              </a:rPr>
              <a:t>je:</a:t>
            </a:r>
            <a:endParaRPr sz="3299">
              <a:latin typeface="Times New Roman"/>
              <a:cs typeface="Times New Roman"/>
            </a:endParaRPr>
          </a:p>
          <a:p>
            <a:pPr marL="620990" algn="ctr">
              <a:spcBef>
                <a:spcPts val="10"/>
              </a:spcBef>
              <a:tabLst>
                <a:tab pos="2170289" algn="l"/>
              </a:tabLst>
            </a:pPr>
            <a:r>
              <a:rPr sz="4150" b="1" spc="-10" dirty="0">
                <a:latin typeface="Times New Roman"/>
                <a:cs typeface="Times New Roman"/>
              </a:rPr>
              <a:t>[</a:t>
            </a:r>
            <a:r>
              <a:rPr sz="4150" b="1" spc="-10" dirty="0">
                <a:solidFill>
                  <a:srgbClr val="FF9932"/>
                </a:solidFill>
                <a:latin typeface="Times New Roman"/>
                <a:cs typeface="Times New Roman"/>
              </a:rPr>
              <a:t>type</a:t>
            </a:r>
            <a:r>
              <a:rPr sz="4150" b="1" spc="-10" dirty="0">
                <a:latin typeface="Times New Roman"/>
                <a:cs typeface="Times New Roman"/>
              </a:rPr>
              <a:t>,</a:t>
            </a:r>
            <a:r>
              <a:rPr sz="4150" b="1" dirty="0">
                <a:latin typeface="Times New Roman"/>
                <a:cs typeface="Times New Roman"/>
              </a:rPr>
              <a:t>	</a:t>
            </a:r>
            <a:r>
              <a:rPr sz="41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attribute</a:t>
            </a:r>
            <a:r>
              <a:rPr sz="4150" b="1" spc="-10" dirty="0">
                <a:latin typeface="Times New Roman"/>
                <a:cs typeface="Times New Roman"/>
              </a:rPr>
              <a:t>]</a:t>
            </a:r>
            <a:endParaRPr sz="4150">
              <a:latin typeface="Times New Roman"/>
              <a:cs typeface="Times New Roman"/>
            </a:endParaRPr>
          </a:p>
          <a:p>
            <a:pPr marL="12699">
              <a:spcBef>
                <a:spcPts val="2305"/>
              </a:spcBef>
            </a:pPr>
            <a:r>
              <a:rPr sz="3299" b="1" dirty="0">
                <a:latin typeface="Times New Roman"/>
                <a:cs typeface="Times New Roman"/>
              </a:rPr>
              <a:t>1)</a:t>
            </a:r>
            <a:r>
              <a:rPr sz="3299" b="1" spc="-1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Atributy</a:t>
            </a:r>
            <a:r>
              <a:rPr sz="3299" spc="1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tokenu</a:t>
            </a:r>
            <a:r>
              <a:rPr sz="3299" spc="1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mohou</a:t>
            </a:r>
            <a:r>
              <a:rPr sz="3299" spc="-10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být</a:t>
            </a:r>
            <a:r>
              <a:rPr sz="3299" spc="-10" dirty="0">
                <a:latin typeface="Times New Roman"/>
                <a:cs typeface="Times New Roman"/>
              </a:rPr>
              <a:t> rozdílné: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35169" y="4849367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39237" y="4814653"/>
            <a:ext cx="9149080" cy="1953483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699">
              <a:spcBef>
                <a:spcPts val="715"/>
              </a:spcBef>
            </a:pPr>
            <a:r>
              <a:rPr sz="3299" b="1" dirty="0">
                <a:latin typeface="Times New Roman"/>
                <a:cs typeface="Times New Roman"/>
              </a:rPr>
              <a:t>2)</a:t>
            </a:r>
            <a:r>
              <a:rPr sz="3299" b="1" spc="-2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Atributy tokenu mají</a:t>
            </a:r>
            <a:r>
              <a:rPr sz="3299" spc="10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stejný </a:t>
            </a:r>
            <a:r>
              <a:rPr sz="3299" spc="-20" dirty="0">
                <a:latin typeface="Times New Roman"/>
                <a:cs typeface="Times New Roman"/>
              </a:rPr>
              <a:t>typ:</a:t>
            </a:r>
            <a:endParaRPr sz="3299">
              <a:latin typeface="Times New Roman"/>
              <a:cs typeface="Times New Roman"/>
            </a:endParaRPr>
          </a:p>
          <a:p>
            <a:pPr marR="86989" algn="ctr">
              <a:spcBef>
                <a:spcPts val="690"/>
              </a:spcBef>
              <a:tabLst>
                <a:tab pos="2014089" algn="l"/>
                <a:tab pos="4028814" algn="l"/>
              </a:tabLst>
            </a:pP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dirty="0">
                <a:solidFill>
                  <a:srgbClr val="FF9932"/>
                </a:solidFill>
                <a:latin typeface="Times New Roman"/>
                <a:cs typeface="Times New Roman"/>
              </a:rPr>
              <a:t>1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3500" b="1" spc="-25" dirty="0">
                <a:latin typeface="Times New Roman"/>
                <a:cs typeface="Times New Roman"/>
              </a:rPr>
              <a:t>],</a:t>
            </a:r>
            <a:r>
              <a:rPr sz="3500" b="1" dirty="0">
                <a:latin typeface="Times New Roman"/>
                <a:cs typeface="Times New Roman"/>
              </a:rPr>
              <a:t>	[</a:t>
            </a:r>
            <a:r>
              <a:rPr sz="3500" b="1" dirty="0">
                <a:solidFill>
                  <a:srgbClr val="FF9932"/>
                </a:solidFill>
                <a:latin typeface="Times New Roman"/>
                <a:cs typeface="Times New Roman"/>
              </a:rPr>
              <a:t>2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3</a:t>
            </a:r>
            <a:r>
              <a:rPr sz="3500" b="1" spc="-25" dirty="0">
                <a:latin typeface="Times New Roman"/>
                <a:cs typeface="Times New Roman"/>
              </a:rPr>
              <a:t>],</a:t>
            </a:r>
            <a:r>
              <a:rPr sz="3500" b="1" dirty="0">
                <a:latin typeface="Times New Roman"/>
                <a:cs typeface="Times New Roman"/>
              </a:rPr>
              <a:t>	[</a:t>
            </a:r>
            <a:r>
              <a:rPr sz="3500" b="1" dirty="0">
                <a:solidFill>
                  <a:srgbClr val="FF9932"/>
                </a:solidFill>
                <a:latin typeface="Times New Roman"/>
                <a:cs typeface="Times New Roman"/>
              </a:rPr>
              <a:t>3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500" b="1" spc="-25" dirty="0">
                <a:latin typeface="Times New Roman"/>
                <a:cs typeface="Times New Roman"/>
              </a:rPr>
              <a:t>]</a:t>
            </a:r>
            <a:endParaRPr sz="3500">
              <a:latin typeface="Times New Roman"/>
              <a:cs typeface="Times New Roman"/>
            </a:endParaRPr>
          </a:p>
          <a:p>
            <a:pPr algn="ctr">
              <a:spcBef>
                <a:spcPts val="1735"/>
              </a:spcBef>
            </a:pPr>
            <a:r>
              <a:rPr sz="3299" b="1" dirty="0">
                <a:latin typeface="Times New Roman"/>
                <a:cs typeface="Times New Roman"/>
              </a:rPr>
              <a:t>Pozn.:</a:t>
            </a:r>
            <a:r>
              <a:rPr sz="3299" b="1" spc="-1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V</a:t>
            </a:r>
            <a:r>
              <a:rPr sz="3299" spc="-70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praxi</a:t>
            </a:r>
            <a:r>
              <a:rPr sz="3299" spc="-1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se</a:t>
            </a:r>
            <a:r>
              <a:rPr sz="3299" spc="-1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používají</a:t>
            </a:r>
            <a:r>
              <a:rPr sz="3299" spc="10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většinou</a:t>
            </a:r>
            <a:r>
              <a:rPr sz="3299" spc="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rozdílné</a:t>
            </a:r>
            <a:r>
              <a:rPr sz="3299" spc="5" dirty="0">
                <a:latin typeface="Times New Roman"/>
                <a:cs typeface="Times New Roman"/>
              </a:rPr>
              <a:t> </a:t>
            </a:r>
            <a:r>
              <a:rPr sz="3299" spc="-10" dirty="0">
                <a:latin typeface="Times New Roman"/>
                <a:cs typeface="Times New Roman"/>
              </a:rPr>
              <a:t>atributy.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35169" y="6193537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Zástupný symbol pro číslo snímku 17">
            <a:extLst>
              <a:ext uri="{FF2B5EF4-FFF2-40B4-BE49-F238E27FC236}">
                <a16:creationId xmlns:a16="http://schemas.microsoft.com/office/drawing/2014/main" id="{4E7021DC-BCE3-704F-0772-BD5C10BC0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19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85992" y="4975851"/>
            <a:ext cx="213741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Pošli</a:t>
            </a:r>
            <a:r>
              <a:rPr sz="2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další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token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85992" y="4975851"/>
            <a:ext cx="213741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Pošli</a:t>
            </a:r>
            <a:r>
              <a:rPr sz="2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další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token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5992" y="4975851"/>
            <a:ext cx="213741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Pošli</a:t>
            </a:r>
            <a:r>
              <a:rPr sz="2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další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token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85992" y="4975851"/>
            <a:ext cx="213741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Pošli</a:t>
            </a:r>
            <a:r>
              <a:rPr sz="2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další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token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5992" y="4975851"/>
            <a:ext cx="2137410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40"/>
              </a:lnSpc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Pošli</a:t>
            </a:r>
            <a:r>
              <a:rPr sz="2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další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token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1662" y="5957289"/>
            <a:ext cx="739775" cy="841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590" algn="ctr">
              <a:lnSpc>
                <a:spcPts val="3080"/>
              </a:lnSpc>
            </a:pPr>
            <a:r>
              <a:rPr sz="3049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endParaRPr sz="3049">
              <a:latin typeface="Times New Roman"/>
              <a:cs typeface="Times New Roman"/>
            </a:endParaRPr>
          </a:p>
          <a:p>
            <a:pPr algn="ctr">
              <a:lnSpc>
                <a:spcPts val="3385"/>
              </a:lnSpc>
            </a:pPr>
            <a:r>
              <a:rPr sz="3049" b="1" spc="80" dirty="0">
                <a:latin typeface="Courier New"/>
                <a:cs typeface="Courier New"/>
              </a:rPr>
              <a:t>Pos</a:t>
            </a:r>
            <a:endParaRPr sz="3049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75482" y="6374955"/>
            <a:ext cx="488315" cy="425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74"/>
              </a:lnSpc>
            </a:pPr>
            <a:r>
              <a:rPr sz="3049" b="1" spc="60" dirty="0">
                <a:latin typeface="Courier New"/>
                <a:cs typeface="Courier New"/>
              </a:rPr>
              <a:t>:=</a:t>
            </a:r>
            <a:endParaRPr sz="3049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9300" y="5957290"/>
            <a:ext cx="354330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49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07841" y="5957289"/>
            <a:ext cx="991235" cy="841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55" algn="ctr">
              <a:lnSpc>
                <a:spcPts val="3080"/>
              </a:lnSpc>
            </a:pPr>
            <a:r>
              <a:rPr sz="3049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endParaRPr sz="3049">
              <a:latin typeface="Times New Roman"/>
              <a:cs typeface="Times New Roman"/>
            </a:endParaRPr>
          </a:p>
          <a:p>
            <a:pPr algn="ctr">
              <a:lnSpc>
                <a:spcPts val="3385"/>
              </a:lnSpc>
            </a:pPr>
            <a:r>
              <a:rPr sz="3049" b="1" spc="95" dirty="0">
                <a:latin typeface="Courier New"/>
                <a:cs typeface="Courier New"/>
              </a:rPr>
              <a:t>Rate</a:t>
            </a:r>
            <a:endParaRPr sz="3049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4645" y="6374955"/>
            <a:ext cx="235585" cy="425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74"/>
              </a:lnSpc>
            </a:pPr>
            <a:r>
              <a:rPr sz="3049" b="1" spc="-50" dirty="0">
                <a:latin typeface="Courier New"/>
                <a:cs typeface="Courier New"/>
              </a:rPr>
              <a:t>*</a:t>
            </a:r>
            <a:endParaRPr sz="3049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44645" y="5957291"/>
            <a:ext cx="196215" cy="4360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60"/>
              </a:lnSpc>
            </a:pPr>
            <a:r>
              <a:rPr sz="3049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22977" y="3189646"/>
            <a:ext cx="8671560" cy="3672159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151755">
              <a:lnSpc>
                <a:spcPts val="3200"/>
              </a:lnSpc>
              <a:spcBef>
                <a:spcPts val="1225"/>
              </a:spcBef>
              <a:tabLst>
                <a:tab pos="5150151" algn="l"/>
              </a:tabLst>
            </a:pPr>
            <a:r>
              <a:rPr sz="4950" b="1" spc="-15" baseline="26936" dirty="0">
                <a:latin typeface="Times New Roman"/>
                <a:cs typeface="Times New Roman"/>
              </a:rPr>
              <a:t>Příklad:</a:t>
            </a:r>
            <a:r>
              <a:rPr sz="4950" b="1" baseline="26936" dirty="0">
                <a:latin typeface="Times New Roman"/>
                <a:cs typeface="Times New Roman"/>
              </a:rPr>
              <a:t>	</a:t>
            </a:r>
            <a:r>
              <a:rPr sz="3299" b="1" dirty="0">
                <a:latin typeface="Times New Roman"/>
                <a:cs typeface="Times New Roman"/>
              </a:rPr>
              <a:t>Syntaktický</a:t>
            </a:r>
            <a:r>
              <a:rPr sz="3299" b="1" spc="-100" dirty="0">
                <a:latin typeface="Times New Roman"/>
                <a:cs typeface="Times New Roman"/>
              </a:rPr>
              <a:t> </a:t>
            </a:r>
            <a:r>
              <a:rPr sz="3299" b="1" spc="-10" dirty="0">
                <a:latin typeface="Times New Roman"/>
                <a:cs typeface="Times New Roman"/>
              </a:rPr>
              <a:t>analyz.</a:t>
            </a:r>
            <a:endParaRPr sz="3299">
              <a:latin typeface="Times New Roman"/>
              <a:cs typeface="Times New Roman"/>
            </a:endParaRPr>
          </a:p>
          <a:p>
            <a:pPr>
              <a:lnSpc>
                <a:spcPts val="2285"/>
              </a:lnSpc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Zdrojový</a:t>
            </a:r>
            <a:r>
              <a:rPr sz="2600" b="1" spc="6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program:</a:t>
            </a:r>
            <a:endParaRPr sz="2600">
              <a:latin typeface="Times New Roman"/>
              <a:cs typeface="Times New Roman"/>
            </a:endParaRPr>
          </a:p>
          <a:p>
            <a:pPr marL="29843">
              <a:lnSpc>
                <a:spcPts val="3724"/>
              </a:lnSpc>
              <a:tabLst>
                <a:tab pos="1036252" algn="l"/>
                <a:tab pos="5319686" algn="l"/>
              </a:tabLst>
            </a:pPr>
            <a:r>
              <a:rPr sz="3299" b="1" spc="-25" dirty="0">
                <a:latin typeface="Courier New"/>
                <a:cs typeface="Courier New"/>
              </a:rPr>
              <a:t>Pos</a:t>
            </a:r>
            <a:r>
              <a:rPr sz="3299" b="1" dirty="0">
                <a:latin typeface="Courier New"/>
                <a:cs typeface="Courier New"/>
              </a:rPr>
              <a:t>	:= </a:t>
            </a:r>
            <a:r>
              <a:rPr sz="3299" b="1" spc="-10" dirty="0">
                <a:latin typeface="Courier New"/>
                <a:cs typeface="Courier New"/>
              </a:rPr>
              <a:t>Rate*60</a:t>
            </a:r>
            <a:r>
              <a:rPr sz="3299" b="1" dirty="0">
                <a:latin typeface="Courier New"/>
                <a:cs typeface="Courier New"/>
              </a:rPr>
              <a:t>	</a:t>
            </a:r>
            <a:r>
              <a:rPr sz="3900" b="1" spc="-15" baseline="22435" dirty="0">
                <a:solidFill>
                  <a:srgbClr val="3232CC"/>
                </a:solidFill>
                <a:latin typeface="Times New Roman"/>
                <a:cs typeface="Times New Roman"/>
              </a:rPr>
              <a:t>Assignment</a:t>
            </a:r>
            <a:endParaRPr sz="3900" baseline="22435">
              <a:latin typeface="Times New Roman"/>
              <a:cs typeface="Times New Roman"/>
            </a:endParaRPr>
          </a:p>
          <a:p>
            <a:pPr marL="6661988" marR="15239" indent="586702">
              <a:lnSpc>
                <a:spcPts val="2640"/>
              </a:lnSpc>
              <a:spcBef>
                <a:spcPts val="325"/>
              </a:spcBef>
              <a:tabLst>
                <a:tab pos="7921111" algn="l"/>
              </a:tabLst>
            </a:pPr>
            <a:r>
              <a:rPr sz="26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Expr Expr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endParaRPr sz="2600">
              <a:latin typeface="Times New Roman"/>
              <a:cs typeface="Times New Roman"/>
            </a:endParaRPr>
          </a:p>
          <a:p>
            <a:pPr marL="112388">
              <a:lnSpc>
                <a:spcPts val="1985"/>
              </a:lnSpc>
              <a:tabLst>
                <a:tab pos="5401595" algn="l"/>
                <a:tab pos="6074017" algn="l"/>
                <a:tab pos="6829616" algn="l"/>
                <a:tab pos="7585854" algn="l"/>
                <a:tab pos="7922382" algn="l"/>
              </a:tabLst>
            </a:pPr>
            <a:r>
              <a:rPr sz="2600" b="1" dirty="0">
                <a:latin typeface="Times New Roman"/>
                <a:cs typeface="Times New Roman"/>
              </a:rPr>
              <a:t>Lexikální</a:t>
            </a:r>
            <a:r>
              <a:rPr sz="2600" b="1" spc="10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analyz.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3900" b="1" spc="-37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3900" b="1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900" b="1" spc="-37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r>
              <a:rPr sz="3900" b="1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900" b="1" spc="-37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3900" b="1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900" b="1" spc="-75" baseline="-4273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900" b="1" baseline="-4273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900" b="1" spc="-37" baseline="-27777" dirty="0">
                <a:solidFill>
                  <a:srgbClr val="FF0000"/>
                </a:solidFill>
                <a:latin typeface="Times New Roman"/>
                <a:cs typeface="Times New Roman"/>
              </a:rPr>
              <a:t>num</a:t>
            </a:r>
            <a:endParaRPr sz="3900" baseline="-27777">
              <a:latin typeface="Times New Roman"/>
              <a:cs typeface="Times New Roman"/>
            </a:endParaRPr>
          </a:p>
          <a:p>
            <a:pPr>
              <a:spcBef>
                <a:spcPts val="905"/>
              </a:spcBef>
            </a:pPr>
            <a:endParaRPr sz="2600">
              <a:latin typeface="Times New Roman"/>
              <a:cs typeface="Times New Roman"/>
            </a:endParaRPr>
          </a:p>
          <a:p>
            <a:pPr marL="1055936">
              <a:lnSpc>
                <a:spcPts val="3310"/>
              </a:lnSpc>
              <a:tabLst>
                <a:tab pos="5371117" algn="l"/>
                <a:tab pos="6029569" algn="l"/>
                <a:tab pos="6797869" algn="l"/>
                <a:tab pos="7524896" algn="l"/>
                <a:tab pos="7960479" algn="l"/>
              </a:tabLst>
            </a:pPr>
            <a:r>
              <a:rPr sz="4575" b="1" spc="-37" baseline="8196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sz="4575" b="1" baseline="8196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900" b="1" spc="-37" baseline="3205" dirty="0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r>
              <a:rPr sz="3900" b="1" baseline="320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900" b="1" spc="-75" baseline="3205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900" b="1" baseline="320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endParaRPr sz="2600">
              <a:latin typeface="Times New Roman"/>
              <a:cs typeface="Times New Roman"/>
            </a:endParaRPr>
          </a:p>
          <a:p>
            <a:pPr marL="1036252">
              <a:lnSpc>
                <a:spcPts val="3310"/>
              </a:lnSpc>
              <a:tabLst>
                <a:tab pos="5279683" algn="l"/>
                <a:tab pos="6498803" algn="l"/>
                <a:tab pos="8001752" algn="l"/>
              </a:tabLst>
            </a:pPr>
            <a:r>
              <a:rPr sz="4575" b="1" spc="89" baseline="5464" dirty="0">
                <a:latin typeface="Courier New"/>
                <a:cs typeface="Courier New"/>
              </a:rPr>
              <a:t>60</a:t>
            </a:r>
            <a:r>
              <a:rPr sz="4575" b="1" baseline="5464" dirty="0">
                <a:latin typeface="Courier New"/>
                <a:cs typeface="Courier New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Pos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Wingdings 2"/>
                <a:cs typeface="Wingdings 2"/>
              </a:rPr>
              <a:t></a:t>
            </a:r>
            <a:r>
              <a:rPr sz="2400" b="1" dirty="0">
                <a:latin typeface="Times New Roman"/>
                <a:cs typeface="Times New Roman"/>
              </a:rPr>
              <a:t>Rate	</a:t>
            </a:r>
            <a:r>
              <a:rPr sz="2400" b="1" spc="-25" dirty="0">
                <a:latin typeface="Times New Roman"/>
                <a:cs typeface="Times New Roman"/>
              </a:rPr>
              <a:t>60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415358" y="483108"/>
            <a:ext cx="8606155" cy="798830"/>
            <a:chOff x="1045345" y="483108"/>
            <a:chExt cx="8606155" cy="798830"/>
          </a:xfrm>
        </p:grpSpPr>
        <p:sp>
          <p:nvSpPr>
            <p:cNvPr id="15" name="object 15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891865" y="478027"/>
            <a:ext cx="764667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dirty="0"/>
              <a:t>Lexikální</a:t>
            </a:r>
            <a:r>
              <a:rPr spc="-95" dirty="0"/>
              <a:t> </a:t>
            </a:r>
            <a:r>
              <a:rPr dirty="0"/>
              <a:t>analyzátor</a:t>
            </a:r>
            <a:r>
              <a:rPr spc="-95" dirty="0"/>
              <a:t> </a:t>
            </a:r>
            <a:r>
              <a:rPr spc="-10" dirty="0"/>
              <a:t>(Scanner)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2386403" y="1679450"/>
            <a:ext cx="8635365" cy="1449705"/>
            <a:chOff x="1016389" y="1679448"/>
            <a:chExt cx="8635365" cy="1449705"/>
          </a:xfrm>
        </p:grpSpPr>
        <p:sp>
          <p:nvSpPr>
            <p:cNvPr id="19" name="object 19"/>
            <p:cNvSpPr/>
            <p:nvPr/>
          </p:nvSpPr>
          <p:spPr>
            <a:xfrm>
              <a:off x="1676278" y="1679448"/>
              <a:ext cx="125095" cy="421005"/>
            </a:xfrm>
            <a:custGeom>
              <a:avLst/>
              <a:gdLst/>
              <a:ahLst/>
              <a:cxnLst/>
              <a:rect l="l" t="t" r="r" b="b"/>
              <a:pathLst>
                <a:path w="125094" h="421005">
                  <a:moveTo>
                    <a:pt x="124968" y="294132"/>
                  </a:moveTo>
                  <a:lnTo>
                    <a:pt x="0" y="294132"/>
                  </a:lnTo>
                  <a:lnTo>
                    <a:pt x="41044" y="377222"/>
                  </a:lnTo>
                  <a:lnTo>
                    <a:pt x="41044" y="315468"/>
                  </a:lnTo>
                  <a:lnTo>
                    <a:pt x="83716" y="315468"/>
                  </a:lnTo>
                  <a:lnTo>
                    <a:pt x="83716" y="377640"/>
                  </a:lnTo>
                  <a:lnTo>
                    <a:pt x="124968" y="294132"/>
                  </a:lnTo>
                  <a:close/>
                </a:path>
                <a:path w="125094" h="421005">
                  <a:moveTo>
                    <a:pt x="83716" y="294132"/>
                  </a:moveTo>
                  <a:lnTo>
                    <a:pt x="82296" y="0"/>
                  </a:lnTo>
                  <a:lnTo>
                    <a:pt x="39624" y="0"/>
                  </a:lnTo>
                  <a:lnTo>
                    <a:pt x="41044" y="294132"/>
                  </a:lnTo>
                  <a:lnTo>
                    <a:pt x="83716" y="294132"/>
                  </a:lnTo>
                  <a:close/>
                </a:path>
                <a:path w="125094" h="421005">
                  <a:moveTo>
                    <a:pt x="83716" y="377640"/>
                  </a:moveTo>
                  <a:lnTo>
                    <a:pt x="83716" y="315468"/>
                  </a:lnTo>
                  <a:lnTo>
                    <a:pt x="41044" y="315468"/>
                  </a:lnTo>
                  <a:lnTo>
                    <a:pt x="41044" y="377222"/>
                  </a:lnTo>
                  <a:lnTo>
                    <a:pt x="62484" y="420624"/>
                  </a:lnTo>
                  <a:lnTo>
                    <a:pt x="83716" y="377640"/>
                  </a:lnTo>
                  <a:close/>
                </a:path>
              </a:pathLst>
            </a:custGeom>
            <a:solidFill>
              <a:srgbClr val="32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37725" y="2100071"/>
              <a:ext cx="2435860" cy="1007744"/>
            </a:xfrm>
            <a:custGeom>
              <a:avLst/>
              <a:gdLst/>
              <a:ahLst/>
              <a:cxnLst/>
              <a:rect l="l" t="t" r="r" b="b"/>
              <a:pathLst>
                <a:path w="2435860" h="1007744">
                  <a:moveTo>
                    <a:pt x="2435351" y="1007363"/>
                  </a:moveTo>
                  <a:lnTo>
                    <a:pt x="2435351" y="0"/>
                  </a:lnTo>
                  <a:lnTo>
                    <a:pt x="0" y="0"/>
                  </a:lnTo>
                  <a:lnTo>
                    <a:pt x="0" y="1007363"/>
                  </a:lnTo>
                  <a:lnTo>
                    <a:pt x="2435351" y="100736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16389" y="2078736"/>
              <a:ext cx="2476500" cy="1050290"/>
            </a:xfrm>
            <a:custGeom>
              <a:avLst/>
              <a:gdLst/>
              <a:ahLst/>
              <a:cxnLst/>
              <a:rect l="l" t="t" r="r" b="b"/>
              <a:pathLst>
                <a:path w="2476500" h="1050289">
                  <a:moveTo>
                    <a:pt x="2476497" y="1050036"/>
                  </a:moveTo>
                  <a:lnTo>
                    <a:pt x="2476497" y="0"/>
                  </a:lnTo>
                  <a:lnTo>
                    <a:pt x="0" y="0"/>
                  </a:lnTo>
                  <a:lnTo>
                    <a:pt x="0" y="1050036"/>
                  </a:lnTo>
                  <a:lnTo>
                    <a:pt x="21336" y="105003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435349" y="42672"/>
                  </a:lnTo>
                  <a:lnTo>
                    <a:pt x="2435349" y="21336"/>
                  </a:lnTo>
                  <a:lnTo>
                    <a:pt x="2456685" y="42672"/>
                  </a:lnTo>
                  <a:lnTo>
                    <a:pt x="2456685" y="1050036"/>
                  </a:lnTo>
                  <a:lnTo>
                    <a:pt x="2476497" y="1050036"/>
                  </a:lnTo>
                  <a:close/>
                </a:path>
                <a:path w="2476500" h="105028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476500" h="1050289">
                  <a:moveTo>
                    <a:pt x="42672" y="100736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007364"/>
                  </a:lnTo>
                  <a:lnTo>
                    <a:pt x="42672" y="1007364"/>
                  </a:lnTo>
                  <a:close/>
                </a:path>
                <a:path w="2476500" h="1050289">
                  <a:moveTo>
                    <a:pt x="2456685" y="1007364"/>
                  </a:moveTo>
                  <a:lnTo>
                    <a:pt x="21336" y="1007364"/>
                  </a:lnTo>
                  <a:lnTo>
                    <a:pt x="42672" y="1028700"/>
                  </a:lnTo>
                  <a:lnTo>
                    <a:pt x="42672" y="1050036"/>
                  </a:lnTo>
                  <a:lnTo>
                    <a:pt x="2435349" y="1050036"/>
                  </a:lnTo>
                  <a:lnTo>
                    <a:pt x="2435349" y="1028700"/>
                  </a:lnTo>
                  <a:lnTo>
                    <a:pt x="2456685" y="1007364"/>
                  </a:lnTo>
                  <a:close/>
                </a:path>
                <a:path w="2476500" h="1050289">
                  <a:moveTo>
                    <a:pt x="42672" y="1050036"/>
                  </a:moveTo>
                  <a:lnTo>
                    <a:pt x="42672" y="1028700"/>
                  </a:lnTo>
                  <a:lnTo>
                    <a:pt x="21336" y="1007364"/>
                  </a:lnTo>
                  <a:lnTo>
                    <a:pt x="21336" y="1050036"/>
                  </a:lnTo>
                  <a:lnTo>
                    <a:pt x="42672" y="1050036"/>
                  </a:lnTo>
                  <a:close/>
                </a:path>
                <a:path w="2476500" h="1050289">
                  <a:moveTo>
                    <a:pt x="2456685" y="42672"/>
                  </a:moveTo>
                  <a:lnTo>
                    <a:pt x="2435349" y="21336"/>
                  </a:lnTo>
                  <a:lnTo>
                    <a:pt x="2435349" y="42672"/>
                  </a:lnTo>
                  <a:lnTo>
                    <a:pt x="2456685" y="42672"/>
                  </a:lnTo>
                  <a:close/>
                </a:path>
                <a:path w="2476500" h="1050289">
                  <a:moveTo>
                    <a:pt x="2456685" y="1007364"/>
                  </a:moveTo>
                  <a:lnTo>
                    <a:pt x="2456685" y="42672"/>
                  </a:lnTo>
                  <a:lnTo>
                    <a:pt x="2435349" y="42672"/>
                  </a:lnTo>
                  <a:lnTo>
                    <a:pt x="2435349" y="1007364"/>
                  </a:lnTo>
                  <a:lnTo>
                    <a:pt x="2456685" y="1007364"/>
                  </a:lnTo>
                  <a:close/>
                </a:path>
                <a:path w="2476500" h="1050289">
                  <a:moveTo>
                    <a:pt x="2456685" y="1050036"/>
                  </a:moveTo>
                  <a:lnTo>
                    <a:pt x="2456685" y="1007364"/>
                  </a:lnTo>
                  <a:lnTo>
                    <a:pt x="2435349" y="1028700"/>
                  </a:lnTo>
                  <a:lnTo>
                    <a:pt x="2435349" y="1050036"/>
                  </a:lnTo>
                  <a:lnTo>
                    <a:pt x="2456685" y="1050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3005" y="2602991"/>
              <a:ext cx="1728470" cy="419100"/>
            </a:xfrm>
            <a:custGeom>
              <a:avLst/>
              <a:gdLst/>
              <a:ahLst/>
              <a:cxnLst/>
              <a:rect l="l" t="t" r="r" b="b"/>
              <a:pathLst>
                <a:path w="1728470" h="419100">
                  <a:moveTo>
                    <a:pt x="1728215" y="419099"/>
                  </a:moveTo>
                  <a:lnTo>
                    <a:pt x="1728215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1728215" y="419099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53193" y="2583180"/>
              <a:ext cx="1769745" cy="459105"/>
            </a:xfrm>
            <a:custGeom>
              <a:avLst/>
              <a:gdLst/>
              <a:ahLst/>
              <a:cxnLst/>
              <a:rect l="l" t="t" r="r" b="b"/>
              <a:pathLst>
                <a:path w="1769745" h="459105">
                  <a:moveTo>
                    <a:pt x="1769361" y="458724"/>
                  </a:moveTo>
                  <a:lnTo>
                    <a:pt x="1769361" y="0"/>
                  </a:lnTo>
                  <a:lnTo>
                    <a:pt x="0" y="0"/>
                  </a:lnTo>
                  <a:lnTo>
                    <a:pt x="0" y="458724"/>
                  </a:lnTo>
                  <a:lnTo>
                    <a:pt x="19812" y="458724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1728213" y="41148"/>
                  </a:lnTo>
                  <a:lnTo>
                    <a:pt x="1728213" y="19812"/>
                  </a:lnTo>
                  <a:lnTo>
                    <a:pt x="1748025" y="41148"/>
                  </a:lnTo>
                  <a:lnTo>
                    <a:pt x="1748025" y="458724"/>
                  </a:lnTo>
                  <a:lnTo>
                    <a:pt x="1769361" y="458724"/>
                  </a:lnTo>
                  <a:close/>
                </a:path>
                <a:path w="1769745" h="459105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769745" h="459105">
                  <a:moveTo>
                    <a:pt x="41148" y="417576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17576"/>
                  </a:lnTo>
                  <a:lnTo>
                    <a:pt x="41148" y="417576"/>
                  </a:lnTo>
                  <a:close/>
                </a:path>
                <a:path w="1769745" h="459105">
                  <a:moveTo>
                    <a:pt x="1748025" y="417576"/>
                  </a:moveTo>
                  <a:lnTo>
                    <a:pt x="19812" y="417576"/>
                  </a:lnTo>
                  <a:lnTo>
                    <a:pt x="41148" y="438912"/>
                  </a:lnTo>
                  <a:lnTo>
                    <a:pt x="41148" y="458724"/>
                  </a:lnTo>
                  <a:lnTo>
                    <a:pt x="1728213" y="458724"/>
                  </a:lnTo>
                  <a:lnTo>
                    <a:pt x="1728213" y="438912"/>
                  </a:lnTo>
                  <a:lnTo>
                    <a:pt x="1748025" y="417576"/>
                  </a:lnTo>
                  <a:close/>
                </a:path>
                <a:path w="1769745" h="459105">
                  <a:moveTo>
                    <a:pt x="41148" y="458724"/>
                  </a:moveTo>
                  <a:lnTo>
                    <a:pt x="41148" y="438912"/>
                  </a:lnTo>
                  <a:lnTo>
                    <a:pt x="19812" y="417576"/>
                  </a:lnTo>
                  <a:lnTo>
                    <a:pt x="19812" y="458724"/>
                  </a:lnTo>
                  <a:lnTo>
                    <a:pt x="41148" y="458724"/>
                  </a:lnTo>
                  <a:close/>
                </a:path>
                <a:path w="1769745" h="459105">
                  <a:moveTo>
                    <a:pt x="1748025" y="41148"/>
                  </a:moveTo>
                  <a:lnTo>
                    <a:pt x="1728213" y="19812"/>
                  </a:lnTo>
                  <a:lnTo>
                    <a:pt x="1728213" y="41148"/>
                  </a:lnTo>
                  <a:lnTo>
                    <a:pt x="1748025" y="41148"/>
                  </a:lnTo>
                  <a:close/>
                </a:path>
                <a:path w="1769745" h="459105">
                  <a:moveTo>
                    <a:pt x="1748025" y="417576"/>
                  </a:moveTo>
                  <a:lnTo>
                    <a:pt x="1748025" y="41148"/>
                  </a:lnTo>
                  <a:lnTo>
                    <a:pt x="1728213" y="41148"/>
                  </a:lnTo>
                  <a:lnTo>
                    <a:pt x="1728213" y="417576"/>
                  </a:lnTo>
                  <a:lnTo>
                    <a:pt x="1748025" y="417576"/>
                  </a:lnTo>
                  <a:close/>
                </a:path>
                <a:path w="1769745" h="459105">
                  <a:moveTo>
                    <a:pt x="1748025" y="458724"/>
                  </a:moveTo>
                  <a:lnTo>
                    <a:pt x="1748025" y="417576"/>
                  </a:lnTo>
                  <a:lnTo>
                    <a:pt x="1728213" y="438912"/>
                  </a:lnTo>
                  <a:lnTo>
                    <a:pt x="1728213" y="458724"/>
                  </a:lnTo>
                  <a:lnTo>
                    <a:pt x="1748025" y="458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75581" y="2100071"/>
              <a:ext cx="2854960" cy="1007744"/>
            </a:xfrm>
            <a:custGeom>
              <a:avLst/>
              <a:gdLst/>
              <a:ahLst/>
              <a:cxnLst/>
              <a:rect l="l" t="t" r="r" b="b"/>
              <a:pathLst>
                <a:path w="2854959" h="1007744">
                  <a:moveTo>
                    <a:pt x="2854451" y="1007363"/>
                  </a:moveTo>
                  <a:lnTo>
                    <a:pt x="2854451" y="0"/>
                  </a:lnTo>
                  <a:lnTo>
                    <a:pt x="0" y="0"/>
                  </a:lnTo>
                  <a:lnTo>
                    <a:pt x="0" y="1007363"/>
                  </a:lnTo>
                  <a:lnTo>
                    <a:pt x="2854451" y="100736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54246" y="2078736"/>
              <a:ext cx="2897505" cy="1050290"/>
            </a:xfrm>
            <a:custGeom>
              <a:avLst/>
              <a:gdLst/>
              <a:ahLst/>
              <a:cxnLst/>
              <a:rect l="l" t="t" r="r" b="b"/>
              <a:pathLst>
                <a:path w="2897504" h="1050289">
                  <a:moveTo>
                    <a:pt x="2897124" y="1050036"/>
                  </a:moveTo>
                  <a:lnTo>
                    <a:pt x="2897124" y="0"/>
                  </a:lnTo>
                  <a:lnTo>
                    <a:pt x="0" y="0"/>
                  </a:lnTo>
                  <a:lnTo>
                    <a:pt x="0" y="1050036"/>
                  </a:lnTo>
                  <a:lnTo>
                    <a:pt x="21336" y="1050036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2854452" y="42672"/>
                  </a:lnTo>
                  <a:lnTo>
                    <a:pt x="2854452" y="21336"/>
                  </a:lnTo>
                  <a:lnTo>
                    <a:pt x="2875788" y="42672"/>
                  </a:lnTo>
                  <a:lnTo>
                    <a:pt x="2875788" y="1050036"/>
                  </a:lnTo>
                  <a:lnTo>
                    <a:pt x="2897124" y="1050036"/>
                  </a:lnTo>
                  <a:close/>
                </a:path>
                <a:path w="2897504" h="1050289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2897504" h="1050289">
                  <a:moveTo>
                    <a:pt x="41148" y="100736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1007364"/>
                  </a:lnTo>
                  <a:lnTo>
                    <a:pt x="41148" y="1007364"/>
                  </a:lnTo>
                  <a:close/>
                </a:path>
                <a:path w="2897504" h="1050289">
                  <a:moveTo>
                    <a:pt x="2875788" y="1007364"/>
                  </a:moveTo>
                  <a:lnTo>
                    <a:pt x="21336" y="1007364"/>
                  </a:lnTo>
                  <a:lnTo>
                    <a:pt x="41148" y="1028700"/>
                  </a:lnTo>
                  <a:lnTo>
                    <a:pt x="41148" y="1050036"/>
                  </a:lnTo>
                  <a:lnTo>
                    <a:pt x="2854452" y="1050036"/>
                  </a:lnTo>
                  <a:lnTo>
                    <a:pt x="2854452" y="1028700"/>
                  </a:lnTo>
                  <a:lnTo>
                    <a:pt x="2875788" y="1007364"/>
                  </a:lnTo>
                  <a:close/>
                </a:path>
                <a:path w="2897504" h="1050289">
                  <a:moveTo>
                    <a:pt x="41148" y="1050036"/>
                  </a:moveTo>
                  <a:lnTo>
                    <a:pt x="41148" y="1028700"/>
                  </a:lnTo>
                  <a:lnTo>
                    <a:pt x="21336" y="1007364"/>
                  </a:lnTo>
                  <a:lnTo>
                    <a:pt x="21336" y="1050036"/>
                  </a:lnTo>
                  <a:lnTo>
                    <a:pt x="41148" y="1050036"/>
                  </a:lnTo>
                  <a:close/>
                </a:path>
                <a:path w="2897504" h="1050289">
                  <a:moveTo>
                    <a:pt x="2875788" y="42672"/>
                  </a:moveTo>
                  <a:lnTo>
                    <a:pt x="2854452" y="21336"/>
                  </a:lnTo>
                  <a:lnTo>
                    <a:pt x="2854452" y="42672"/>
                  </a:lnTo>
                  <a:lnTo>
                    <a:pt x="2875788" y="42672"/>
                  </a:lnTo>
                  <a:close/>
                </a:path>
                <a:path w="2897504" h="1050289">
                  <a:moveTo>
                    <a:pt x="2875788" y="1007364"/>
                  </a:moveTo>
                  <a:lnTo>
                    <a:pt x="2875788" y="42672"/>
                  </a:lnTo>
                  <a:lnTo>
                    <a:pt x="2854452" y="42672"/>
                  </a:lnTo>
                  <a:lnTo>
                    <a:pt x="2854452" y="1007364"/>
                  </a:lnTo>
                  <a:lnTo>
                    <a:pt x="2875788" y="1007364"/>
                  </a:lnTo>
                  <a:close/>
                </a:path>
                <a:path w="2897504" h="1050289">
                  <a:moveTo>
                    <a:pt x="2875788" y="1050036"/>
                  </a:moveTo>
                  <a:lnTo>
                    <a:pt x="2875788" y="1007364"/>
                  </a:lnTo>
                  <a:lnTo>
                    <a:pt x="2854452" y="1028700"/>
                  </a:lnTo>
                  <a:lnTo>
                    <a:pt x="2854452" y="1050036"/>
                  </a:lnTo>
                  <a:lnTo>
                    <a:pt x="2875788" y="1050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78501" y="2602991"/>
              <a:ext cx="1728470" cy="419100"/>
            </a:xfrm>
            <a:custGeom>
              <a:avLst/>
              <a:gdLst/>
              <a:ahLst/>
              <a:cxnLst/>
              <a:rect l="l" t="t" r="r" b="b"/>
              <a:pathLst>
                <a:path w="1728470" h="419100">
                  <a:moveTo>
                    <a:pt x="1728215" y="419099"/>
                  </a:moveTo>
                  <a:lnTo>
                    <a:pt x="1728215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1728215" y="419099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57166" y="2583180"/>
              <a:ext cx="1771014" cy="459105"/>
            </a:xfrm>
            <a:custGeom>
              <a:avLst/>
              <a:gdLst/>
              <a:ahLst/>
              <a:cxnLst/>
              <a:rect l="l" t="t" r="r" b="b"/>
              <a:pathLst>
                <a:path w="1771015" h="459105">
                  <a:moveTo>
                    <a:pt x="1770888" y="458724"/>
                  </a:moveTo>
                  <a:lnTo>
                    <a:pt x="1770888" y="0"/>
                  </a:lnTo>
                  <a:lnTo>
                    <a:pt x="0" y="0"/>
                  </a:lnTo>
                  <a:lnTo>
                    <a:pt x="0" y="458724"/>
                  </a:lnTo>
                  <a:lnTo>
                    <a:pt x="21336" y="458724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1728216" y="41148"/>
                  </a:lnTo>
                  <a:lnTo>
                    <a:pt x="1728216" y="19812"/>
                  </a:lnTo>
                  <a:lnTo>
                    <a:pt x="1749552" y="41148"/>
                  </a:lnTo>
                  <a:lnTo>
                    <a:pt x="1749552" y="458724"/>
                  </a:lnTo>
                  <a:lnTo>
                    <a:pt x="1770888" y="458724"/>
                  </a:lnTo>
                  <a:close/>
                </a:path>
                <a:path w="1771015" h="459105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771015" h="459105">
                  <a:moveTo>
                    <a:pt x="42672" y="417576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7576"/>
                  </a:lnTo>
                  <a:lnTo>
                    <a:pt x="42672" y="417576"/>
                  </a:lnTo>
                  <a:close/>
                </a:path>
                <a:path w="1771015" h="459105">
                  <a:moveTo>
                    <a:pt x="1749552" y="417576"/>
                  </a:moveTo>
                  <a:lnTo>
                    <a:pt x="21336" y="417576"/>
                  </a:lnTo>
                  <a:lnTo>
                    <a:pt x="42672" y="438912"/>
                  </a:lnTo>
                  <a:lnTo>
                    <a:pt x="42672" y="458724"/>
                  </a:lnTo>
                  <a:lnTo>
                    <a:pt x="1728216" y="458724"/>
                  </a:lnTo>
                  <a:lnTo>
                    <a:pt x="1728216" y="438912"/>
                  </a:lnTo>
                  <a:lnTo>
                    <a:pt x="1749552" y="417576"/>
                  </a:lnTo>
                  <a:close/>
                </a:path>
                <a:path w="1771015" h="459105">
                  <a:moveTo>
                    <a:pt x="42672" y="458724"/>
                  </a:moveTo>
                  <a:lnTo>
                    <a:pt x="42672" y="438912"/>
                  </a:lnTo>
                  <a:lnTo>
                    <a:pt x="21336" y="417576"/>
                  </a:lnTo>
                  <a:lnTo>
                    <a:pt x="21336" y="458724"/>
                  </a:lnTo>
                  <a:lnTo>
                    <a:pt x="42672" y="458724"/>
                  </a:lnTo>
                  <a:close/>
                </a:path>
                <a:path w="1771015" h="459105">
                  <a:moveTo>
                    <a:pt x="1749552" y="41148"/>
                  </a:moveTo>
                  <a:lnTo>
                    <a:pt x="1728216" y="19812"/>
                  </a:lnTo>
                  <a:lnTo>
                    <a:pt x="1728216" y="41148"/>
                  </a:lnTo>
                  <a:lnTo>
                    <a:pt x="1749552" y="41148"/>
                  </a:lnTo>
                  <a:close/>
                </a:path>
                <a:path w="1771015" h="459105">
                  <a:moveTo>
                    <a:pt x="1749552" y="417576"/>
                  </a:moveTo>
                  <a:lnTo>
                    <a:pt x="1749552" y="41148"/>
                  </a:lnTo>
                  <a:lnTo>
                    <a:pt x="1728216" y="41148"/>
                  </a:lnTo>
                  <a:lnTo>
                    <a:pt x="1728216" y="417576"/>
                  </a:lnTo>
                  <a:lnTo>
                    <a:pt x="1749552" y="417576"/>
                  </a:lnTo>
                  <a:close/>
                </a:path>
                <a:path w="1771015" h="459105">
                  <a:moveTo>
                    <a:pt x="1749552" y="458724"/>
                  </a:moveTo>
                  <a:lnTo>
                    <a:pt x="1749552" y="417576"/>
                  </a:lnTo>
                  <a:lnTo>
                    <a:pt x="1728216" y="438912"/>
                  </a:lnTo>
                  <a:lnTo>
                    <a:pt x="1728216" y="458724"/>
                  </a:lnTo>
                  <a:lnTo>
                    <a:pt x="1749552" y="458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82846" y="1201928"/>
            <a:ext cx="2707005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Zdrojový</a:t>
            </a:r>
            <a:r>
              <a:rPr sz="2600" b="1" spc="6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program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31959" y="2070596"/>
            <a:ext cx="2721610" cy="943207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699">
              <a:spcBef>
                <a:spcPts val="635"/>
              </a:spcBef>
            </a:pPr>
            <a:r>
              <a:rPr sz="2500" b="1" dirty="0">
                <a:latin typeface="Times New Roman"/>
                <a:cs typeface="Times New Roman"/>
              </a:rPr>
              <a:t>Syntaktický</a:t>
            </a:r>
            <a:r>
              <a:rPr sz="2500" b="1" spc="70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analyz.</a:t>
            </a:r>
            <a:endParaRPr sz="2500">
              <a:latin typeface="Times New Roman"/>
              <a:cs typeface="Times New Roman"/>
            </a:endParaRPr>
          </a:p>
          <a:p>
            <a:pPr marL="821637">
              <a:spcBef>
                <a:spcPts val="570"/>
              </a:spcBef>
            </a:pPr>
            <a:r>
              <a:rPr sz="2600" b="1" i="1" spc="-10" dirty="0">
                <a:latin typeface="Times New Roman"/>
                <a:cs typeface="Times New Roman"/>
              </a:rPr>
              <a:t>Parser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70520" y="2173224"/>
            <a:ext cx="3275329" cy="189230"/>
          </a:xfrm>
          <a:custGeom>
            <a:avLst/>
            <a:gdLst/>
            <a:ahLst/>
            <a:cxnLst/>
            <a:rect l="l" t="t" r="r" b="b"/>
            <a:pathLst>
              <a:path w="3275329" h="189230">
                <a:moveTo>
                  <a:pt x="188976" y="62484"/>
                </a:moveTo>
                <a:lnTo>
                  <a:pt x="188976" y="0"/>
                </a:lnTo>
                <a:lnTo>
                  <a:pt x="0" y="94488"/>
                </a:lnTo>
                <a:lnTo>
                  <a:pt x="156972" y="172974"/>
                </a:lnTo>
                <a:lnTo>
                  <a:pt x="156972" y="62484"/>
                </a:lnTo>
                <a:lnTo>
                  <a:pt x="188976" y="62484"/>
                </a:lnTo>
                <a:close/>
              </a:path>
              <a:path w="3275329" h="189230">
                <a:moveTo>
                  <a:pt x="3275076" y="126492"/>
                </a:moveTo>
                <a:lnTo>
                  <a:pt x="3275076" y="62484"/>
                </a:lnTo>
                <a:lnTo>
                  <a:pt x="156972" y="62484"/>
                </a:lnTo>
                <a:lnTo>
                  <a:pt x="156972" y="126492"/>
                </a:lnTo>
                <a:lnTo>
                  <a:pt x="3275076" y="126492"/>
                </a:lnTo>
                <a:close/>
              </a:path>
              <a:path w="3275329" h="189230">
                <a:moveTo>
                  <a:pt x="188976" y="188976"/>
                </a:moveTo>
                <a:lnTo>
                  <a:pt x="188976" y="126492"/>
                </a:lnTo>
                <a:lnTo>
                  <a:pt x="156972" y="126492"/>
                </a:lnTo>
                <a:lnTo>
                  <a:pt x="156972" y="172974"/>
                </a:lnTo>
                <a:lnTo>
                  <a:pt x="188976" y="1889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709741" y="1790192"/>
            <a:ext cx="2352040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Pošli</a:t>
            </a:r>
            <a:r>
              <a:rPr sz="26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další</a:t>
            </a:r>
            <a:r>
              <a:rPr sz="26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token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62952" y="2546096"/>
            <a:ext cx="905510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spc="-30" dirty="0">
                <a:solidFill>
                  <a:srgbClr val="3232CC"/>
                </a:solidFill>
                <a:latin typeface="Times New Roman"/>
                <a:cs typeface="Times New Roman"/>
              </a:rPr>
              <a:t>Token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39234" y="1508143"/>
            <a:ext cx="2952115" cy="151067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950532" algn="ctr">
              <a:spcBef>
                <a:spcPts val="1040"/>
              </a:spcBef>
            </a:pPr>
            <a:r>
              <a:rPr sz="2600" b="1" dirty="0">
                <a:solidFill>
                  <a:srgbClr val="329932"/>
                </a:solidFill>
                <a:latin typeface="Times New Roman"/>
                <a:cs typeface="Times New Roman"/>
              </a:rPr>
              <a:t>Čti</a:t>
            </a:r>
            <a:r>
              <a:rPr sz="2600" b="1" spc="5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329932"/>
                </a:solidFill>
                <a:latin typeface="Times New Roman"/>
                <a:cs typeface="Times New Roman"/>
              </a:rPr>
              <a:t>další</a:t>
            </a:r>
            <a:r>
              <a:rPr sz="2600" b="1" spc="6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329932"/>
                </a:solidFill>
                <a:latin typeface="Times New Roman"/>
                <a:cs typeface="Times New Roman"/>
              </a:rPr>
              <a:t>znak</a:t>
            </a:r>
            <a:endParaRPr sz="2600">
              <a:latin typeface="Times New Roman"/>
              <a:cs typeface="Times New Roman"/>
            </a:endParaRPr>
          </a:p>
          <a:p>
            <a:pPr marR="560034" algn="ctr">
              <a:spcBef>
                <a:spcPts val="905"/>
              </a:spcBef>
            </a:pPr>
            <a:r>
              <a:rPr sz="2500" b="1" dirty="0">
                <a:latin typeface="Times New Roman"/>
                <a:cs typeface="Times New Roman"/>
              </a:rPr>
              <a:t>Lexikální</a:t>
            </a:r>
            <a:r>
              <a:rPr sz="2500" b="1" spc="65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analyz.</a:t>
            </a:r>
            <a:endParaRPr sz="2500">
              <a:latin typeface="Times New Roman"/>
              <a:cs typeface="Times New Roman"/>
            </a:endParaRPr>
          </a:p>
          <a:p>
            <a:pPr marR="611466" algn="ctr">
              <a:spcBef>
                <a:spcPts val="570"/>
              </a:spcBef>
            </a:pPr>
            <a:r>
              <a:rPr sz="2600" b="1" i="1" spc="-10" dirty="0">
                <a:latin typeface="Times New Roman"/>
                <a:cs typeface="Times New Roman"/>
              </a:rPr>
              <a:t>Scanner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267529" y="3191255"/>
            <a:ext cx="9067800" cy="4029710"/>
            <a:chOff x="897517" y="3191255"/>
            <a:chExt cx="9067800" cy="4029710"/>
          </a:xfrm>
        </p:grpSpPr>
        <p:sp>
          <p:nvSpPr>
            <p:cNvPr id="35" name="object 35"/>
            <p:cNvSpPr/>
            <p:nvPr/>
          </p:nvSpPr>
          <p:spPr>
            <a:xfrm>
              <a:off x="897517" y="3191255"/>
              <a:ext cx="9067800" cy="4029710"/>
            </a:xfrm>
            <a:custGeom>
              <a:avLst/>
              <a:gdLst/>
              <a:ahLst/>
              <a:cxnLst/>
              <a:rect l="l" t="t" r="r" b="b"/>
              <a:pathLst>
                <a:path w="9067800" h="4029709">
                  <a:moveTo>
                    <a:pt x="9067799" y="4029455"/>
                  </a:moveTo>
                  <a:lnTo>
                    <a:pt x="9067799" y="0"/>
                  </a:lnTo>
                  <a:lnTo>
                    <a:pt x="0" y="0"/>
                  </a:lnTo>
                  <a:lnTo>
                    <a:pt x="0" y="4029455"/>
                  </a:lnTo>
                  <a:lnTo>
                    <a:pt x="9067799" y="40294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35786" y="4114800"/>
              <a:ext cx="253365" cy="419100"/>
            </a:xfrm>
            <a:custGeom>
              <a:avLst/>
              <a:gdLst/>
              <a:ahLst/>
              <a:cxnLst/>
              <a:rect l="l" t="t" r="r" b="b"/>
              <a:pathLst>
                <a:path w="253364" h="419100">
                  <a:moveTo>
                    <a:pt x="252983" y="419099"/>
                  </a:moveTo>
                  <a:lnTo>
                    <a:pt x="25298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2983" y="41909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31214" y="4110228"/>
              <a:ext cx="262255" cy="429895"/>
            </a:xfrm>
            <a:custGeom>
              <a:avLst/>
              <a:gdLst/>
              <a:ahLst/>
              <a:cxnLst/>
              <a:rect l="l" t="t" r="r" b="b"/>
              <a:pathLst>
                <a:path w="262254" h="429895">
                  <a:moveTo>
                    <a:pt x="262128" y="429768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29768"/>
                  </a:lnTo>
                  <a:lnTo>
                    <a:pt x="4572" y="429768"/>
                  </a:ln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lnTo>
                    <a:pt x="251460" y="9144"/>
                  </a:lnTo>
                  <a:lnTo>
                    <a:pt x="251460" y="4572"/>
                  </a:lnTo>
                  <a:lnTo>
                    <a:pt x="257556" y="9144"/>
                  </a:lnTo>
                  <a:lnTo>
                    <a:pt x="257556" y="429768"/>
                  </a:lnTo>
                  <a:lnTo>
                    <a:pt x="262128" y="429768"/>
                  </a:lnTo>
                  <a:close/>
                </a:path>
                <a:path w="262254" h="429895">
                  <a:moveTo>
                    <a:pt x="10668" y="9144"/>
                  </a:move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close/>
                </a:path>
                <a:path w="262254" h="429895">
                  <a:moveTo>
                    <a:pt x="10668" y="419100"/>
                  </a:moveTo>
                  <a:lnTo>
                    <a:pt x="10668" y="9144"/>
                  </a:lnTo>
                  <a:lnTo>
                    <a:pt x="4572" y="9144"/>
                  </a:lnTo>
                  <a:lnTo>
                    <a:pt x="4572" y="419100"/>
                  </a:lnTo>
                  <a:lnTo>
                    <a:pt x="10668" y="419100"/>
                  </a:lnTo>
                  <a:close/>
                </a:path>
                <a:path w="262254" h="429895">
                  <a:moveTo>
                    <a:pt x="257556" y="419100"/>
                  </a:moveTo>
                  <a:lnTo>
                    <a:pt x="4572" y="419100"/>
                  </a:lnTo>
                  <a:lnTo>
                    <a:pt x="10668" y="423672"/>
                  </a:lnTo>
                  <a:lnTo>
                    <a:pt x="10668" y="429768"/>
                  </a:lnTo>
                  <a:lnTo>
                    <a:pt x="251460" y="429768"/>
                  </a:lnTo>
                  <a:lnTo>
                    <a:pt x="251460" y="423672"/>
                  </a:lnTo>
                  <a:lnTo>
                    <a:pt x="257556" y="419100"/>
                  </a:lnTo>
                  <a:close/>
                </a:path>
                <a:path w="262254" h="429895">
                  <a:moveTo>
                    <a:pt x="10668" y="429768"/>
                  </a:moveTo>
                  <a:lnTo>
                    <a:pt x="10668" y="423672"/>
                  </a:lnTo>
                  <a:lnTo>
                    <a:pt x="4572" y="419100"/>
                  </a:lnTo>
                  <a:lnTo>
                    <a:pt x="4572" y="429768"/>
                  </a:lnTo>
                  <a:lnTo>
                    <a:pt x="10668" y="429768"/>
                  </a:lnTo>
                  <a:close/>
                </a:path>
                <a:path w="262254" h="429895">
                  <a:moveTo>
                    <a:pt x="257556" y="9144"/>
                  </a:moveTo>
                  <a:lnTo>
                    <a:pt x="251460" y="4572"/>
                  </a:lnTo>
                  <a:lnTo>
                    <a:pt x="251460" y="9144"/>
                  </a:lnTo>
                  <a:lnTo>
                    <a:pt x="257556" y="9144"/>
                  </a:lnTo>
                  <a:close/>
                </a:path>
                <a:path w="262254" h="429895">
                  <a:moveTo>
                    <a:pt x="257556" y="419100"/>
                  </a:moveTo>
                  <a:lnTo>
                    <a:pt x="257556" y="9144"/>
                  </a:lnTo>
                  <a:lnTo>
                    <a:pt x="251460" y="9144"/>
                  </a:lnTo>
                  <a:lnTo>
                    <a:pt x="251460" y="419100"/>
                  </a:lnTo>
                  <a:lnTo>
                    <a:pt x="257556" y="419100"/>
                  </a:lnTo>
                  <a:close/>
                </a:path>
                <a:path w="262254" h="429895">
                  <a:moveTo>
                    <a:pt x="257556" y="429768"/>
                  </a:moveTo>
                  <a:lnTo>
                    <a:pt x="257556" y="419100"/>
                  </a:lnTo>
                  <a:lnTo>
                    <a:pt x="251460" y="423672"/>
                  </a:lnTo>
                  <a:lnTo>
                    <a:pt x="251460" y="429768"/>
                  </a:lnTo>
                  <a:lnTo>
                    <a:pt x="257556" y="429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03497" y="3358895"/>
              <a:ext cx="3610610" cy="3526790"/>
            </a:xfrm>
            <a:custGeom>
              <a:avLst/>
              <a:gdLst/>
              <a:ahLst/>
              <a:cxnLst/>
              <a:rect l="l" t="t" r="r" b="b"/>
              <a:pathLst>
                <a:path w="3610609" h="3526790">
                  <a:moveTo>
                    <a:pt x="3610355" y="3526535"/>
                  </a:moveTo>
                  <a:lnTo>
                    <a:pt x="3610355" y="0"/>
                  </a:lnTo>
                  <a:lnTo>
                    <a:pt x="0" y="0"/>
                  </a:lnTo>
                  <a:lnTo>
                    <a:pt x="0" y="3526535"/>
                  </a:lnTo>
                  <a:lnTo>
                    <a:pt x="3610355" y="352653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82162" y="3337560"/>
              <a:ext cx="3653154" cy="3569335"/>
            </a:xfrm>
            <a:custGeom>
              <a:avLst/>
              <a:gdLst/>
              <a:ahLst/>
              <a:cxnLst/>
              <a:rect l="l" t="t" r="r" b="b"/>
              <a:pathLst>
                <a:path w="3653154" h="3569334">
                  <a:moveTo>
                    <a:pt x="3653028" y="3569208"/>
                  </a:moveTo>
                  <a:lnTo>
                    <a:pt x="3653028" y="0"/>
                  </a:lnTo>
                  <a:lnTo>
                    <a:pt x="0" y="0"/>
                  </a:lnTo>
                  <a:lnTo>
                    <a:pt x="0" y="3569208"/>
                  </a:lnTo>
                  <a:lnTo>
                    <a:pt x="21336" y="3569208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3610356" y="42672"/>
                  </a:lnTo>
                  <a:lnTo>
                    <a:pt x="3610356" y="21336"/>
                  </a:lnTo>
                  <a:lnTo>
                    <a:pt x="3631692" y="42672"/>
                  </a:lnTo>
                  <a:lnTo>
                    <a:pt x="3631692" y="3569208"/>
                  </a:lnTo>
                  <a:lnTo>
                    <a:pt x="3653028" y="3569208"/>
                  </a:lnTo>
                  <a:close/>
                </a:path>
                <a:path w="3653154" h="3569334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3653154" h="3569334">
                  <a:moveTo>
                    <a:pt x="42672" y="3526536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3526536"/>
                  </a:lnTo>
                  <a:lnTo>
                    <a:pt x="42672" y="3526536"/>
                  </a:lnTo>
                  <a:close/>
                </a:path>
                <a:path w="3653154" h="3569334">
                  <a:moveTo>
                    <a:pt x="3631692" y="3526536"/>
                  </a:moveTo>
                  <a:lnTo>
                    <a:pt x="21336" y="3526536"/>
                  </a:lnTo>
                  <a:lnTo>
                    <a:pt x="42672" y="3547872"/>
                  </a:lnTo>
                  <a:lnTo>
                    <a:pt x="42672" y="3569208"/>
                  </a:lnTo>
                  <a:lnTo>
                    <a:pt x="3610356" y="3569208"/>
                  </a:lnTo>
                  <a:lnTo>
                    <a:pt x="3610356" y="3547872"/>
                  </a:lnTo>
                  <a:lnTo>
                    <a:pt x="3631692" y="3526536"/>
                  </a:lnTo>
                  <a:close/>
                </a:path>
                <a:path w="3653154" h="3569334">
                  <a:moveTo>
                    <a:pt x="42672" y="3569208"/>
                  </a:moveTo>
                  <a:lnTo>
                    <a:pt x="42672" y="3547872"/>
                  </a:lnTo>
                  <a:lnTo>
                    <a:pt x="21336" y="3526536"/>
                  </a:lnTo>
                  <a:lnTo>
                    <a:pt x="21336" y="3569208"/>
                  </a:lnTo>
                  <a:lnTo>
                    <a:pt x="42672" y="3569208"/>
                  </a:lnTo>
                  <a:close/>
                </a:path>
                <a:path w="3653154" h="3569334">
                  <a:moveTo>
                    <a:pt x="3631692" y="42672"/>
                  </a:moveTo>
                  <a:lnTo>
                    <a:pt x="3610356" y="21336"/>
                  </a:lnTo>
                  <a:lnTo>
                    <a:pt x="3610356" y="42672"/>
                  </a:lnTo>
                  <a:lnTo>
                    <a:pt x="3631692" y="42672"/>
                  </a:lnTo>
                  <a:close/>
                </a:path>
                <a:path w="3653154" h="3569334">
                  <a:moveTo>
                    <a:pt x="3631692" y="3526536"/>
                  </a:moveTo>
                  <a:lnTo>
                    <a:pt x="3631692" y="42672"/>
                  </a:lnTo>
                  <a:lnTo>
                    <a:pt x="3610356" y="42672"/>
                  </a:lnTo>
                  <a:lnTo>
                    <a:pt x="3610356" y="3526536"/>
                  </a:lnTo>
                  <a:lnTo>
                    <a:pt x="3631692" y="3526536"/>
                  </a:lnTo>
                  <a:close/>
                </a:path>
                <a:path w="3653154" h="3569334">
                  <a:moveTo>
                    <a:pt x="3631692" y="3569208"/>
                  </a:moveTo>
                  <a:lnTo>
                    <a:pt x="3631692" y="3526536"/>
                  </a:lnTo>
                  <a:lnTo>
                    <a:pt x="3610356" y="3547872"/>
                  </a:lnTo>
                  <a:lnTo>
                    <a:pt x="3610356" y="3569208"/>
                  </a:lnTo>
                  <a:lnTo>
                    <a:pt x="3631692" y="3569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60109" y="5289816"/>
              <a:ext cx="881380" cy="421005"/>
            </a:xfrm>
            <a:custGeom>
              <a:avLst/>
              <a:gdLst/>
              <a:ahLst/>
              <a:cxnLst/>
              <a:rect l="l" t="t" r="r" b="b"/>
              <a:pathLst>
                <a:path w="881379" h="421004">
                  <a:moveTo>
                    <a:pt x="126492" y="126492"/>
                  </a:moveTo>
                  <a:lnTo>
                    <a:pt x="62484" y="0"/>
                  </a:lnTo>
                  <a:lnTo>
                    <a:pt x="0" y="126492"/>
                  </a:lnTo>
                  <a:lnTo>
                    <a:pt x="42672" y="126492"/>
                  </a:lnTo>
                  <a:lnTo>
                    <a:pt x="42672" y="294132"/>
                  </a:lnTo>
                  <a:lnTo>
                    <a:pt x="0" y="294132"/>
                  </a:lnTo>
                  <a:lnTo>
                    <a:pt x="42672" y="380504"/>
                  </a:lnTo>
                  <a:lnTo>
                    <a:pt x="62484" y="420624"/>
                  </a:lnTo>
                  <a:lnTo>
                    <a:pt x="83820" y="378460"/>
                  </a:lnTo>
                  <a:lnTo>
                    <a:pt x="126492" y="294132"/>
                  </a:lnTo>
                  <a:lnTo>
                    <a:pt x="83820" y="294132"/>
                  </a:lnTo>
                  <a:lnTo>
                    <a:pt x="83820" y="126492"/>
                  </a:lnTo>
                  <a:lnTo>
                    <a:pt x="126492" y="126492"/>
                  </a:lnTo>
                  <a:close/>
                </a:path>
                <a:path w="881379" h="421004">
                  <a:moveTo>
                    <a:pt x="880872" y="126492"/>
                  </a:moveTo>
                  <a:lnTo>
                    <a:pt x="818388" y="0"/>
                  </a:lnTo>
                  <a:lnTo>
                    <a:pt x="755904" y="126492"/>
                  </a:lnTo>
                  <a:lnTo>
                    <a:pt x="797052" y="126492"/>
                  </a:lnTo>
                  <a:lnTo>
                    <a:pt x="797052" y="294132"/>
                  </a:lnTo>
                  <a:lnTo>
                    <a:pt x="755904" y="294132"/>
                  </a:lnTo>
                  <a:lnTo>
                    <a:pt x="797052" y="377431"/>
                  </a:lnTo>
                  <a:lnTo>
                    <a:pt x="818388" y="420624"/>
                  </a:lnTo>
                  <a:lnTo>
                    <a:pt x="839724" y="377431"/>
                  </a:lnTo>
                  <a:lnTo>
                    <a:pt x="880872" y="294132"/>
                  </a:lnTo>
                  <a:lnTo>
                    <a:pt x="839724" y="294132"/>
                  </a:lnTo>
                  <a:lnTo>
                    <a:pt x="839724" y="126492"/>
                  </a:lnTo>
                  <a:lnTo>
                    <a:pt x="880872" y="126492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57165" y="4450079"/>
              <a:ext cx="43180" cy="504825"/>
            </a:xfrm>
            <a:custGeom>
              <a:avLst/>
              <a:gdLst/>
              <a:ahLst/>
              <a:cxnLst/>
              <a:rect l="l" t="t" r="r" b="b"/>
              <a:pathLst>
                <a:path w="43179" h="504825">
                  <a:moveTo>
                    <a:pt x="42671" y="504443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42671" y="5044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812860" y="4896102"/>
            <a:ext cx="1000125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  <a:tabLst>
                <a:tab pos="684486" algn="l"/>
              </a:tabLst>
            </a:pP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890829" y="4431791"/>
            <a:ext cx="523240" cy="289560"/>
          </a:xfrm>
          <a:custGeom>
            <a:avLst/>
            <a:gdLst/>
            <a:ahLst/>
            <a:cxnLst/>
            <a:rect l="l" t="t" r="r" b="b"/>
            <a:pathLst>
              <a:path w="523240" h="289560">
                <a:moveTo>
                  <a:pt x="522731" y="251459"/>
                </a:moveTo>
                <a:lnTo>
                  <a:pt x="19811" y="0"/>
                </a:lnTo>
                <a:lnTo>
                  <a:pt x="0" y="38099"/>
                </a:lnTo>
                <a:lnTo>
                  <a:pt x="504443" y="289559"/>
                </a:lnTo>
                <a:lnTo>
                  <a:pt x="522731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9408488" y="4644644"/>
            <a:ext cx="752475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Expr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69735" y="4436366"/>
            <a:ext cx="5668010" cy="2470785"/>
            <a:chOff x="1799722" y="4436364"/>
            <a:chExt cx="5668010" cy="2470785"/>
          </a:xfrm>
        </p:grpSpPr>
        <p:sp>
          <p:nvSpPr>
            <p:cNvPr id="46" name="object 46"/>
            <p:cNvSpPr/>
            <p:nvPr/>
          </p:nvSpPr>
          <p:spPr>
            <a:xfrm>
              <a:off x="6508881" y="4436364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533399" y="28955"/>
                  </a:moveTo>
                  <a:lnTo>
                    <a:pt x="502919" y="0"/>
                  </a:lnTo>
                  <a:lnTo>
                    <a:pt x="0" y="502919"/>
                  </a:lnTo>
                  <a:lnTo>
                    <a:pt x="28955" y="533399"/>
                  </a:lnTo>
                  <a:lnTo>
                    <a:pt x="533399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821058" y="5038344"/>
              <a:ext cx="2519680" cy="1847214"/>
            </a:xfrm>
            <a:custGeom>
              <a:avLst/>
              <a:gdLst/>
              <a:ahLst/>
              <a:cxnLst/>
              <a:rect l="l" t="t" r="r" b="b"/>
              <a:pathLst>
                <a:path w="2519679" h="1847215">
                  <a:moveTo>
                    <a:pt x="2519171" y="1847087"/>
                  </a:moveTo>
                  <a:lnTo>
                    <a:pt x="2519171" y="0"/>
                  </a:lnTo>
                  <a:lnTo>
                    <a:pt x="0" y="0"/>
                  </a:lnTo>
                  <a:lnTo>
                    <a:pt x="0" y="1847087"/>
                  </a:lnTo>
                  <a:lnTo>
                    <a:pt x="2519171" y="184708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799722" y="5017008"/>
              <a:ext cx="2562225" cy="1889760"/>
            </a:xfrm>
            <a:custGeom>
              <a:avLst/>
              <a:gdLst/>
              <a:ahLst/>
              <a:cxnLst/>
              <a:rect l="l" t="t" r="r" b="b"/>
              <a:pathLst>
                <a:path w="2562225" h="1889759">
                  <a:moveTo>
                    <a:pt x="2561844" y="1889760"/>
                  </a:moveTo>
                  <a:lnTo>
                    <a:pt x="2561844" y="0"/>
                  </a:lnTo>
                  <a:lnTo>
                    <a:pt x="0" y="0"/>
                  </a:lnTo>
                  <a:lnTo>
                    <a:pt x="0" y="1889760"/>
                  </a:lnTo>
                  <a:lnTo>
                    <a:pt x="21336" y="1889760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519172" y="42672"/>
                  </a:lnTo>
                  <a:lnTo>
                    <a:pt x="2519172" y="21336"/>
                  </a:lnTo>
                  <a:lnTo>
                    <a:pt x="2540508" y="42672"/>
                  </a:lnTo>
                  <a:lnTo>
                    <a:pt x="2540508" y="1889760"/>
                  </a:lnTo>
                  <a:lnTo>
                    <a:pt x="2561844" y="1889760"/>
                  </a:lnTo>
                  <a:close/>
                </a:path>
                <a:path w="2562225" h="188975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562225" h="1889759">
                  <a:moveTo>
                    <a:pt x="42672" y="184708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847088"/>
                  </a:lnTo>
                  <a:lnTo>
                    <a:pt x="42672" y="1847088"/>
                  </a:lnTo>
                  <a:close/>
                </a:path>
                <a:path w="2562225" h="1889759">
                  <a:moveTo>
                    <a:pt x="2540508" y="1847088"/>
                  </a:moveTo>
                  <a:lnTo>
                    <a:pt x="21336" y="1847088"/>
                  </a:lnTo>
                  <a:lnTo>
                    <a:pt x="42672" y="1868424"/>
                  </a:lnTo>
                  <a:lnTo>
                    <a:pt x="42672" y="1889760"/>
                  </a:lnTo>
                  <a:lnTo>
                    <a:pt x="2519172" y="1889760"/>
                  </a:lnTo>
                  <a:lnTo>
                    <a:pt x="2519172" y="1868424"/>
                  </a:lnTo>
                  <a:lnTo>
                    <a:pt x="2540508" y="1847088"/>
                  </a:lnTo>
                  <a:close/>
                </a:path>
                <a:path w="2562225" h="1889759">
                  <a:moveTo>
                    <a:pt x="42672" y="1889760"/>
                  </a:moveTo>
                  <a:lnTo>
                    <a:pt x="42672" y="1868424"/>
                  </a:lnTo>
                  <a:lnTo>
                    <a:pt x="21336" y="1847088"/>
                  </a:lnTo>
                  <a:lnTo>
                    <a:pt x="21336" y="1889760"/>
                  </a:lnTo>
                  <a:lnTo>
                    <a:pt x="42672" y="1889760"/>
                  </a:lnTo>
                  <a:close/>
                </a:path>
                <a:path w="2562225" h="1889759">
                  <a:moveTo>
                    <a:pt x="2540508" y="42672"/>
                  </a:moveTo>
                  <a:lnTo>
                    <a:pt x="2519172" y="21336"/>
                  </a:lnTo>
                  <a:lnTo>
                    <a:pt x="2519172" y="42672"/>
                  </a:lnTo>
                  <a:lnTo>
                    <a:pt x="2540508" y="42672"/>
                  </a:lnTo>
                  <a:close/>
                </a:path>
                <a:path w="2562225" h="1889759">
                  <a:moveTo>
                    <a:pt x="2540508" y="1847088"/>
                  </a:moveTo>
                  <a:lnTo>
                    <a:pt x="2540508" y="42672"/>
                  </a:lnTo>
                  <a:lnTo>
                    <a:pt x="2519172" y="42672"/>
                  </a:lnTo>
                  <a:lnTo>
                    <a:pt x="2519172" y="1847088"/>
                  </a:lnTo>
                  <a:lnTo>
                    <a:pt x="2540508" y="1847088"/>
                  </a:lnTo>
                  <a:close/>
                </a:path>
                <a:path w="2562225" h="1889759">
                  <a:moveTo>
                    <a:pt x="2540508" y="1889760"/>
                  </a:moveTo>
                  <a:lnTo>
                    <a:pt x="2540508" y="1847088"/>
                  </a:lnTo>
                  <a:lnTo>
                    <a:pt x="2519172" y="1868424"/>
                  </a:lnTo>
                  <a:lnTo>
                    <a:pt x="2519172" y="1889760"/>
                  </a:lnTo>
                  <a:lnTo>
                    <a:pt x="2540508" y="1889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325501" y="5878068"/>
              <a:ext cx="1594485" cy="840105"/>
            </a:xfrm>
            <a:custGeom>
              <a:avLst/>
              <a:gdLst/>
              <a:ahLst/>
              <a:cxnLst/>
              <a:rect l="l" t="t" r="r" b="b"/>
              <a:pathLst>
                <a:path w="1594485" h="840104">
                  <a:moveTo>
                    <a:pt x="1594103" y="839723"/>
                  </a:moveTo>
                  <a:lnTo>
                    <a:pt x="1594103" y="0"/>
                  </a:lnTo>
                  <a:lnTo>
                    <a:pt x="0" y="0"/>
                  </a:lnTo>
                  <a:lnTo>
                    <a:pt x="0" y="839723"/>
                  </a:lnTo>
                  <a:lnTo>
                    <a:pt x="1594103" y="83972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304166" y="5856732"/>
              <a:ext cx="1637030" cy="882650"/>
            </a:xfrm>
            <a:custGeom>
              <a:avLst/>
              <a:gdLst/>
              <a:ahLst/>
              <a:cxnLst/>
              <a:rect l="l" t="t" r="r" b="b"/>
              <a:pathLst>
                <a:path w="1637029" h="882650">
                  <a:moveTo>
                    <a:pt x="1636776" y="882396"/>
                  </a:moveTo>
                  <a:lnTo>
                    <a:pt x="1636776" y="0"/>
                  </a:lnTo>
                  <a:lnTo>
                    <a:pt x="0" y="0"/>
                  </a:lnTo>
                  <a:lnTo>
                    <a:pt x="0" y="882396"/>
                  </a:lnTo>
                  <a:lnTo>
                    <a:pt x="21336" y="882396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595628" y="42672"/>
                  </a:lnTo>
                  <a:lnTo>
                    <a:pt x="1595628" y="21336"/>
                  </a:lnTo>
                  <a:lnTo>
                    <a:pt x="1615440" y="42672"/>
                  </a:lnTo>
                  <a:lnTo>
                    <a:pt x="1615440" y="882396"/>
                  </a:lnTo>
                  <a:lnTo>
                    <a:pt x="1636776" y="882396"/>
                  </a:lnTo>
                  <a:close/>
                </a:path>
                <a:path w="1637029" h="88265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1637029" h="882650">
                  <a:moveTo>
                    <a:pt x="41148" y="83972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839724"/>
                  </a:lnTo>
                  <a:lnTo>
                    <a:pt x="41148" y="839724"/>
                  </a:lnTo>
                  <a:close/>
                </a:path>
                <a:path w="1637029" h="882650">
                  <a:moveTo>
                    <a:pt x="1615440" y="839724"/>
                  </a:moveTo>
                  <a:lnTo>
                    <a:pt x="21336" y="839724"/>
                  </a:lnTo>
                  <a:lnTo>
                    <a:pt x="41148" y="861060"/>
                  </a:lnTo>
                  <a:lnTo>
                    <a:pt x="41148" y="882396"/>
                  </a:lnTo>
                  <a:lnTo>
                    <a:pt x="1595628" y="882396"/>
                  </a:lnTo>
                  <a:lnTo>
                    <a:pt x="1595628" y="861060"/>
                  </a:lnTo>
                  <a:lnTo>
                    <a:pt x="1615440" y="839724"/>
                  </a:lnTo>
                  <a:close/>
                </a:path>
                <a:path w="1637029" h="882650">
                  <a:moveTo>
                    <a:pt x="41148" y="882396"/>
                  </a:moveTo>
                  <a:lnTo>
                    <a:pt x="41148" y="861060"/>
                  </a:lnTo>
                  <a:lnTo>
                    <a:pt x="21336" y="839724"/>
                  </a:lnTo>
                  <a:lnTo>
                    <a:pt x="21336" y="882396"/>
                  </a:lnTo>
                  <a:lnTo>
                    <a:pt x="41148" y="882396"/>
                  </a:lnTo>
                  <a:close/>
                </a:path>
                <a:path w="1637029" h="882650">
                  <a:moveTo>
                    <a:pt x="1615440" y="42672"/>
                  </a:moveTo>
                  <a:lnTo>
                    <a:pt x="1595628" y="21336"/>
                  </a:lnTo>
                  <a:lnTo>
                    <a:pt x="1595628" y="42672"/>
                  </a:lnTo>
                  <a:lnTo>
                    <a:pt x="1615440" y="42672"/>
                  </a:lnTo>
                  <a:close/>
                </a:path>
                <a:path w="1637029" h="882650">
                  <a:moveTo>
                    <a:pt x="1615440" y="839724"/>
                  </a:moveTo>
                  <a:lnTo>
                    <a:pt x="1615440" y="42672"/>
                  </a:lnTo>
                  <a:lnTo>
                    <a:pt x="1595628" y="42672"/>
                  </a:lnTo>
                  <a:lnTo>
                    <a:pt x="1595628" y="839724"/>
                  </a:lnTo>
                  <a:lnTo>
                    <a:pt x="1615440" y="839724"/>
                  </a:lnTo>
                  <a:close/>
                </a:path>
                <a:path w="1637029" h="882650">
                  <a:moveTo>
                    <a:pt x="1615440" y="882396"/>
                  </a:moveTo>
                  <a:lnTo>
                    <a:pt x="1615440" y="839724"/>
                  </a:lnTo>
                  <a:lnTo>
                    <a:pt x="1595628" y="861060"/>
                  </a:lnTo>
                  <a:lnTo>
                    <a:pt x="1595628" y="882396"/>
                  </a:lnTo>
                  <a:lnTo>
                    <a:pt x="1615440" y="882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87317" y="5710428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4" h="756285">
                  <a:moveTo>
                    <a:pt x="755903" y="755903"/>
                  </a:moveTo>
                  <a:lnTo>
                    <a:pt x="755903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755903" y="75590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65982" y="5689092"/>
              <a:ext cx="798830" cy="797560"/>
            </a:xfrm>
            <a:custGeom>
              <a:avLst/>
              <a:gdLst/>
              <a:ahLst/>
              <a:cxnLst/>
              <a:rect l="l" t="t" r="r" b="b"/>
              <a:pathLst>
                <a:path w="798829" h="797560">
                  <a:moveTo>
                    <a:pt x="798576" y="797052"/>
                  </a:moveTo>
                  <a:lnTo>
                    <a:pt x="798576" y="0"/>
                  </a:lnTo>
                  <a:lnTo>
                    <a:pt x="0" y="0"/>
                  </a:lnTo>
                  <a:lnTo>
                    <a:pt x="0" y="797052"/>
                  </a:lnTo>
                  <a:lnTo>
                    <a:pt x="21336" y="79705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755904" y="42672"/>
                  </a:lnTo>
                  <a:lnTo>
                    <a:pt x="755904" y="21336"/>
                  </a:lnTo>
                  <a:lnTo>
                    <a:pt x="777240" y="42672"/>
                  </a:lnTo>
                  <a:lnTo>
                    <a:pt x="777240" y="797052"/>
                  </a:lnTo>
                  <a:lnTo>
                    <a:pt x="798576" y="797052"/>
                  </a:lnTo>
                  <a:close/>
                </a:path>
                <a:path w="798829" h="79756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798829" h="797560">
                  <a:moveTo>
                    <a:pt x="42672" y="75590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755904"/>
                  </a:lnTo>
                  <a:lnTo>
                    <a:pt x="42672" y="755904"/>
                  </a:lnTo>
                  <a:close/>
                </a:path>
                <a:path w="798829" h="797560">
                  <a:moveTo>
                    <a:pt x="777240" y="755904"/>
                  </a:moveTo>
                  <a:lnTo>
                    <a:pt x="21336" y="755904"/>
                  </a:lnTo>
                  <a:lnTo>
                    <a:pt x="42672" y="777240"/>
                  </a:lnTo>
                  <a:lnTo>
                    <a:pt x="42672" y="797052"/>
                  </a:lnTo>
                  <a:lnTo>
                    <a:pt x="755904" y="797052"/>
                  </a:lnTo>
                  <a:lnTo>
                    <a:pt x="755904" y="777240"/>
                  </a:lnTo>
                  <a:lnTo>
                    <a:pt x="777240" y="755904"/>
                  </a:lnTo>
                  <a:close/>
                </a:path>
                <a:path w="798829" h="797560">
                  <a:moveTo>
                    <a:pt x="42672" y="797052"/>
                  </a:moveTo>
                  <a:lnTo>
                    <a:pt x="42672" y="777240"/>
                  </a:lnTo>
                  <a:lnTo>
                    <a:pt x="21336" y="755904"/>
                  </a:lnTo>
                  <a:lnTo>
                    <a:pt x="21336" y="797052"/>
                  </a:lnTo>
                  <a:lnTo>
                    <a:pt x="42672" y="797052"/>
                  </a:lnTo>
                  <a:close/>
                </a:path>
                <a:path w="798829" h="797560">
                  <a:moveTo>
                    <a:pt x="777240" y="42672"/>
                  </a:moveTo>
                  <a:lnTo>
                    <a:pt x="755904" y="21336"/>
                  </a:lnTo>
                  <a:lnTo>
                    <a:pt x="755904" y="42672"/>
                  </a:lnTo>
                  <a:lnTo>
                    <a:pt x="777240" y="42672"/>
                  </a:lnTo>
                  <a:close/>
                </a:path>
                <a:path w="798829" h="797560">
                  <a:moveTo>
                    <a:pt x="777240" y="755904"/>
                  </a:moveTo>
                  <a:lnTo>
                    <a:pt x="777240" y="42672"/>
                  </a:lnTo>
                  <a:lnTo>
                    <a:pt x="755904" y="42672"/>
                  </a:lnTo>
                  <a:lnTo>
                    <a:pt x="755904" y="755904"/>
                  </a:lnTo>
                  <a:lnTo>
                    <a:pt x="777240" y="755904"/>
                  </a:lnTo>
                  <a:close/>
                </a:path>
                <a:path w="798829" h="797560">
                  <a:moveTo>
                    <a:pt x="777240" y="797052"/>
                  </a:moveTo>
                  <a:lnTo>
                    <a:pt x="777240" y="755904"/>
                  </a:lnTo>
                  <a:lnTo>
                    <a:pt x="755904" y="777240"/>
                  </a:lnTo>
                  <a:lnTo>
                    <a:pt x="755904" y="797052"/>
                  </a:lnTo>
                  <a:lnTo>
                    <a:pt x="777240" y="797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71137" y="6114288"/>
              <a:ext cx="588645" cy="32384"/>
            </a:xfrm>
            <a:custGeom>
              <a:avLst/>
              <a:gdLst/>
              <a:ahLst/>
              <a:cxnLst/>
              <a:rect l="l" t="t" r="r" b="b"/>
              <a:pathLst>
                <a:path w="588645" h="32385">
                  <a:moveTo>
                    <a:pt x="588263" y="32003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588263" y="32003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34133" y="6213348"/>
              <a:ext cx="10795" cy="337185"/>
            </a:xfrm>
            <a:custGeom>
              <a:avLst/>
              <a:gdLst/>
              <a:ahLst/>
              <a:cxnLst/>
              <a:rect l="l" t="t" r="r" b="b"/>
              <a:pathLst>
                <a:path w="10795" h="337184">
                  <a:moveTo>
                    <a:pt x="10667" y="336803"/>
                  </a:moveTo>
                  <a:lnTo>
                    <a:pt x="10667" y="0"/>
                  </a:lnTo>
                  <a:lnTo>
                    <a:pt x="0" y="0"/>
                  </a:lnTo>
                  <a:lnTo>
                    <a:pt x="0" y="336803"/>
                  </a:lnTo>
                  <a:lnTo>
                    <a:pt x="10667" y="3368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027041" y="5710428"/>
              <a:ext cx="419100" cy="756285"/>
            </a:xfrm>
            <a:custGeom>
              <a:avLst/>
              <a:gdLst/>
              <a:ahLst/>
              <a:cxnLst/>
              <a:rect l="l" t="t" r="r" b="b"/>
              <a:pathLst>
                <a:path w="419100" h="756285">
                  <a:moveTo>
                    <a:pt x="419099" y="75590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419099" y="75590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005706" y="5689092"/>
              <a:ext cx="462280" cy="797560"/>
            </a:xfrm>
            <a:custGeom>
              <a:avLst/>
              <a:gdLst/>
              <a:ahLst/>
              <a:cxnLst/>
              <a:rect l="l" t="t" r="r" b="b"/>
              <a:pathLst>
                <a:path w="462279" h="797560">
                  <a:moveTo>
                    <a:pt x="461772" y="79705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797052"/>
                  </a:lnTo>
                  <a:lnTo>
                    <a:pt x="21336" y="79705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20624" y="42672"/>
                  </a:lnTo>
                  <a:lnTo>
                    <a:pt x="420624" y="21336"/>
                  </a:lnTo>
                  <a:lnTo>
                    <a:pt x="440436" y="42672"/>
                  </a:lnTo>
                  <a:lnTo>
                    <a:pt x="440436" y="797052"/>
                  </a:lnTo>
                  <a:lnTo>
                    <a:pt x="461772" y="797052"/>
                  </a:lnTo>
                  <a:close/>
                </a:path>
                <a:path w="462279" h="79756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2279" h="797560">
                  <a:moveTo>
                    <a:pt x="42672" y="75590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755904"/>
                  </a:lnTo>
                  <a:lnTo>
                    <a:pt x="42672" y="755904"/>
                  </a:lnTo>
                  <a:close/>
                </a:path>
                <a:path w="462279" h="797560">
                  <a:moveTo>
                    <a:pt x="440436" y="755904"/>
                  </a:moveTo>
                  <a:lnTo>
                    <a:pt x="21336" y="755904"/>
                  </a:lnTo>
                  <a:lnTo>
                    <a:pt x="42672" y="777240"/>
                  </a:lnTo>
                  <a:lnTo>
                    <a:pt x="42672" y="797052"/>
                  </a:lnTo>
                  <a:lnTo>
                    <a:pt x="420624" y="797052"/>
                  </a:lnTo>
                  <a:lnTo>
                    <a:pt x="420624" y="777240"/>
                  </a:lnTo>
                  <a:lnTo>
                    <a:pt x="440436" y="755904"/>
                  </a:lnTo>
                  <a:close/>
                </a:path>
                <a:path w="462279" h="797560">
                  <a:moveTo>
                    <a:pt x="42672" y="797052"/>
                  </a:moveTo>
                  <a:lnTo>
                    <a:pt x="42672" y="777240"/>
                  </a:lnTo>
                  <a:lnTo>
                    <a:pt x="21336" y="755904"/>
                  </a:lnTo>
                  <a:lnTo>
                    <a:pt x="21336" y="797052"/>
                  </a:lnTo>
                  <a:lnTo>
                    <a:pt x="42672" y="797052"/>
                  </a:lnTo>
                  <a:close/>
                </a:path>
                <a:path w="462279" h="797560">
                  <a:moveTo>
                    <a:pt x="440436" y="42672"/>
                  </a:moveTo>
                  <a:lnTo>
                    <a:pt x="420624" y="21336"/>
                  </a:lnTo>
                  <a:lnTo>
                    <a:pt x="420624" y="42672"/>
                  </a:lnTo>
                  <a:lnTo>
                    <a:pt x="440436" y="42672"/>
                  </a:lnTo>
                  <a:close/>
                </a:path>
                <a:path w="462279" h="797560">
                  <a:moveTo>
                    <a:pt x="440436" y="755904"/>
                  </a:moveTo>
                  <a:lnTo>
                    <a:pt x="440436" y="42672"/>
                  </a:lnTo>
                  <a:lnTo>
                    <a:pt x="420624" y="42672"/>
                  </a:lnTo>
                  <a:lnTo>
                    <a:pt x="420624" y="755904"/>
                  </a:lnTo>
                  <a:lnTo>
                    <a:pt x="440436" y="755904"/>
                  </a:lnTo>
                  <a:close/>
                </a:path>
                <a:path w="462279" h="797560">
                  <a:moveTo>
                    <a:pt x="440436" y="797052"/>
                  </a:moveTo>
                  <a:lnTo>
                    <a:pt x="440436" y="755904"/>
                  </a:lnTo>
                  <a:lnTo>
                    <a:pt x="420624" y="777240"/>
                  </a:lnTo>
                  <a:lnTo>
                    <a:pt x="420624" y="797052"/>
                  </a:lnTo>
                  <a:lnTo>
                    <a:pt x="440436" y="797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669605" y="5661150"/>
            <a:ext cx="1099185" cy="796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699" marR="5079" indent="112388">
              <a:lnSpc>
                <a:spcPct val="101499"/>
              </a:lnSpc>
              <a:spcBef>
                <a:spcPts val="90"/>
              </a:spcBef>
              <a:tabLst>
                <a:tab pos="783539" algn="l"/>
              </a:tabLst>
            </a:pP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:= </a:t>
            </a:r>
            <a:r>
              <a:rPr sz="2600" b="1" spc="-25" dirty="0">
                <a:latin typeface="Times New Roman"/>
                <a:cs typeface="Times New Roman"/>
              </a:rPr>
              <a:t>Pos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430598" y="4110230"/>
            <a:ext cx="6301740" cy="2440305"/>
            <a:chOff x="1060585" y="4110228"/>
            <a:chExt cx="6301740" cy="2440305"/>
          </a:xfrm>
        </p:grpSpPr>
        <p:sp>
          <p:nvSpPr>
            <p:cNvPr id="59" name="object 59"/>
            <p:cNvSpPr/>
            <p:nvPr/>
          </p:nvSpPr>
          <p:spPr>
            <a:xfrm>
              <a:off x="7110861" y="6114287"/>
              <a:ext cx="251460" cy="32384"/>
            </a:xfrm>
            <a:custGeom>
              <a:avLst/>
              <a:gdLst/>
              <a:ahLst/>
              <a:cxnLst/>
              <a:rect l="l" t="t" r="r" b="b"/>
              <a:pathLst>
                <a:path w="251459" h="32385">
                  <a:moveTo>
                    <a:pt x="251459" y="32003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251459" y="32003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334129" y="6297167"/>
              <a:ext cx="10795" cy="253365"/>
            </a:xfrm>
            <a:custGeom>
              <a:avLst/>
              <a:gdLst/>
              <a:ahLst/>
              <a:cxnLst/>
              <a:rect l="l" t="t" r="r" b="b"/>
              <a:pathLst>
                <a:path w="10795" h="253365">
                  <a:moveTo>
                    <a:pt x="10668" y="0"/>
                  </a:moveTo>
                  <a:lnTo>
                    <a:pt x="0" y="0"/>
                  </a:lnTo>
                  <a:lnTo>
                    <a:pt x="0" y="252984"/>
                  </a:lnTo>
                  <a:lnTo>
                    <a:pt x="10668" y="252984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409322" y="6281927"/>
              <a:ext cx="1426845" cy="32384"/>
            </a:xfrm>
            <a:custGeom>
              <a:avLst/>
              <a:gdLst/>
              <a:ahLst/>
              <a:cxnLst/>
              <a:rect l="l" t="t" r="r" b="b"/>
              <a:pathLst>
                <a:path w="1426845" h="32385">
                  <a:moveTo>
                    <a:pt x="1426463" y="32003"/>
                  </a:moveTo>
                  <a:lnTo>
                    <a:pt x="1426463" y="0"/>
                  </a:lnTo>
                  <a:lnTo>
                    <a:pt x="0" y="0"/>
                  </a:lnTo>
                  <a:lnTo>
                    <a:pt x="0" y="32003"/>
                  </a:lnTo>
                  <a:lnTo>
                    <a:pt x="1426463" y="32003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34129" y="6297167"/>
              <a:ext cx="10795" cy="253365"/>
            </a:xfrm>
            <a:custGeom>
              <a:avLst/>
              <a:gdLst/>
              <a:ahLst/>
              <a:cxnLst/>
              <a:rect l="l" t="t" r="r" b="b"/>
              <a:pathLst>
                <a:path w="10795" h="253365">
                  <a:moveTo>
                    <a:pt x="10668" y="0"/>
                  </a:moveTo>
                  <a:lnTo>
                    <a:pt x="0" y="0"/>
                  </a:lnTo>
                  <a:lnTo>
                    <a:pt x="0" y="85344"/>
                  </a:lnTo>
                  <a:lnTo>
                    <a:pt x="0" y="252984"/>
                  </a:lnTo>
                  <a:lnTo>
                    <a:pt x="10668" y="252984"/>
                  </a:lnTo>
                  <a:lnTo>
                    <a:pt x="10668" y="85344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65157" y="4114799"/>
              <a:ext cx="253365" cy="419100"/>
            </a:xfrm>
            <a:custGeom>
              <a:avLst/>
              <a:gdLst/>
              <a:ahLst/>
              <a:cxnLst/>
              <a:rect l="l" t="t" r="r" b="b"/>
              <a:pathLst>
                <a:path w="253365" h="419100">
                  <a:moveTo>
                    <a:pt x="252983" y="419099"/>
                  </a:moveTo>
                  <a:lnTo>
                    <a:pt x="25298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298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060585" y="4110228"/>
              <a:ext cx="262255" cy="429895"/>
            </a:xfrm>
            <a:custGeom>
              <a:avLst/>
              <a:gdLst/>
              <a:ahLst/>
              <a:cxnLst/>
              <a:rect l="l" t="t" r="r" b="b"/>
              <a:pathLst>
                <a:path w="262255" h="429895">
                  <a:moveTo>
                    <a:pt x="262128" y="429768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29768"/>
                  </a:lnTo>
                  <a:lnTo>
                    <a:pt x="4572" y="429768"/>
                  </a:ln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lnTo>
                    <a:pt x="251460" y="9144"/>
                  </a:lnTo>
                  <a:lnTo>
                    <a:pt x="251460" y="4572"/>
                  </a:lnTo>
                  <a:lnTo>
                    <a:pt x="257556" y="9144"/>
                  </a:lnTo>
                  <a:lnTo>
                    <a:pt x="257556" y="429768"/>
                  </a:lnTo>
                  <a:lnTo>
                    <a:pt x="262128" y="429768"/>
                  </a:lnTo>
                  <a:close/>
                </a:path>
                <a:path w="262255" h="429895">
                  <a:moveTo>
                    <a:pt x="10668" y="9144"/>
                  </a:move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close/>
                </a:path>
                <a:path w="262255" h="429895">
                  <a:moveTo>
                    <a:pt x="10668" y="419100"/>
                  </a:moveTo>
                  <a:lnTo>
                    <a:pt x="10668" y="9144"/>
                  </a:lnTo>
                  <a:lnTo>
                    <a:pt x="4572" y="9144"/>
                  </a:lnTo>
                  <a:lnTo>
                    <a:pt x="4572" y="419100"/>
                  </a:lnTo>
                  <a:lnTo>
                    <a:pt x="10668" y="419100"/>
                  </a:lnTo>
                  <a:close/>
                </a:path>
                <a:path w="262255" h="429895">
                  <a:moveTo>
                    <a:pt x="257556" y="419100"/>
                  </a:moveTo>
                  <a:lnTo>
                    <a:pt x="4572" y="419100"/>
                  </a:lnTo>
                  <a:lnTo>
                    <a:pt x="10668" y="423672"/>
                  </a:lnTo>
                  <a:lnTo>
                    <a:pt x="10668" y="429768"/>
                  </a:lnTo>
                  <a:lnTo>
                    <a:pt x="251460" y="429768"/>
                  </a:lnTo>
                  <a:lnTo>
                    <a:pt x="251460" y="423672"/>
                  </a:lnTo>
                  <a:lnTo>
                    <a:pt x="257556" y="419100"/>
                  </a:lnTo>
                  <a:close/>
                </a:path>
                <a:path w="262255" h="429895">
                  <a:moveTo>
                    <a:pt x="10668" y="429768"/>
                  </a:moveTo>
                  <a:lnTo>
                    <a:pt x="10668" y="423672"/>
                  </a:lnTo>
                  <a:lnTo>
                    <a:pt x="4572" y="419100"/>
                  </a:lnTo>
                  <a:lnTo>
                    <a:pt x="4572" y="429768"/>
                  </a:lnTo>
                  <a:lnTo>
                    <a:pt x="10668" y="429768"/>
                  </a:lnTo>
                  <a:close/>
                </a:path>
                <a:path w="262255" h="429895">
                  <a:moveTo>
                    <a:pt x="257556" y="9144"/>
                  </a:moveTo>
                  <a:lnTo>
                    <a:pt x="251460" y="4572"/>
                  </a:lnTo>
                  <a:lnTo>
                    <a:pt x="251460" y="9144"/>
                  </a:lnTo>
                  <a:lnTo>
                    <a:pt x="257556" y="9144"/>
                  </a:lnTo>
                  <a:close/>
                </a:path>
                <a:path w="262255" h="429895">
                  <a:moveTo>
                    <a:pt x="257556" y="419100"/>
                  </a:moveTo>
                  <a:lnTo>
                    <a:pt x="257556" y="9144"/>
                  </a:lnTo>
                  <a:lnTo>
                    <a:pt x="251460" y="9144"/>
                  </a:lnTo>
                  <a:lnTo>
                    <a:pt x="251460" y="419100"/>
                  </a:lnTo>
                  <a:lnTo>
                    <a:pt x="257556" y="419100"/>
                  </a:lnTo>
                  <a:close/>
                </a:path>
                <a:path w="262255" h="429895">
                  <a:moveTo>
                    <a:pt x="257556" y="429768"/>
                  </a:moveTo>
                  <a:lnTo>
                    <a:pt x="257556" y="419100"/>
                  </a:lnTo>
                  <a:lnTo>
                    <a:pt x="251460" y="423672"/>
                  </a:lnTo>
                  <a:lnTo>
                    <a:pt x="251460" y="429768"/>
                  </a:lnTo>
                  <a:lnTo>
                    <a:pt x="257556" y="429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18141" y="4114799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59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12045" y="4110228"/>
              <a:ext cx="262255" cy="429895"/>
            </a:xfrm>
            <a:custGeom>
              <a:avLst/>
              <a:gdLst/>
              <a:ahLst/>
              <a:cxnLst/>
              <a:rect l="l" t="t" r="r" b="b"/>
              <a:pathLst>
                <a:path w="262255" h="429895">
                  <a:moveTo>
                    <a:pt x="262124" y="429768"/>
                  </a:moveTo>
                  <a:lnTo>
                    <a:pt x="262124" y="0"/>
                  </a:lnTo>
                  <a:lnTo>
                    <a:pt x="0" y="0"/>
                  </a:lnTo>
                  <a:lnTo>
                    <a:pt x="0" y="429768"/>
                  </a:lnTo>
                  <a:lnTo>
                    <a:pt x="6096" y="429768"/>
                  </a:ln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lnTo>
                    <a:pt x="251456" y="9144"/>
                  </a:lnTo>
                  <a:lnTo>
                    <a:pt x="251456" y="4572"/>
                  </a:lnTo>
                  <a:lnTo>
                    <a:pt x="257552" y="9144"/>
                  </a:lnTo>
                  <a:lnTo>
                    <a:pt x="257552" y="429768"/>
                  </a:lnTo>
                  <a:lnTo>
                    <a:pt x="262124" y="429768"/>
                  </a:lnTo>
                  <a:close/>
                </a:path>
                <a:path w="262255" h="429895">
                  <a:moveTo>
                    <a:pt x="10668" y="9144"/>
                  </a:move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close/>
                </a:path>
                <a:path w="262255" h="429895">
                  <a:moveTo>
                    <a:pt x="10668" y="419100"/>
                  </a:moveTo>
                  <a:lnTo>
                    <a:pt x="10668" y="9144"/>
                  </a:lnTo>
                  <a:lnTo>
                    <a:pt x="6096" y="9144"/>
                  </a:lnTo>
                  <a:lnTo>
                    <a:pt x="6096" y="419100"/>
                  </a:lnTo>
                  <a:lnTo>
                    <a:pt x="10668" y="419100"/>
                  </a:lnTo>
                  <a:close/>
                </a:path>
                <a:path w="262255" h="429895">
                  <a:moveTo>
                    <a:pt x="257552" y="419100"/>
                  </a:moveTo>
                  <a:lnTo>
                    <a:pt x="6096" y="419100"/>
                  </a:lnTo>
                  <a:lnTo>
                    <a:pt x="10668" y="423672"/>
                  </a:lnTo>
                  <a:lnTo>
                    <a:pt x="10668" y="429768"/>
                  </a:lnTo>
                  <a:lnTo>
                    <a:pt x="251456" y="429768"/>
                  </a:lnTo>
                  <a:lnTo>
                    <a:pt x="251456" y="423672"/>
                  </a:lnTo>
                  <a:lnTo>
                    <a:pt x="257552" y="419100"/>
                  </a:lnTo>
                  <a:close/>
                </a:path>
                <a:path w="262255" h="429895">
                  <a:moveTo>
                    <a:pt x="10668" y="429768"/>
                  </a:moveTo>
                  <a:lnTo>
                    <a:pt x="10668" y="423672"/>
                  </a:lnTo>
                  <a:lnTo>
                    <a:pt x="6096" y="419100"/>
                  </a:lnTo>
                  <a:lnTo>
                    <a:pt x="6096" y="429768"/>
                  </a:lnTo>
                  <a:lnTo>
                    <a:pt x="10668" y="429768"/>
                  </a:lnTo>
                  <a:close/>
                </a:path>
                <a:path w="262255" h="429895">
                  <a:moveTo>
                    <a:pt x="257552" y="9144"/>
                  </a:moveTo>
                  <a:lnTo>
                    <a:pt x="251456" y="4572"/>
                  </a:lnTo>
                  <a:lnTo>
                    <a:pt x="251456" y="9144"/>
                  </a:lnTo>
                  <a:lnTo>
                    <a:pt x="257552" y="9144"/>
                  </a:lnTo>
                  <a:close/>
                </a:path>
                <a:path w="262255" h="429895">
                  <a:moveTo>
                    <a:pt x="257552" y="419100"/>
                  </a:moveTo>
                  <a:lnTo>
                    <a:pt x="257552" y="9144"/>
                  </a:lnTo>
                  <a:lnTo>
                    <a:pt x="251456" y="9144"/>
                  </a:lnTo>
                  <a:lnTo>
                    <a:pt x="251456" y="419100"/>
                  </a:lnTo>
                  <a:lnTo>
                    <a:pt x="257552" y="419100"/>
                  </a:lnTo>
                  <a:close/>
                </a:path>
                <a:path w="262255" h="429895">
                  <a:moveTo>
                    <a:pt x="257552" y="429768"/>
                  </a:moveTo>
                  <a:lnTo>
                    <a:pt x="257552" y="419100"/>
                  </a:lnTo>
                  <a:lnTo>
                    <a:pt x="251456" y="423672"/>
                  </a:lnTo>
                  <a:lnTo>
                    <a:pt x="251456" y="429768"/>
                  </a:lnTo>
                  <a:lnTo>
                    <a:pt x="257552" y="429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69598" y="4114799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63502" y="4110228"/>
              <a:ext cx="264160" cy="429895"/>
            </a:xfrm>
            <a:custGeom>
              <a:avLst/>
              <a:gdLst/>
              <a:ahLst/>
              <a:cxnLst/>
              <a:rect l="l" t="t" r="r" b="b"/>
              <a:pathLst>
                <a:path w="264160" h="429895">
                  <a:moveTo>
                    <a:pt x="263652" y="429768"/>
                  </a:moveTo>
                  <a:lnTo>
                    <a:pt x="263652" y="0"/>
                  </a:lnTo>
                  <a:lnTo>
                    <a:pt x="0" y="0"/>
                  </a:lnTo>
                  <a:lnTo>
                    <a:pt x="0" y="429768"/>
                  </a:lnTo>
                  <a:lnTo>
                    <a:pt x="6096" y="429768"/>
                  </a:ln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lnTo>
                    <a:pt x="252984" y="9144"/>
                  </a:lnTo>
                  <a:lnTo>
                    <a:pt x="252984" y="4572"/>
                  </a:lnTo>
                  <a:lnTo>
                    <a:pt x="257556" y="9144"/>
                  </a:lnTo>
                  <a:lnTo>
                    <a:pt x="257556" y="429768"/>
                  </a:lnTo>
                  <a:lnTo>
                    <a:pt x="263652" y="429768"/>
                  </a:lnTo>
                  <a:close/>
                </a:path>
                <a:path w="264160" h="429895">
                  <a:moveTo>
                    <a:pt x="10668" y="9144"/>
                  </a:move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close/>
                </a:path>
                <a:path w="264160" h="429895">
                  <a:moveTo>
                    <a:pt x="10668" y="419100"/>
                  </a:moveTo>
                  <a:lnTo>
                    <a:pt x="10668" y="9144"/>
                  </a:lnTo>
                  <a:lnTo>
                    <a:pt x="6096" y="9144"/>
                  </a:lnTo>
                  <a:lnTo>
                    <a:pt x="6096" y="419100"/>
                  </a:lnTo>
                  <a:lnTo>
                    <a:pt x="10668" y="419100"/>
                  </a:lnTo>
                  <a:close/>
                </a:path>
                <a:path w="264160" h="429895">
                  <a:moveTo>
                    <a:pt x="257556" y="419100"/>
                  </a:moveTo>
                  <a:lnTo>
                    <a:pt x="6096" y="419100"/>
                  </a:lnTo>
                  <a:lnTo>
                    <a:pt x="10668" y="423672"/>
                  </a:lnTo>
                  <a:lnTo>
                    <a:pt x="10668" y="429768"/>
                  </a:lnTo>
                  <a:lnTo>
                    <a:pt x="252984" y="429768"/>
                  </a:lnTo>
                  <a:lnTo>
                    <a:pt x="252984" y="423672"/>
                  </a:lnTo>
                  <a:lnTo>
                    <a:pt x="257556" y="419100"/>
                  </a:lnTo>
                  <a:close/>
                </a:path>
                <a:path w="264160" h="429895">
                  <a:moveTo>
                    <a:pt x="10668" y="429768"/>
                  </a:moveTo>
                  <a:lnTo>
                    <a:pt x="10668" y="423672"/>
                  </a:lnTo>
                  <a:lnTo>
                    <a:pt x="6096" y="419100"/>
                  </a:lnTo>
                  <a:lnTo>
                    <a:pt x="6096" y="429768"/>
                  </a:lnTo>
                  <a:lnTo>
                    <a:pt x="10668" y="429768"/>
                  </a:lnTo>
                  <a:close/>
                </a:path>
                <a:path w="264160" h="429895">
                  <a:moveTo>
                    <a:pt x="257556" y="9144"/>
                  </a:moveTo>
                  <a:lnTo>
                    <a:pt x="252984" y="4572"/>
                  </a:lnTo>
                  <a:lnTo>
                    <a:pt x="252984" y="9144"/>
                  </a:lnTo>
                  <a:lnTo>
                    <a:pt x="257556" y="9144"/>
                  </a:lnTo>
                  <a:close/>
                </a:path>
                <a:path w="264160" h="429895">
                  <a:moveTo>
                    <a:pt x="257556" y="419100"/>
                  </a:moveTo>
                  <a:lnTo>
                    <a:pt x="257556" y="9144"/>
                  </a:lnTo>
                  <a:lnTo>
                    <a:pt x="252984" y="9144"/>
                  </a:lnTo>
                  <a:lnTo>
                    <a:pt x="252984" y="419100"/>
                  </a:lnTo>
                  <a:lnTo>
                    <a:pt x="257556" y="419100"/>
                  </a:lnTo>
                  <a:close/>
                </a:path>
                <a:path w="264160" h="429895">
                  <a:moveTo>
                    <a:pt x="257556" y="429768"/>
                  </a:moveTo>
                  <a:lnTo>
                    <a:pt x="257556" y="419100"/>
                  </a:lnTo>
                  <a:lnTo>
                    <a:pt x="252984" y="423672"/>
                  </a:lnTo>
                  <a:lnTo>
                    <a:pt x="252984" y="429768"/>
                  </a:lnTo>
                  <a:lnTo>
                    <a:pt x="257556" y="429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821058" y="4114799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816486" y="4110228"/>
              <a:ext cx="262255" cy="429895"/>
            </a:xfrm>
            <a:custGeom>
              <a:avLst/>
              <a:gdLst/>
              <a:ahLst/>
              <a:cxnLst/>
              <a:rect l="l" t="t" r="r" b="b"/>
              <a:pathLst>
                <a:path w="262255" h="429895">
                  <a:moveTo>
                    <a:pt x="262128" y="429768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29768"/>
                  </a:lnTo>
                  <a:lnTo>
                    <a:pt x="4572" y="429768"/>
                  </a:ln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lnTo>
                    <a:pt x="251460" y="9144"/>
                  </a:lnTo>
                  <a:lnTo>
                    <a:pt x="251460" y="4572"/>
                  </a:lnTo>
                  <a:lnTo>
                    <a:pt x="256032" y="9144"/>
                  </a:lnTo>
                  <a:lnTo>
                    <a:pt x="256032" y="429768"/>
                  </a:lnTo>
                  <a:lnTo>
                    <a:pt x="262128" y="429768"/>
                  </a:lnTo>
                  <a:close/>
                </a:path>
                <a:path w="262255" h="429895">
                  <a:moveTo>
                    <a:pt x="10668" y="9144"/>
                  </a:move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close/>
                </a:path>
                <a:path w="262255" h="429895">
                  <a:moveTo>
                    <a:pt x="10668" y="419100"/>
                  </a:moveTo>
                  <a:lnTo>
                    <a:pt x="10668" y="9144"/>
                  </a:lnTo>
                  <a:lnTo>
                    <a:pt x="4572" y="9144"/>
                  </a:lnTo>
                  <a:lnTo>
                    <a:pt x="4572" y="419100"/>
                  </a:lnTo>
                  <a:lnTo>
                    <a:pt x="10668" y="419100"/>
                  </a:lnTo>
                  <a:close/>
                </a:path>
                <a:path w="262255" h="429895">
                  <a:moveTo>
                    <a:pt x="256032" y="419100"/>
                  </a:moveTo>
                  <a:lnTo>
                    <a:pt x="4572" y="419100"/>
                  </a:lnTo>
                  <a:lnTo>
                    <a:pt x="10668" y="423672"/>
                  </a:lnTo>
                  <a:lnTo>
                    <a:pt x="10668" y="429768"/>
                  </a:lnTo>
                  <a:lnTo>
                    <a:pt x="251460" y="429768"/>
                  </a:lnTo>
                  <a:lnTo>
                    <a:pt x="251460" y="423672"/>
                  </a:lnTo>
                  <a:lnTo>
                    <a:pt x="256032" y="419100"/>
                  </a:lnTo>
                  <a:close/>
                </a:path>
                <a:path w="262255" h="429895">
                  <a:moveTo>
                    <a:pt x="10668" y="429768"/>
                  </a:moveTo>
                  <a:lnTo>
                    <a:pt x="10668" y="423672"/>
                  </a:lnTo>
                  <a:lnTo>
                    <a:pt x="4572" y="419100"/>
                  </a:lnTo>
                  <a:lnTo>
                    <a:pt x="4572" y="429768"/>
                  </a:lnTo>
                  <a:lnTo>
                    <a:pt x="10668" y="429768"/>
                  </a:lnTo>
                  <a:close/>
                </a:path>
                <a:path w="262255" h="429895">
                  <a:moveTo>
                    <a:pt x="256032" y="9144"/>
                  </a:moveTo>
                  <a:lnTo>
                    <a:pt x="251460" y="4572"/>
                  </a:lnTo>
                  <a:lnTo>
                    <a:pt x="251460" y="9144"/>
                  </a:lnTo>
                  <a:lnTo>
                    <a:pt x="256032" y="9144"/>
                  </a:lnTo>
                  <a:close/>
                </a:path>
                <a:path w="262255" h="429895">
                  <a:moveTo>
                    <a:pt x="256032" y="419100"/>
                  </a:moveTo>
                  <a:lnTo>
                    <a:pt x="256032" y="9144"/>
                  </a:lnTo>
                  <a:lnTo>
                    <a:pt x="251460" y="9144"/>
                  </a:lnTo>
                  <a:lnTo>
                    <a:pt x="251460" y="419100"/>
                  </a:lnTo>
                  <a:lnTo>
                    <a:pt x="256032" y="419100"/>
                  </a:lnTo>
                  <a:close/>
                </a:path>
                <a:path w="262255" h="429895">
                  <a:moveTo>
                    <a:pt x="256032" y="429768"/>
                  </a:moveTo>
                  <a:lnTo>
                    <a:pt x="256032" y="419100"/>
                  </a:lnTo>
                  <a:lnTo>
                    <a:pt x="251460" y="423672"/>
                  </a:lnTo>
                  <a:lnTo>
                    <a:pt x="251460" y="429768"/>
                  </a:lnTo>
                  <a:lnTo>
                    <a:pt x="256032" y="429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072518" y="4114799"/>
              <a:ext cx="253365" cy="419100"/>
            </a:xfrm>
            <a:custGeom>
              <a:avLst/>
              <a:gdLst/>
              <a:ahLst/>
              <a:cxnLst/>
              <a:rect l="l" t="t" r="r" b="b"/>
              <a:pathLst>
                <a:path w="253364" h="419100">
                  <a:moveTo>
                    <a:pt x="252983" y="419099"/>
                  </a:moveTo>
                  <a:lnTo>
                    <a:pt x="25298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298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67946" y="4110228"/>
              <a:ext cx="262255" cy="429895"/>
            </a:xfrm>
            <a:custGeom>
              <a:avLst/>
              <a:gdLst/>
              <a:ahLst/>
              <a:cxnLst/>
              <a:rect l="l" t="t" r="r" b="b"/>
              <a:pathLst>
                <a:path w="262255" h="429895">
                  <a:moveTo>
                    <a:pt x="262128" y="429768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29768"/>
                  </a:lnTo>
                  <a:lnTo>
                    <a:pt x="4572" y="429768"/>
                  </a:ln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lnTo>
                    <a:pt x="251460" y="9144"/>
                  </a:lnTo>
                  <a:lnTo>
                    <a:pt x="251460" y="4572"/>
                  </a:lnTo>
                  <a:lnTo>
                    <a:pt x="257556" y="9144"/>
                  </a:lnTo>
                  <a:lnTo>
                    <a:pt x="257556" y="429768"/>
                  </a:lnTo>
                  <a:lnTo>
                    <a:pt x="262128" y="429768"/>
                  </a:lnTo>
                  <a:close/>
                </a:path>
                <a:path w="262255" h="429895">
                  <a:moveTo>
                    <a:pt x="10668" y="9144"/>
                  </a:move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close/>
                </a:path>
                <a:path w="262255" h="429895">
                  <a:moveTo>
                    <a:pt x="10668" y="419100"/>
                  </a:moveTo>
                  <a:lnTo>
                    <a:pt x="10668" y="9144"/>
                  </a:lnTo>
                  <a:lnTo>
                    <a:pt x="4572" y="9144"/>
                  </a:lnTo>
                  <a:lnTo>
                    <a:pt x="4572" y="419100"/>
                  </a:lnTo>
                  <a:lnTo>
                    <a:pt x="10668" y="419100"/>
                  </a:lnTo>
                  <a:close/>
                </a:path>
                <a:path w="262255" h="429895">
                  <a:moveTo>
                    <a:pt x="257556" y="419100"/>
                  </a:moveTo>
                  <a:lnTo>
                    <a:pt x="4572" y="419100"/>
                  </a:lnTo>
                  <a:lnTo>
                    <a:pt x="10668" y="423672"/>
                  </a:lnTo>
                  <a:lnTo>
                    <a:pt x="10668" y="429768"/>
                  </a:lnTo>
                  <a:lnTo>
                    <a:pt x="251460" y="429768"/>
                  </a:lnTo>
                  <a:lnTo>
                    <a:pt x="251460" y="423672"/>
                  </a:lnTo>
                  <a:lnTo>
                    <a:pt x="257556" y="419100"/>
                  </a:lnTo>
                  <a:close/>
                </a:path>
                <a:path w="262255" h="429895">
                  <a:moveTo>
                    <a:pt x="10668" y="429768"/>
                  </a:moveTo>
                  <a:lnTo>
                    <a:pt x="10668" y="423672"/>
                  </a:lnTo>
                  <a:lnTo>
                    <a:pt x="4572" y="419100"/>
                  </a:lnTo>
                  <a:lnTo>
                    <a:pt x="4572" y="429768"/>
                  </a:lnTo>
                  <a:lnTo>
                    <a:pt x="10668" y="429768"/>
                  </a:lnTo>
                  <a:close/>
                </a:path>
                <a:path w="262255" h="429895">
                  <a:moveTo>
                    <a:pt x="257556" y="9144"/>
                  </a:moveTo>
                  <a:lnTo>
                    <a:pt x="251460" y="4572"/>
                  </a:lnTo>
                  <a:lnTo>
                    <a:pt x="251460" y="9144"/>
                  </a:lnTo>
                  <a:lnTo>
                    <a:pt x="257556" y="9144"/>
                  </a:lnTo>
                  <a:close/>
                </a:path>
                <a:path w="262255" h="429895">
                  <a:moveTo>
                    <a:pt x="257556" y="419100"/>
                  </a:moveTo>
                  <a:lnTo>
                    <a:pt x="257556" y="9144"/>
                  </a:lnTo>
                  <a:lnTo>
                    <a:pt x="251460" y="9144"/>
                  </a:lnTo>
                  <a:lnTo>
                    <a:pt x="251460" y="419100"/>
                  </a:lnTo>
                  <a:lnTo>
                    <a:pt x="257556" y="419100"/>
                  </a:lnTo>
                  <a:close/>
                </a:path>
                <a:path w="262255" h="429895">
                  <a:moveTo>
                    <a:pt x="257556" y="429768"/>
                  </a:moveTo>
                  <a:lnTo>
                    <a:pt x="257556" y="419100"/>
                  </a:lnTo>
                  <a:lnTo>
                    <a:pt x="251460" y="423672"/>
                  </a:lnTo>
                  <a:lnTo>
                    <a:pt x="251460" y="429768"/>
                  </a:lnTo>
                  <a:lnTo>
                    <a:pt x="257556" y="429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325502" y="4114799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19406" y="4110228"/>
              <a:ext cx="262255" cy="429895"/>
            </a:xfrm>
            <a:custGeom>
              <a:avLst/>
              <a:gdLst/>
              <a:ahLst/>
              <a:cxnLst/>
              <a:rect l="l" t="t" r="r" b="b"/>
              <a:pathLst>
                <a:path w="262255" h="429895">
                  <a:moveTo>
                    <a:pt x="262128" y="429768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29768"/>
                  </a:lnTo>
                  <a:lnTo>
                    <a:pt x="6096" y="429768"/>
                  </a:ln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lnTo>
                    <a:pt x="252984" y="9144"/>
                  </a:lnTo>
                  <a:lnTo>
                    <a:pt x="252984" y="4572"/>
                  </a:lnTo>
                  <a:lnTo>
                    <a:pt x="257556" y="9144"/>
                  </a:lnTo>
                  <a:lnTo>
                    <a:pt x="257556" y="429768"/>
                  </a:lnTo>
                  <a:lnTo>
                    <a:pt x="262128" y="429768"/>
                  </a:lnTo>
                  <a:close/>
                </a:path>
                <a:path w="262255" h="429895">
                  <a:moveTo>
                    <a:pt x="10668" y="9144"/>
                  </a:move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close/>
                </a:path>
                <a:path w="262255" h="429895">
                  <a:moveTo>
                    <a:pt x="10668" y="419100"/>
                  </a:moveTo>
                  <a:lnTo>
                    <a:pt x="10668" y="9144"/>
                  </a:lnTo>
                  <a:lnTo>
                    <a:pt x="6096" y="9144"/>
                  </a:lnTo>
                  <a:lnTo>
                    <a:pt x="6096" y="419100"/>
                  </a:lnTo>
                  <a:lnTo>
                    <a:pt x="10668" y="419100"/>
                  </a:lnTo>
                  <a:close/>
                </a:path>
                <a:path w="262255" h="429895">
                  <a:moveTo>
                    <a:pt x="257556" y="419100"/>
                  </a:moveTo>
                  <a:lnTo>
                    <a:pt x="6096" y="419100"/>
                  </a:lnTo>
                  <a:lnTo>
                    <a:pt x="10668" y="423672"/>
                  </a:lnTo>
                  <a:lnTo>
                    <a:pt x="10668" y="429768"/>
                  </a:lnTo>
                  <a:lnTo>
                    <a:pt x="252984" y="429768"/>
                  </a:lnTo>
                  <a:lnTo>
                    <a:pt x="252984" y="423672"/>
                  </a:lnTo>
                  <a:lnTo>
                    <a:pt x="257556" y="419100"/>
                  </a:lnTo>
                  <a:close/>
                </a:path>
                <a:path w="262255" h="429895">
                  <a:moveTo>
                    <a:pt x="10668" y="429768"/>
                  </a:moveTo>
                  <a:lnTo>
                    <a:pt x="10668" y="423672"/>
                  </a:lnTo>
                  <a:lnTo>
                    <a:pt x="6096" y="419100"/>
                  </a:lnTo>
                  <a:lnTo>
                    <a:pt x="6096" y="429768"/>
                  </a:lnTo>
                  <a:lnTo>
                    <a:pt x="10668" y="429768"/>
                  </a:lnTo>
                  <a:close/>
                </a:path>
                <a:path w="262255" h="429895">
                  <a:moveTo>
                    <a:pt x="257556" y="9144"/>
                  </a:moveTo>
                  <a:lnTo>
                    <a:pt x="252984" y="4572"/>
                  </a:lnTo>
                  <a:lnTo>
                    <a:pt x="252984" y="9144"/>
                  </a:lnTo>
                  <a:lnTo>
                    <a:pt x="257556" y="9144"/>
                  </a:lnTo>
                  <a:close/>
                </a:path>
                <a:path w="262255" h="429895">
                  <a:moveTo>
                    <a:pt x="257556" y="419100"/>
                  </a:moveTo>
                  <a:lnTo>
                    <a:pt x="257556" y="9144"/>
                  </a:lnTo>
                  <a:lnTo>
                    <a:pt x="252984" y="9144"/>
                  </a:lnTo>
                  <a:lnTo>
                    <a:pt x="252984" y="419100"/>
                  </a:lnTo>
                  <a:lnTo>
                    <a:pt x="257556" y="419100"/>
                  </a:lnTo>
                  <a:close/>
                </a:path>
                <a:path w="262255" h="429895">
                  <a:moveTo>
                    <a:pt x="257556" y="429768"/>
                  </a:moveTo>
                  <a:lnTo>
                    <a:pt x="257556" y="419100"/>
                  </a:lnTo>
                  <a:lnTo>
                    <a:pt x="252984" y="423672"/>
                  </a:lnTo>
                  <a:lnTo>
                    <a:pt x="252984" y="429768"/>
                  </a:lnTo>
                  <a:lnTo>
                    <a:pt x="257556" y="429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576961" y="4114799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572390" y="4110228"/>
              <a:ext cx="262255" cy="429895"/>
            </a:xfrm>
            <a:custGeom>
              <a:avLst/>
              <a:gdLst/>
              <a:ahLst/>
              <a:cxnLst/>
              <a:rect l="l" t="t" r="r" b="b"/>
              <a:pathLst>
                <a:path w="262255" h="429895">
                  <a:moveTo>
                    <a:pt x="262128" y="429768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29768"/>
                  </a:lnTo>
                  <a:lnTo>
                    <a:pt x="4572" y="429768"/>
                  </a:lnTo>
                  <a:lnTo>
                    <a:pt x="4572" y="9144"/>
                  </a:lnTo>
                  <a:lnTo>
                    <a:pt x="9144" y="4572"/>
                  </a:lnTo>
                  <a:lnTo>
                    <a:pt x="9144" y="9144"/>
                  </a:lnTo>
                  <a:lnTo>
                    <a:pt x="251460" y="9144"/>
                  </a:lnTo>
                  <a:lnTo>
                    <a:pt x="251460" y="4572"/>
                  </a:lnTo>
                  <a:lnTo>
                    <a:pt x="256032" y="9144"/>
                  </a:lnTo>
                  <a:lnTo>
                    <a:pt x="256032" y="429768"/>
                  </a:lnTo>
                  <a:lnTo>
                    <a:pt x="262128" y="429768"/>
                  </a:lnTo>
                  <a:close/>
                </a:path>
                <a:path w="262255" h="429895">
                  <a:moveTo>
                    <a:pt x="9144" y="9144"/>
                  </a:moveTo>
                  <a:lnTo>
                    <a:pt x="9144" y="4572"/>
                  </a:lnTo>
                  <a:lnTo>
                    <a:pt x="4572" y="9144"/>
                  </a:lnTo>
                  <a:lnTo>
                    <a:pt x="9144" y="9144"/>
                  </a:lnTo>
                  <a:close/>
                </a:path>
                <a:path w="262255" h="429895">
                  <a:moveTo>
                    <a:pt x="9144" y="419100"/>
                  </a:moveTo>
                  <a:lnTo>
                    <a:pt x="9144" y="9144"/>
                  </a:lnTo>
                  <a:lnTo>
                    <a:pt x="4572" y="9144"/>
                  </a:lnTo>
                  <a:lnTo>
                    <a:pt x="4572" y="419100"/>
                  </a:lnTo>
                  <a:lnTo>
                    <a:pt x="9144" y="419100"/>
                  </a:lnTo>
                  <a:close/>
                </a:path>
                <a:path w="262255" h="429895">
                  <a:moveTo>
                    <a:pt x="256032" y="419100"/>
                  </a:moveTo>
                  <a:lnTo>
                    <a:pt x="4572" y="419100"/>
                  </a:lnTo>
                  <a:lnTo>
                    <a:pt x="9144" y="423672"/>
                  </a:lnTo>
                  <a:lnTo>
                    <a:pt x="9144" y="429768"/>
                  </a:lnTo>
                  <a:lnTo>
                    <a:pt x="251460" y="429768"/>
                  </a:lnTo>
                  <a:lnTo>
                    <a:pt x="251460" y="423672"/>
                  </a:lnTo>
                  <a:lnTo>
                    <a:pt x="256032" y="419100"/>
                  </a:lnTo>
                  <a:close/>
                </a:path>
                <a:path w="262255" h="429895">
                  <a:moveTo>
                    <a:pt x="9144" y="429768"/>
                  </a:moveTo>
                  <a:lnTo>
                    <a:pt x="9144" y="423672"/>
                  </a:lnTo>
                  <a:lnTo>
                    <a:pt x="4572" y="419100"/>
                  </a:lnTo>
                  <a:lnTo>
                    <a:pt x="4572" y="429768"/>
                  </a:lnTo>
                  <a:lnTo>
                    <a:pt x="9144" y="429768"/>
                  </a:lnTo>
                  <a:close/>
                </a:path>
                <a:path w="262255" h="429895">
                  <a:moveTo>
                    <a:pt x="256032" y="9144"/>
                  </a:moveTo>
                  <a:lnTo>
                    <a:pt x="251460" y="4572"/>
                  </a:lnTo>
                  <a:lnTo>
                    <a:pt x="251460" y="9144"/>
                  </a:lnTo>
                  <a:lnTo>
                    <a:pt x="256032" y="9144"/>
                  </a:lnTo>
                  <a:close/>
                </a:path>
                <a:path w="262255" h="429895">
                  <a:moveTo>
                    <a:pt x="256032" y="419100"/>
                  </a:moveTo>
                  <a:lnTo>
                    <a:pt x="256032" y="9144"/>
                  </a:lnTo>
                  <a:lnTo>
                    <a:pt x="251460" y="9144"/>
                  </a:lnTo>
                  <a:lnTo>
                    <a:pt x="251460" y="419100"/>
                  </a:lnTo>
                  <a:lnTo>
                    <a:pt x="256032" y="419100"/>
                  </a:lnTo>
                  <a:close/>
                </a:path>
                <a:path w="262255" h="429895">
                  <a:moveTo>
                    <a:pt x="256032" y="429768"/>
                  </a:moveTo>
                  <a:lnTo>
                    <a:pt x="256032" y="419100"/>
                  </a:lnTo>
                  <a:lnTo>
                    <a:pt x="251460" y="423672"/>
                  </a:lnTo>
                  <a:lnTo>
                    <a:pt x="251460" y="429768"/>
                  </a:lnTo>
                  <a:lnTo>
                    <a:pt x="256032" y="429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828422" y="4114799"/>
              <a:ext cx="253365" cy="419100"/>
            </a:xfrm>
            <a:custGeom>
              <a:avLst/>
              <a:gdLst/>
              <a:ahLst/>
              <a:cxnLst/>
              <a:rect l="l" t="t" r="r" b="b"/>
              <a:pathLst>
                <a:path w="253364" h="419100">
                  <a:moveTo>
                    <a:pt x="252983" y="419099"/>
                  </a:moveTo>
                  <a:lnTo>
                    <a:pt x="25298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2983" y="41909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823850" y="4110228"/>
              <a:ext cx="262255" cy="429895"/>
            </a:xfrm>
            <a:custGeom>
              <a:avLst/>
              <a:gdLst/>
              <a:ahLst/>
              <a:cxnLst/>
              <a:rect l="l" t="t" r="r" b="b"/>
              <a:pathLst>
                <a:path w="262255" h="429895">
                  <a:moveTo>
                    <a:pt x="262128" y="429768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29768"/>
                  </a:lnTo>
                  <a:lnTo>
                    <a:pt x="4572" y="429768"/>
                  </a:ln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lnTo>
                    <a:pt x="251460" y="9144"/>
                  </a:lnTo>
                  <a:lnTo>
                    <a:pt x="251460" y="4572"/>
                  </a:lnTo>
                  <a:lnTo>
                    <a:pt x="257556" y="9144"/>
                  </a:lnTo>
                  <a:lnTo>
                    <a:pt x="257556" y="429768"/>
                  </a:lnTo>
                  <a:lnTo>
                    <a:pt x="262128" y="429768"/>
                  </a:lnTo>
                  <a:close/>
                </a:path>
                <a:path w="262255" h="429895">
                  <a:moveTo>
                    <a:pt x="10668" y="9144"/>
                  </a:move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close/>
                </a:path>
                <a:path w="262255" h="429895">
                  <a:moveTo>
                    <a:pt x="10668" y="419100"/>
                  </a:moveTo>
                  <a:lnTo>
                    <a:pt x="10668" y="9144"/>
                  </a:lnTo>
                  <a:lnTo>
                    <a:pt x="4572" y="9144"/>
                  </a:lnTo>
                  <a:lnTo>
                    <a:pt x="4572" y="419100"/>
                  </a:lnTo>
                  <a:lnTo>
                    <a:pt x="10668" y="419100"/>
                  </a:lnTo>
                  <a:close/>
                </a:path>
                <a:path w="262255" h="429895">
                  <a:moveTo>
                    <a:pt x="257556" y="419100"/>
                  </a:moveTo>
                  <a:lnTo>
                    <a:pt x="4572" y="419100"/>
                  </a:lnTo>
                  <a:lnTo>
                    <a:pt x="10668" y="423672"/>
                  </a:lnTo>
                  <a:lnTo>
                    <a:pt x="10668" y="429768"/>
                  </a:lnTo>
                  <a:lnTo>
                    <a:pt x="251460" y="429768"/>
                  </a:lnTo>
                  <a:lnTo>
                    <a:pt x="251460" y="423672"/>
                  </a:lnTo>
                  <a:lnTo>
                    <a:pt x="257556" y="419100"/>
                  </a:lnTo>
                  <a:close/>
                </a:path>
                <a:path w="262255" h="429895">
                  <a:moveTo>
                    <a:pt x="10668" y="429768"/>
                  </a:moveTo>
                  <a:lnTo>
                    <a:pt x="10668" y="423672"/>
                  </a:lnTo>
                  <a:lnTo>
                    <a:pt x="4572" y="419100"/>
                  </a:lnTo>
                  <a:lnTo>
                    <a:pt x="4572" y="429768"/>
                  </a:lnTo>
                  <a:lnTo>
                    <a:pt x="10668" y="429768"/>
                  </a:lnTo>
                  <a:close/>
                </a:path>
                <a:path w="262255" h="429895">
                  <a:moveTo>
                    <a:pt x="257556" y="9144"/>
                  </a:moveTo>
                  <a:lnTo>
                    <a:pt x="251460" y="4572"/>
                  </a:lnTo>
                  <a:lnTo>
                    <a:pt x="251460" y="9144"/>
                  </a:lnTo>
                  <a:lnTo>
                    <a:pt x="257556" y="9144"/>
                  </a:lnTo>
                  <a:close/>
                </a:path>
                <a:path w="262255" h="429895">
                  <a:moveTo>
                    <a:pt x="257556" y="419100"/>
                  </a:moveTo>
                  <a:lnTo>
                    <a:pt x="257556" y="9144"/>
                  </a:lnTo>
                  <a:lnTo>
                    <a:pt x="251460" y="9144"/>
                  </a:lnTo>
                  <a:lnTo>
                    <a:pt x="251460" y="419100"/>
                  </a:lnTo>
                  <a:lnTo>
                    <a:pt x="257556" y="419100"/>
                  </a:lnTo>
                  <a:close/>
                </a:path>
                <a:path w="262255" h="429895">
                  <a:moveTo>
                    <a:pt x="257556" y="429768"/>
                  </a:moveTo>
                  <a:lnTo>
                    <a:pt x="257556" y="419100"/>
                  </a:lnTo>
                  <a:lnTo>
                    <a:pt x="251460" y="423672"/>
                  </a:lnTo>
                  <a:lnTo>
                    <a:pt x="251460" y="429768"/>
                  </a:lnTo>
                  <a:lnTo>
                    <a:pt x="257556" y="429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081406" y="4114799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075310" y="4110228"/>
              <a:ext cx="262255" cy="429895"/>
            </a:xfrm>
            <a:custGeom>
              <a:avLst/>
              <a:gdLst/>
              <a:ahLst/>
              <a:cxnLst/>
              <a:rect l="l" t="t" r="r" b="b"/>
              <a:pathLst>
                <a:path w="262254" h="429895">
                  <a:moveTo>
                    <a:pt x="262128" y="429768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29768"/>
                  </a:lnTo>
                  <a:lnTo>
                    <a:pt x="6096" y="429768"/>
                  </a:ln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lnTo>
                    <a:pt x="251460" y="9144"/>
                  </a:lnTo>
                  <a:lnTo>
                    <a:pt x="251460" y="4572"/>
                  </a:lnTo>
                  <a:lnTo>
                    <a:pt x="257556" y="9144"/>
                  </a:lnTo>
                  <a:lnTo>
                    <a:pt x="257556" y="429768"/>
                  </a:lnTo>
                  <a:lnTo>
                    <a:pt x="262128" y="429768"/>
                  </a:lnTo>
                  <a:close/>
                </a:path>
                <a:path w="262254" h="429895">
                  <a:moveTo>
                    <a:pt x="10668" y="9144"/>
                  </a:move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close/>
                </a:path>
                <a:path w="262254" h="429895">
                  <a:moveTo>
                    <a:pt x="10668" y="419100"/>
                  </a:moveTo>
                  <a:lnTo>
                    <a:pt x="10668" y="9144"/>
                  </a:lnTo>
                  <a:lnTo>
                    <a:pt x="6096" y="9144"/>
                  </a:lnTo>
                  <a:lnTo>
                    <a:pt x="6096" y="419100"/>
                  </a:lnTo>
                  <a:lnTo>
                    <a:pt x="10668" y="419100"/>
                  </a:lnTo>
                  <a:close/>
                </a:path>
                <a:path w="262254" h="429895">
                  <a:moveTo>
                    <a:pt x="257556" y="419100"/>
                  </a:moveTo>
                  <a:lnTo>
                    <a:pt x="6096" y="419100"/>
                  </a:lnTo>
                  <a:lnTo>
                    <a:pt x="10668" y="423672"/>
                  </a:lnTo>
                  <a:lnTo>
                    <a:pt x="10668" y="429768"/>
                  </a:lnTo>
                  <a:lnTo>
                    <a:pt x="251460" y="429768"/>
                  </a:lnTo>
                  <a:lnTo>
                    <a:pt x="251460" y="423672"/>
                  </a:lnTo>
                  <a:lnTo>
                    <a:pt x="257556" y="419100"/>
                  </a:lnTo>
                  <a:close/>
                </a:path>
                <a:path w="262254" h="429895">
                  <a:moveTo>
                    <a:pt x="10668" y="429768"/>
                  </a:moveTo>
                  <a:lnTo>
                    <a:pt x="10668" y="423672"/>
                  </a:lnTo>
                  <a:lnTo>
                    <a:pt x="6096" y="419100"/>
                  </a:lnTo>
                  <a:lnTo>
                    <a:pt x="6096" y="429768"/>
                  </a:lnTo>
                  <a:lnTo>
                    <a:pt x="10668" y="429768"/>
                  </a:lnTo>
                  <a:close/>
                </a:path>
                <a:path w="262254" h="429895">
                  <a:moveTo>
                    <a:pt x="257556" y="9144"/>
                  </a:moveTo>
                  <a:lnTo>
                    <a:pt x="251460" y="4572"/>
                  </a:lnTo>
                  <a:lnTo>
                    <a:pt x="251460" y="9144"/>
                  </a:lnTo>
                  <a:lnTo>
                    <a:pt x="257556" y="9144"/>
                  </a:lnTo>
                  <a:close/>
                </a:path>
                <a:path w="262254" h="429895">
                  <a:moveTo>
                    <a:pt x="257556" y="419100"/>
                  </a:moveTo>
                  <a:lnTo>
                    <a:pt x="257556" y="9144"/>
                  </a:lnTo>
                  <a:lnTo>
                    <a:pt x="251460" y="9144"/>
                  </a:lnTo>
                  <a:lnTo>
                    <a:pt x="251460" y="419100"/>
                  </a:lnTo>
                  <a:lnTo>
                    <a:pt x="257556" y="419100"/>
                  </a:lnTo>
                  <a:close/>
                </a:path>
                <a:path w="262254" h="429895">
                  <a:moveTo>
                    <a:pt x="257556" y="429768"/>
                  </a:moveTo>
                  <a:lnTo>
                    <a:pt x="257556" y="419100"/>
                  </a:lnTo>
                  <a:lnTo>
                    <a:pt x="251460" y="423672"/>
                  </a:lnTo>
                  <a:lnTo>
                    <a:pt x="251460" y="429768"/>
                  </a:lnTo>
                  <a:lnTo>
                    <a:pt x="257556" y="429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332866" y="4114799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326770" y="4110228"/>
              <a:ext cx="264160" cy="429895"/>
            </a:xfrm>
            <a:custGeom>
              <a:avLst/>
              <a:gdLst/>
              <a:ahLst/>
              <a:cxnLst/>
              <a:rect l="l" t="t" r="r" b="b"/>
              <a:pathLst>
                <a:path w="264160" h="429895">
                  <a:moveTo>
                    <a:pt x="263652" y="429768"/>
                  </a:moveTo>
                  <a:lnTo>
                    <a:pt x="263652" y="0"/>
                  </a:lnTo>
                  <a:lnTo>
                    <a:pt x="0" y="0"/>
                  </a:lnTo>
                  <a:lnTo>
                    <a:pt x="0" y="429768"/>
                  </a:lnTo>
                  <a:lnTo>
                    <a:pt x="6096" y="429768"/>
                  </a:lnTo>
                  <a:lnTo>
                    <a:pt x="6096" y="9144"/>
                  </a:lnTo>
                  <a:lnTo>
                    <a:pt x="10668" y="4572"/>
                  </a:lnTo>
                  <a:lnTo>
                    <a:pt x="10668" y="9144"/>
                  </a:lnTo>
                  <a:lnTo>
                    <a:pt x="252984" y="9144"/>
                  </a:lnTo>
                  <a:lnTo>
                    <a:pt x="252984" y="4572"/>
                  </a:lnTo>
                  <a:lnTo>
                    <a:pt x="257556" y="9144"/>
                  </a:lnTo>
                  <a:lnTo>
                    <a:pt x="257556" y="429768"/>
                  </a:lnTo>
                  <a:lnTo>
                    <a:pt x="263652" y="429768"/>
                  </a:lnTo>
                  <a:close/>
                </a:path>
                <a:path w="264160" h="429895">
                  <a:moveTo>
                    <a:pt x="10668" y="9144"/>
                  </a:moveTo>
                  <a:lnTo>
                    <a:pt x="10668" y="4572"/>
                  </a:lnTo>
                  <a:lnTo>
                    <a:pt x="6096" y="9144"/>
                  </a:lnTo>
                  <a:lnTo>
                    <a:pt x="10668" y="9144"/>
                  </a:lnTo>
                  <a:close/>
                </a:path>
                <a:path w="264160" h="429895">
                  <a:moveTo>
                    <a:pt x="10668" y="419100"/>
                  </a:moveTo>
                  <a:lnTo>
                    <a:pt x="10668" y="9144"/>
                  </a:lnTo>
                  <a:lnTo>
                    <a:pt x="6096" y="9144"/>
                  </a:lnTo>
                  <a:lnTo>
                    <a:pt x="6096" y="419100"/>
                  </a:lnTo>
                  <a:lnTo>
                    <a:pt x="10668" y="419100"/>
                  </a:lnTo>
                  <a:close/>
                </a:path>
                <a:path w="264160" h="429895">
                  <a:moveTo>
                    <a:pt x="257556" y="419100"/>
                  </a:moveTo>
                  <a:lnTo>
                    <a:pt x="6096" y="419100"/>
                  </a:lnTo>
                  <a:lnTo>
                    <a:pt x="10668" y="423672"/>
                  </a:lnTo>
                  <a:lnTo>
                    <a:pt x="10668" y="429768"/>
                  </a:lnTo>
                  <a:lnTo>
                    <a:pt x="252984" y="429768"/>
                  </a:lnTo>
                  <a:lnTo>
                    <a:pt x="252984" y="423672"/>
                  </a:lnTo>
                  <a:lnTo>
                    <a:pt x="257556" y="419100"/>
                  </a:lnTo>
                  <a:close/>
                </a:path>
                <a:path w="264160" h="429895">
                  <a:moveTo>
                    <a:pt x="10668" y="429768"/>
                  </a:moveTo>
                  <a:lnTo>
                    <a:pt x="10668" y="423672"/>
                  </a:lnTo>
                  <a:lnTo>
                    <a:pt x="6096" y="419100"/>
                  </a:lnTo>
                  <a:lnTo>
                    <a:pt x="6096" y="429768"/>
                  </a:lnTo>
                  <a:lnTo>
                    <a:pt x="10668" y="429768"/>
                  </a:lnTo>
                  <a:close/>
                </a:path>
                <a:path w="264160" h="429895">
                  <a:moveTo>
                    <a:pt x="257556" y="9144"/>
                  </a:moveTo>
                  <a:lnTo>
                    <a:pt x="252984" y="4572"/>
                  </a:lnTo>
                  <a:lnTo>
                    <a:pt x="252984" y="9144"/>
                  </a:lnTo>
                  <a:lnTo>
                    <a:pt x="257556" y="9144"/>
                  </a:lnTo>
                  <a:close/>
                </a:path>
                <a:path w="264160" h="429895">
                  <a:moveTo>
                    <a:pt x="257556" y="419100"/>
                  </a:moveTo>
                  <a:lnTo>
                    <a:pt x="257556" y="9144"/>
                  </a:lnTo>
                  <a:lnTo>
                    <a:pt x="252984" y="9144"/>
                  </a:lnTo>
                  <a:lnTo>
                    <a:pt x="252984" y="419100"/>
                  </a:lnTo>
                  <a:lnTo>
                    <a:pt x="257556" y="419100"/>
                  </a:lnTo>
                  <a:close/>
                </a:path>
                <a:path w="264160" h="429895">
                  <a:moveTo>
                    <a:pt x="257556" y="429768"/>
                  </a:moveTo>
                  <a:lnTo>
                    <a:pt x="257556" y="419100"/>
                  </a:lnTo>
                  <a:lnTo>
                    <a:pt x="252984" y="423672"/>
                  </a:lnTo>
                  <a:lnTo>
                    <a:pt x="252984" y="429768"/>
                  </a:lnTo>
                  <a:lnTo>
                    <a:pt x="257556" y="429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584326" y="4114799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579754" y="4110228"/>
              <a:ext cx="262255" cy="429895"/>
            </a:xfrm>
            <a:custGeom>
              <a:avLst/>
              <a:gdLst/>
              <a:ahLst/>
              <a:cxnLst/>
              <a:rect l="l" t="t" r="r" b="b"/>
              <a:pathLst>
                <a:path w="262254" h="429895">
                  <a:moveTo>
                    <a:pt x="262128" y="429768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29768"/>
                  </a:lnTo>
                  <a:lnTo>
                    <a:pt x="4572" y="429768"/>
                  </a:lnTo>
                  <a:lnTo>
                    <a:pt x="4572" y="9144"/>
                  </a:lnTo>
                  <a:lnTo>
                    <a:pt x="10668" y="4572"/>
                  </a:lnTo>
                  <a:lnTo>
                    <a:pt x="10668" y="9144"/>
                  </a:lnTo>
                  <a:lnTo>
                    <a:pt x="251460" y="9144"/>
                  </a:lnTo>
                  <a:lnTo>
                    <a:pt x="251460" y="4572"/>
                  </a:lnTo>
                  <a:lnTo>
                    <a:pt x="256032" y="9144"/>
                  </a:lnTo>
                  <a:lnTo>
                    <a:pt x="256032" y="429768"/>
                  </a:lnTo>
                  <a:lnTo>
                    <a:pt x="262128" y="429768"/>
                  </a:lnTo>
                  <a:close/>
                </a:path>
                <a:path w="262254" h="429895">
                  <a:moveTo>
                    <a:pt x="10668" y="9144"/>
                  </a:moveTo>
                  <a:lnTo>
                    <a:pt x="10668" y="4572"/>
                  </a:lnTo>
                  <a:lnTo>
                    <a:pt x="4572" y="9144"/>
                  </a:lnTo>
                  <a:lnTo>
                    <a:pt x="10668" y="9144"/>
                  </a:lnTo>
                  <a:close/>
                </a:path>
                <a:path w="262254" h="429895">
                  <a:moveTo>
                    <a:pt x="10668" y="419100"/>
                  </a:moveTo>
                  <a:lnTo>
                    <a:pt x="10668" y="9144"/>
                  </a:lnTo>
                  <a:lnTo>
                    <a:pt x="4572" y="9144"/>
                  </a:lnTo>
                  <a:lnTo>
                    <a:pt x="4572" y="419100"/>
                  </a:lnTo>
                  <a:lnTo>
                    <a:pt x="10668" y="419100"/>
                  </a:lnTo>
                  <a:close/>
                </a:path>
                <a:path w="262254" h="429895">
                  <a:moveTo>
                    <a:pt x="256032" y="419100"/>
                  </a:moveTo>
                  <a:lnTo>
                    <a:pt x="4572" y="419100"/>
                  </a:lnTo>
                  <a:lnTo>
                    <a:pt x="10668" y="423672"/>
                  </a:lnTo>
                  <a:lnTo>
                    <a:pt x="10668" y="429768"/>
                  </a:lnTo>
                  <a:lnTo>
                    <a:pt x="251460" y="429768"/>
                  </a:lnTo>
                  <a:lnTo>
                    <a:pt x="251460" y="423672"/>
                  </a:lnTo>
                  <a:lnTo>
                    <a:pt x="256032" y="419100"/>
                  </a:lnTo>
                  <a:close/>
                </a:path>
                <a:path w="262254" h="429895">
                  <a:moveTo>
                    <a:pt x="10668" y="429768"/>
                  </a:moveTo>
                  <a:lnTo>
                    <a:pt x="10668" y="423672"/>
                  </a:lnTo>
                  <a:lnTo>
                    <a:pt x="4572" y="419100"/>
                  </a:lnTo>
                  <a:lnTo>
                    <a:pt x="4572" y="429768"/>
                  </a:lnTo>
                  <a:lnTo>
                    <a:pt x="10668" y="429768"/>
                  </a:lnTo>
                  <a:close/>
                </a:path>
                <a:path w="262254" h="429895">
                  <a:moveTo>
                    <a:pt x="256032" y="9144"/>
                  </a:moveTo>
                  <a:lnTo>
                    <a:pt x="251460" y="4572"/>
                  </a:lnTo>
                  <a:lnTo>
                    <a:pt x="251460" y="9144"/>
                  </a:lnTo>
                  <a:lnTo>
                    <a:pt x="256032" y="9144"/>
                  </a:lnTo>
                  <a:close/>
                </a:path>
                <a:path w="262254" h="429895">
                  <a:moveTo>
                    <a:pt x="256032" y="419100"/>
                  </a:moveTo>
                  <a:lnTo>
                    <a:pt x="256032" y="9144"/>
                  </a:lnTo>
                  <a:lnTo>
                    <a:pt x="251460" y="9144"/>
                  </a:lnTo>
                  <a:lnTo>
                    <a:pt x="251460" y="419100"/>
                  </a:lnTo>
                  <a:lnTo>
                    <a:pt x="256032" y="419100"/>
                  </a:lnTo>
                  <a:close/>
                </a:path>
                <a:path w="262254" h="429895">
                  <a:moveTo>
                    <a:pt x="256032" y="429768"/>
                  </a:moveTo>
                  <a:lnTo>
                    <a:pt x="256032" y="419100"/>
                  </a:lnTo>
                  <a:lnTo>
                    <a:pt x="251460" y="423672"/>
                  </a:lnTo>
                  <a:lnTo>
                    <a:pt x="251460" y="429768"/>
                  </a:lnTo>
                  <a:lnTo>
                    <a:pt x="256032" y="429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2472762" y="3131312"/>
            <a:ext cx="2357755" cy="8590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84">
              <a:spcBef>
                <a:spcPts val="100"/>
              </a:spcBef>
            </a:pPr>
            <a:r>
              <a:rPr sz="3299" b="1" spc="-10" dirty="0">
                <a:latin typeface="Times New Roman"/>
                <a:cs typeface="Times New Roman"/>
              </a:rPr>
              <a:t>Příklad:</a:t>
            </a:r>
            <a:endParaRPr sz="3299">
              <a:latin typeface="Times New Roman"/>
              <a:cs typeface="Times New Roman"/>
            </a:endParaRPr>
          </a:p>
          <a:p>
            <a:pPr marL="12699">
              <a:spcBef>
                <a:spcPts val="30"/>
              </a:spcBef>
            </a:pPr>
            <a:r>
              <a:rPr sz="2200" b="1" dirty="0">
                <a:solidFill>
                  <a:srgbClr val="3232CC"/>
                </a:solidFill>
                <a:latin typeface="Times New Roman"/>
                <a:cs typeface="Times New Roman"/>
              </a:rPr>
              <a:t>Zdrojový</a:t>
            </a:r>
            <a:r>
              <a:rPr sz="2200" b="1" spc="-7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program: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730564" y="3181902"/>
            <a:ext cx="3247390" cy="1218923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78423">
              <a:spcBef>
                <a:spcPts val="1565"/>
              </a:spcBef>
            </a:pPr>
            <a:r>
              <a:rPr sz="2850" b="1" dirty="0">
                <a:latin typeface="Times New Roman"/>
                <a:cs typeface="Times New Roman"/>
              </a:rPr>
              <a:t>Syntaktický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b="1" spc="-10" dirty="0">
                <a:latin typeface="Times New Roman"/>
                <a:cs typeface="Times New Roman"/>
              </a:rPr>
              <a:t>analyz.</a:t>
            </a:r>
            <a:endParaRPr sz="2850">
              <a:latin typeface="Times New Roman"/>
              <a:cs typeface="Times New Roman"/>
            </a:endParaRPr>
          </a:p>
          <a:p>
            <a:pPr marL="12699">
              <a:spcBef>
                <a:spcPts val="1380"/>
              </a:spcBef>
            </a:pP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Assignment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440757" y="4019804"/>
            <a:ext cx="3549650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1018474" algn="l"/>
              </a:tabLst>
            </a:pPr>
            <a:r>
              <a:rPr sz="3299" b="1" spc="-25" dirty="0">
                <a:latin typeface="Courier New"/>
                <a:cs typeface="Courier New"/>
              </a:rPr>
              <a:t>Pos</a:t>
            </a:r>
            <a:r>
              <a:rPr sz="3299" b="1" dirty="0">
                <a:latin typeface="Courier New"/>
                <a:cs typeface="Courier New"/>
              </a:rPr>
              <a:t>	:=</a:t>
            </a:r>
            <a:r>
              <a:rPr sz="3299" b="1" spc="10" dirty="0">
                <a:latin typeface="Courier New"/>
                <a:cs typeface="Courier New"/>
              </a:rPr>
              <a:t> </a:t>
            </a:r>
            <a:r>
              <a:rPr sz="3299" b="1" spc="-10" dirty="0">
                <a:latin typeface="Courier New"/>
                <a:cs typeface="Courier New"/>
              </a:rPr>
              <a:t>Rate*60</a:t>
            </a:r>
            <a:endParaRPr sz="3299">
              <a:latin typeface="Courier New"/>
              <a:cs typeface="Courier New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879416" y="5818122"/>
            <a:ext cx="1347470" cy="9130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6350" algn="ctr">
              <a:lnSpc>
                <a:spcPts val="3329"/>
              </a:lnSpc>
              <a:spcBef>
                <a:spcPts val="130"/>
              </a:spcBef>
            </a:pPr>
            <a:r>
              <a:rPr sz="3049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endParaRPr sz="3049" dirty="0">
              <a:latin typeface="Times New Roman"/>
              <a:cs typeface="Times New Roman"/>
            </a:endParaRPr>
          </a:p>
          <a:p>
            <a:pPr algn="ctr">
              <a:lnSpc>
                <a:spcPts val="3629"/>
              </a:lnSpc>
            </a:pPr>
            <a:r>
              <a:rPr lang="cs-CZ" sz="2800" b="1" dirty="0"/>
              <a:t>🖝</a:t>
            </a:r>
            <a:r>
              <a:rPr sz="3299" b="1" spc="-10" dirty="0">
                <a:latin typeface="Courier New"/>
                <a:cs typeface="Courier New"/>
              </a:rPr>
              <a:t>Rate</a:t>
            </a:r>
            <a:endParaRPr sz="3299" dirty="0">
              <a:latin typeface="Courier New"/>
              <a:cs typeface="Courier New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219770" y="4533902"/>
            <a:ext cx="5793740" cy="2188845"/>
            <a:chOff x="2849758" y="4533900"/>
            <a:chExt cx="5793740" cy="2188845"/>
          </a:xfrm>
        </p:grpSpPr>
        <p:sp>
          <p:nvSpPr>
            <p:cNvPr id="90" name="object 90"/>
            <p:cNvSpPr/>
            <p:nvPr/>
          </p:nvSpPr>
          <p:spPr>
            <a:xfrm>
              <a:off x="2849753" y="4533912"/>
              <a:ext cx="881380" cy="504825"/>
            </a:xfrm>
            <a:custGeom>
              <a:avLst/>
              <a:gdLst/>
              <a:ahLst/>
              <a:cxnLst/>
              <a:rect l="l" t="t" r="r" b="b"/>
              <a:pathLst>
                <a:path w="881379" h="504825">
                  <a:moveTo>
                    <a:pt x="126492" y="377952"/>
                  </a:moveTo>
                  <a:lnTo>
                    <a:pt x="83820" y="377952"/>
                  </a:lnTo>
                  <a:lnTo>
                    <a:pt x="83820" y="0"/>
                  </a:lnTo>
                  <a:lnTo>
                    <a:pt x="42672" y="0"/>
                  </a:lnTo>
                  <a:lnTo>
                    <a:pt x="42672" y="377952"/>
                  </a:lnTo>
                  <a:lnTo>
                    <a:pt x="0" y="377952"/>
                  </a:lnTo>
                  <a:lnTo>
                    <a:pt x="42672" y="464324"/>
                  </a:lnTo>
                  <a:lnTo>
                    <a:pt x="62484" y="504444"/>
                  </a:lnTo>
                  <a:lnTo>
                    <a:pt x="83820" y="462280"/>
                  </a:lnTo>
                  <a:lnTo>
                    <a:pt x="126492" y="377952"/>
                  </a:lnTo>
                  <a:close/>
                </a:path>
                <a:path w="881379" h="504825">
                  <a:moveTo>
                    <a:pt x="377952" y="377952"/>
                  </a:moveTo>
                  <a:lnTo>
                    <a:pt x="335280" y="377952"/>
                  </a:lnTo>
                  <a:lnTo>
                    <a:pt x="335280" y="0"/>
                  </a:lnTo>
                  <a:lnTo>
                    <a:pt x="294132" y="0"/>
                  </a:lnTo>
                  <a:lnTo>
                    <a:pt x="294132" y="377952"/>
                  </a:lnTo>
                  <a:lnTo>
                    <a:pt x="251460" y="377952"/>
                  </a:lnTo>
                  <a:lnTo>
                    <a:pt x="294132" y="462280"/>
                  </a:lnTo>
                  <a:lnTo>
                    <a:pt x="315468" y="504444"/>
                  </a:lnTo>
                  <a:lnTo>
                    <a:pt x="335280" y="464324"/>
                  </a:lnTo>
                  <a:lnTo>
                    <a:pt x="377952" y="377952"/>
                  </a:lnTo>
                  <a:close/>
                </a:path>
                <a:path w="881379" h="504825">
                  <a:moveTo>
                    <a:pt x="629412" y="377952"/>
                  </a:moveTo>
                  <a:lnTo>
                    <a:pt x="588264" y="377952"/>
                  </a:lnTo>
                  <a:lnTo>
                    <a:pt x="588264" y="0"/>
                  </a:lnTo>
                  <a:lnTo>
                    <a:pt x="545592" y="0"/>
                  </a:lnTo>
                  <a:lnTo>
                    <a:pt x="545592" y="377952"/>
                  </a:lnTo>
                  <a:lnTo>
                    <a:pt x="504444" y="377952"/>
                  </a:lnTo>
                  <a:lnTo>
                    <a:pt x="545592" y="461251"/>
                  </a:lnTo>
                  <a:lnTo>
                    <a:pt x="566928" y="504444"/>
                  </a:lnTo>
                  <a:lnTo>
                    <a:pt x="588264" y="461251"/>
                  </a:lnTo>
                  <a:lnTo>
                    <a:pt x="629412" y="377952"/>
                  </a:lnTo>
                  <a:close/>
                </a:path>
                <a:path w="881379" h="504825">
                  <a:moveTo>
                    <a:pt x="880872" y="377952"/>
                  </a:moveTo>
                  <a:lnTo>
                    <a:pt x="839724" y="377952"/>
                  </a:lnTo>
                  <a:lnTo>
                    <a:pt x="839724" y="0"/>
                  </a:lnTo>
                  <a:lnTo>
                    <a:pt x="797052" y="0"/>
                  </a:lnTo>
                  <a:lnTo>
                    <a:pt x="797052" y="377952"/>
                  </a:lnTo>
                  <a:lnTo>
                    <a:pt x="755904" y="377952"/>
                  </a:lnTo>
                  <a:lnTo>
                    <a:pt x="797052" y="461251"/>
                  </a:lnTo>
                  <a:lnTo>
                    <a:pt x="818388" y="504444"/>
                  </a:lnTo>
                  <a:lnTo>
                    <a:pt x="839724" y="461251"/>
                  </a:lnTo>
                  <a:lnTo>
                    <a:pt x="880872" y="377952"/>
                  </a:lnTo>
                  <a:close/>
                </a:path>
              </a:pathLst>
            </a:custGeom>
            <a:solidFill>
              <a:srgbClr val="32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960754" y="6213348"/>
              <a:ext cx="4055745" cy="509270"/>
            </a:xfrm>
            <a:custGeom>
              <a:avLst/>
              <a:gdLst/>
              <a:ahLst/>
              <a:cxnLst/>
              <a:rect l="l" t="t" r="r" b="b"/>
              <a:pathLst>
                <a:path w="4055745" h="509270">
                  <a:moveTo>
                    <a:pt x="4017527" y="124774"/>
                  </a:moveTo>
                  <a:lnTo>
                    <a:pt x="3978498" y="108854"/>
                  </a:lnTo>
                  <a:lnTo>
                    <a:pt x="3976116" y="114300"/>
                  </a:lnTo>
                  <a:lnTo>
                    <a:pt x="3965448" y="149352"/>
                  </a:lnTo>
                  <a:lnTo>
                    <a:pt x="3959352" y="164592"/>
                  </a:lnTo>
                  <a:lnTo>
                    <a:pt x="3938016" y="214884"/>
                  </a:lnTo>
                  <a:lnTo>
                    <a:pt x="3907536" y="265176"/>
                  </a:lnTo>
                  <a:lnTo>
                    <a:pt x="3883152" y="297180"/>
                  </a:lnTo>
                  <a:lnTo>
                    <a:pt x="3854196" y="326136"/>
                  </a:lnTo>
                  <a:lnTo>
                    <a:pt x="3817620" y="355092"/>
                  </a:lnTo>
                  <a:lnTo>
                    <a:pt x="3774948" y="381000"/>
                  </a:lnTo>
                  <a:lnTo>
                    <a:pt x="3726180" y="402336"/>
                  </a:lnTo>
                  <a:lnTo>
                    <a:pt x="3668268" y="420624"/>
                  </a:lnTo>
                  <a:lnTo>
                    <a:pt x="3651504" y="423672"/>
                  </a:lnTo>
                  <a:lnTo>
                    <a:pt x="3634740" y="428244"/>
                  </a:lnTo>
                  <a:lnTo>
                    <a:pt x="3561588" y="440436"/>
                  </a:lnTo>
                  <a:lnTo>
                    <a:pt x="3520440" y="445008"/>
                  </a:lnTo>
                  <a:lnTo>
                    <a:pt x="3477768" y="449580"/>
                  </a:lnTo>
                  <a:lnTo>
                    <a:pt x="3432048" y="454152"/>
                  </a:lnTo>
                  <a:lnTo>
                    <a:pt x="3384804" y="457200"/>
                  </a:lnTo>
                  <a:lnTo>
                    <a:pt x="3334512" y="460248"/>
                  </a:lnTo>
                  <a:lnTo>
                    <a:pt x="3285744" y="461725"/>
                  </a:lnTo>
                  <a:lnTo>
                    <a:pt x="3232404" y="463252"/>
                  </a:lnTo>
                  <a:lnTo>
                    <a:pt x="3176016" y="464820"/>
                  </a:lnTo>
                  <a:lnTo>
                    <a:pt x="3061716" y="466344"/>
                  </a:lnTo>
                  <a:lnTo>
                    <a:pt x="2941320" y="466344"/>
                  </a:lnTo>
                  <a:lnTo>
                    <a:pt x="2819400" y="463296"/>
                  </a:lnTo>
                  <a:lnTo>
                    <a:pt x="2692908" y="461772"/>
                  </a:lnTo>
                  <a:lnTo>
                    <a:pt x="2566416" y="457200"/>
                  </a:lnTo>
                  <a:lnTo>
                    <a:pt x="2310384" y="448056"/>
                  </a:lnTo>
                  <a:lnTo>
                    <a:pt x="2182368" y="441960"/>
                  </a:lnTo>
                  <a:lnTo>
                    <a:pt x="2058924" y="437388"/>
                  </a:lnTo>
                  <a:lnTo>
                    <a:pt x="1938528" y="431292"/>
                  </a:lnTo>
                  <a:lnTo>
                    <a:pt x="1821180" y="426720"/>
                  </a:lnTo>
                  <a:lnTo>
                    <a:pt x="1705356" y="422148"/>
                  </a:lnTo>
                  <a:lnTo>
                    <a:pt x="1584960" y="416052"/>
                  </a:lnTo>
                  <a:lnTo>
                    <a:pt x="1461516" y="408432"/>
                  </a:lnTo>
                  <a:lnTo>
                    <a:pt x="1335024" y="400812"/>
                  </a:lnTo>
                  <a:lnTo>
                    <a:pt x="1080516" y="381000"/>
                  </a:lnTo>
                  <a:lnTo>
                    <a:pt x="952500" y="370332"/>
                  </a:lnTo>
                  <a:lnTo>
                    <a:pt x="827532" y="359664"/>
                  </a:lnTo>
                  <a:lnTo>
                    <a:pt x="705612" y="348996"/>
                  </a:lnTo>
                  <a:lnTo>
                    <a:pt x="585216" y="338328"/>
                  </a:lnTo>
                  <a:lnTo>
                    <a:pt x="470916" y="329184"/>
                  </a:lnTo>
                  <a:lnTo>
                    <a:pt x="416052" y="323088"/>
                  </a:lnTo>
                  <a:lnTo>
                    <a:pt x="362712" y="318516"/>
                  </a:lnTo>
                  <a:lnTo>
                    <a:pt x="310896" y="313944"/>
                  </a:lnTo>
                  <a:lnTo>
                    <a:pt x="260604" y="309372"/>
                  </a:lnTo>
                  <a:lnTo>
                    <a:pt x="211836" y="304800"/>
                  </a:lnTo>
                  <a:lnTo>
                    <a:pt x="166116" y="301752"/>
                  </a:lnTo>
                  <a:lnTo>
                    <a:pt x="121920" y="297180"/>
                  </a:lnTo>
                  <a:lnTo>
                    <a:pt x="79248" y="294132"/>
                  </a:lnTo>
                  <a:lnTo>
                    <a:pt x="39624" y="291084"/>
                  </a:lnTo>
                  <a:lnTo>
                    <a:pt x="3048" y="288036"/>
                  </a:lnTo>
                  <a:lnTo>
                    <a:pt x="0" y="329184"/>
                  </a:lnTo>
                  <a:lnTo>
                    <a:pt x="36576" y="332232"/>
                  </a:lnTo>
                  <a:lnTo>
                    <a:pt x="76200" y="335280"/>
                  </a:lnTo>
                  <a:lnTo>
                    <a:pt x="117348" y="339852"/>
                  </a:lnTo>
                  <a:lnTo>
                    <a:pt x="161544" y="342900"/>
                  </a:lnTo>
                  <a:lnTo>
                    <a:pt x="256032" y="352044"/>
                  </a:lnTo>
                  <a:lnTo>
                    <a:pt x="306324" y="355092"/>
                  </a:lnTo>
                  <a:lnTo>
                    <a:pt x="358140" y="361188"/>
                  </a:lnTo>
                  <a:lnTo>
                    <a:pt x="467868" y="370332"/>
                  </a:lnTo>
                  <a:lnTo>
                    <a:pt x="582168" y="381000"/>
                  </a:lnTo>
                  <a:lnTo>
                    <a:pt x="701040" y="391668"/>
                  </a:lnTo>
                  <a:lnTo>
                    <a:pt x="824484" y="402336"/>
                  </a:lnTo>
                  <a:lnTo>
                    <a:pt x="949452" y="413004"/>
                  </a:lnTo>
                  <a:lnTo>
                    <a:pt x="1077468" y="422148"/>
                  </a:lnTo>
                  <a:lnTo>
                    <a:pt x="1331976" y="441960"/>
                  </a:lnTo>
                  <a:lnTo>
                    <a:pt x="1458468" y="451104"/>
                  </a:lnTo>
                  <a:lnTo>
                    <a:pt x="1583436" y="458724"/>
                  </a:lnTo>
                  <a:lnTo>
                    <a:pt x="1703832" y="464820"/>
                  </a:lnTo>
                  <a:lnTo>
                    <a:pt x="1935480" y="473964"/>
                  </a:lnTo>
                  <a:lnTo>
                    <a:pt x="2057400" y="478536"/>
                  </a:lnTo>
                  <a:lnTo>
                    <a:pt x="2180844" y="484632"/>
                  </a:lnTo>
                  <a:lnTo>
                    <a:pt x="2307336" y="489204"/>
                  </a:lnTo>
                  <a:lnTo>
                    <a:pt x="2564892" y="499872"/>
                  </a:lnTo>
                  <a:lnTo>
                    <a:pt x="2692908" y="502920"/>
                  </a:lnTo>
                  <a:lnTo>
                    <a:pt x="2817876" y="505968"/>
                  </a:lnTo>
                  <a:lnTo>
                    <a:pt x="2941320" y="507492"/>
                  </a:lnTo>
                  <a:lnTo>
                    <a:pt x="3061716" y="509016"/>
                  </a:lnTo>
                  <a:lnTo>
                    <a:pt x="3176016" y="507492"/>
                  </a:lnTo>
                  <a:lnTo>
                    <a:pt x="3230880" y="506009"/>
                  </a:lnTo>
                  <a:lnTo>
                    <a:pt x="3284220" y="504487"/>
                  </a:lnTo>
                  <a:lnTo>
                    <a:pt x="3337560" y="501396"/>
                  </a:lnTo>
                  <a:lnTo>
                    <a:pt x="3387852" y="498348"/>
                  </a:lnTo>
                  <a:lnTo>
                    <a:pt x="3436620" y="495300"/>
                  </a:lnTo>
                  <a:lnTo>
                    <a:pt x="3482340" y="492252"/>
                  </a:lnTo>
                  <a:lnTo>
                    <a:pt x="3526536" y="487680"/>
                  </a:lnTo>
                  <a:lnTo>
                    <a:pt x="3567684" y="481584"/>
                  </a:lnTo>
                  <a:lnTo>
                    <a:pt x="3607308" y="475488"/>
                  </a:lnTo>
                  <a:lnTo>
                    <a:pt x="3662172" y="464820"/>
                  </a:lnTo>
                  <a:lnTo>
                    <a:pt x="3710940" y="451104"/>
                  </a:lnTo>
                  <a:lnTo>
                    <a:pt x="3770376" y="429768"/>
                  </a:lnTo>
                  <a:lnTo>
                    <a:pt x="3820668" y="403860"/>
                  </a:lnTo>
                  <a:lnTo>
                    <a:pt x="3863340" y="373380"/>
                  </a:lnTo>
                  <a:lnTo>
                    <a:pt x="3899916" y="339852"/>
                  </a:lnTo>
                  <a:lnTo>
                    <a:pt x="3930396" y="306324"/>
                  </a:lnTo>
                  <a:lnTo>
                    <a:pt x="3954780" y="269748"/>
                  </a:lnTo>
                  <a:lnTo>
                    <a:pt x="3983736" y="214884"/>
                  </a:lnTo>
                  <a:lnTo>
                    <a:pt x="3991356" y="196596"/>
                  </a:lnTo>
                  <a:lnTo>
                    <a:pt x="3998976" y="179832"/>
                  </a:lnTo>
                  <a:lnTo>
                    <a:pt x="4015740" y="129540"/>
                  </a:lnTo>
                  <a:lnTo>
                    <a:pt x="4017527" y="124774"/>
                  </a:lnTo>
                  <a:close/>
                </a:path>
                <a:path w="4055745" h="509270">
                  <a:moveTo>
                    <a:pt x="4055364" y="140208"/>
                  </a:moveTo>
                  <a:lnTo>
                    <a:pt x="4046220" y="0"/>
                  </a:lnTo>
                  <a:lnTo>
                    <a:pt x="3939540" y="92964"/>
                  </a:lnTo>
                  <a:lnTo>
                    <a:pt x="3978498" y="108854"/>
                  </a:lnTo>
                  <a:lnTo>
                    <a:pt x="3986784" y="89916"/>
                  </a:lnTo>
                  <a:lnTo>
                    <a:pt x="4024884" y="105156"/>
                  </a:lnTo>
                  <a:lnTo>
                    <a:pt x="4024884" y="127775"/>
                  </a:lnTo>
                  <a:lnTo>
                    <a:pt x="4055364" y="140208"/>
                  </a:lnTo>
                  <a:close/>
                </a:path>
                <a:path w="4055745" h="509270">
                  <a:moveTo>
                    <a:pt x="4024884" y="105156"/>
                  </a:moveTo>
                  <a:lnTo>
                    <a:pt x="3986784" y="89916"/>
                  </a:lnTo>
                  <a:lnTo>
                    <a:pt x="3978498" y="108854"/>
                  </a:lnTo>
                  <a:lnTo>
                    <a:pt x="4017527" y="124774"/>
                  </a:lnTo>
                  <a:lnTo>
                    <a:pt x="4024884" y="105156"/>
                  </a:lnTo>
                  <a:close/>
                </a:path>
                <a:path w="4055745" h="509270">
                  <a:moveTo>
                    <a:pt x="4024884" y="127775"/>
                  </a:moveTo>
                  <a:lnTo>
                    <a:pt x="4024884" y="105156"/>
                  </a:lnTo>
                  <a:lnTo>
                    <a:pt x="4017527" y="124774"/>
                  </a:lnTo>
                  <a:lnTo>
                    <a:pt x="4024884" y="127775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530724" y="5751576"/>
              <a:ext cx="0" cy="715010"/>
            </a:xfrm>
            <a:custGeom>
              <a:avLst/>
              <a:gdLst/>
              <a:ahLst/>
              <a:cxnLst/>
              <a:rect l="l" t="t" r="r" b="b"/>
              <a:pathLst>
                <a:path h="715010">
                  <a:moveTo>
                    <a:pt x="0" y="0"/>
                  </a:moveTo>
                  <a:lnTo>
                    <a:pt x="0" y="714756"/>
                  </a:lnTo>
                </a:path>
              </a:pathLst>
            </a:custGeom>
            <a:ln w="4114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529962" y="5710427"/>
              <a:ext cx="1050290" cy="0"/>
            </a:xfrm>
            <a:custGeom>
              <a:avLst/>
              <a:gdLst/>
              <a:ahLst/>
              <a:cxnLst/>
              <a:rect l="l" t="t" r="r" b="b"/>
              <a:pathLst>
                <a:path w="1050290">
                  <a:moveTo>
                    <a:pt x="0" y="0"/>
                  </a:moveTo>
                  <a:lnTo>
                    <a:pt x="1050036" y="0"/>
                  </a:lnTo>
                </a:path>
              </a:pathLst>
            </a:custGeom>
            <a:ln w="4267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572634" y="5710427"/>
              <a:ext cx="1050290" cy="755650"/>
            </a:xfrm>
            <a:custGeom>
              <a:avLst/>
              <a:gdLst/>
              <a:ahLst/>
              <a:cxnLst/>
              <a:rect l="l" t="t" r="r" b="b"/>
              <a:pathLst>
                <a:path w="1050290" h="755650">
                  <a:moveTo>
                    <a:pt x="1049274" y="0"/>
                  </a:moveTo>
                  <a:lnTo>
                    <a:pt x="1049274" y="713232"/>
                  </a:lnTo>
                </a:path>
                <a:path w="1050290" h="755650">
                  <a:moveTo>
                    <a:pt x="0" y="755142"/>
                  </a:moveTo>
                  <a:lnTo>
                    <a:pt x="1050036" y="755142"/>
                  </a:lnTo>
                </a:path>
              </a:pathLst>
            </a:custGeom>
            <a:ln w="41148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381378" y="4645152"/>
              <a:ext cx="1722120" cy="1156970"/>
            </a:xfrm>
            <a:custGeom>
              <a:avLst/>
              <a:gdLst/>
              <a:ahLst/>
              <a:cxnLst/>
              <a:rect l="l" t="t" r="r" b="b"/>
              <a:pathLst>
                <a:path w="1722120" h="1156970">
                  <a:moveTo>
                    <a:pt x="123358" y="1072626"/>
                  </a:moveTo>
                  <a:lnTo>
                    <a:pt x="118872" y="1031748"/>
                  </a:lnTo>
                  <a:lnTo>
                    <a:pt x="0" y="1106424"/>
                  </a:lnTo>
                  <a:lnTo>
                    <a:pt x="103632" y="1145732"/>
                  </a:lnTo>
                  <a:lnTo>
                    <a:pt x="103632" y="1074420"/>
                  </a:lnTo>
                  <a:lnTo>
                    <a:pt x="123358" y="1072626"/>
                  </a:lnTo>
                  <a:close/>
                </a:path>
                <a:path w="1722120" h="1156970">
                  <a:moveTo>
                    <a:pt x="128032" y="1115208"/>
                  </a:moveTo>
                  <a:lnTo>
                    <a:pt x="123358" y="1072626"/>
                  </a:lnTo>
                  <a:lnTo>
                    <a:pt x="103632" y="1074420"/>
                  </a:lnTo>
                  <a:lnTo>
                    <a:pt x="106680" y="1117092"/>
                  </a:lnTo>
                  <a:lnTo>
                    <a:pt x="128032" y="1115208"/>
                  </a:lnTo>
                  <a:close/>
                </a:path>
                <a:path w="1722120" h="1156970">
                  <a:moveTo>
                    <a:pt x="132588" y="1156716"/>
                  </a:moveTo>
                  <a:lnTo>
                    <a:pt x="128032" y="1115208"/>
                  </a:lnTo>
                  <a:lnTo>
                    <a:pt x="106680" y="1117092"/>
                  </a:lnTo>
                  <a:lnTo>
                    <a:pt x="103632" y="1074420"/>
                  </a:lnTo>
                  <a:lnTo>
                    <a:pt x="103632" y="1145732"/>
                  </a:lnTo>
                  <a:lnTo>
                    <a:pt x="132588" y="1156716"/>
                  </a:lnTo>
                  <a:close/>
                </a:path>
                <a:path w="1722120" h="1156970">
                  <a:moveTo>
                    <a:pt x="1722120" y="32004"/>
                  </a:moveTo>
                  <a:lnTo>
                    <a:pt x="1694688" y="0"/>
                  </a:lnTo>
                  <a:lnTo>
                    <a:pt x="1684020" y="7620"/>
                  </a:lnTo>
                  <a:lnTo>
                    <a:pt x="1673352" y="16764"/>
                  </a:lnTo>
                  <a:lnTo>
                    <a:pt x="1661160" y="25908"/>
                  </a:lnTo>
                  <a:lnTo>
                    <a:pt x="1633728" y="44196"/>
                  </a:lnTo>
                  <a:lnTo>
                    <a:pt x="1616964" y="54864"/>
                  </a:lnTo>
                  <a:lnTo>
                    <a:pt x="1601724" y="67056"/>
                  </a:lnTo>
                  <a:lnTo>
                    <a:pt x="1566672" y="92964"/>
                  </a:lnTo>
                  <a:lnTo>
                    <a:pt x="1511808" y="144780"/>
                  </a:lnTo>
                  <a:lnTo>
                    <a:pt x="1484376" y="176784"/>
                  </a:lnTo>
                  <a:lnTo>
                    <a:pt x="1475232" y="188976"/>
                  </a:lnTo>
                  <a:lnTo>
                    <a:pt x="1464564" y="201168"/>
                  </a:lnTo>
                  <a:lnTo>
                    <a:pt x="1437132" y="242316"/>
                  </a:lnTo>
                  <a:lnTo>
                    <a:pt x="1412748" y="294132"/>
                  </a:lnTo>
                  <a:lnTo>
                    <a:pt x="1406652" y="313944"/>
                  </a:lnTo>
                  <a:lnTo>
                    <a:pt x="1399032" y="333756"/>
                  </a:lnTo>
                  <a:lnTo>
                    <a:pt x="1394460" y="353568"/>
                  </a:lnTo>
                  <a:lnTo>
                    <a:pt x="1388364" y="376428"/>
                  </a:lnTo>
                  <a:lnTo>
                    <a:pt x="1382268" y="397764"/>
                  </a:lnTo>
                  <a:lnTo>
                    <a:pt x="1377696" y="420624"/>
                  </a:lnTo>
                  <a:lnTo>
                    <a:pt x="1371600" y="443484"/>
                  </a:lnTo>
                  <a:lnTo>
                    <a:pt x="1350264" y="539496"/>
                  </a:lnTo>
                  <a:lnTo>
                    <a:pt x="1338072" y="588264"/>
                  </a:lnTo>
                  <a:lnTo>
                    <a:pt x="1316736" y="659892"/>
                  </a:lnTo>
                  <a:lnTo>
                    <a:pt x="1299972" y="705612"/>
                  </a:lnTo>
                  <a:lnTo>
                    <a:pt x="1267968" y="771144"/>
                  </a:lnTo>
                  <a:lnTo>
                    <a:pt x="1242060" y="810768"/>
                  </a:lnTo>
                  <a:lnTo>
                    <a:pt x="1213104" y="847344"/>
                  </a:lnTo>
                  <a:lnTo>
                    <a:pt x="1178052" y="879348"/>
                  </a:lnTo>
                  <a:lnTo>
                    <a:pt x="1138428" y="906780"/>
                  </a:lnTo>
                  <a:lnTo>
                    <a:pt x="1126236" y="912876"/>
                  </a:lnTo>
                  <a:lnTo>
                    <a:pt x="1115568" y="918972"/>
                  </a:lnTo>
                  <a:lnTo>
                    <a:pt x="1103376" y="925068"/>
                  </a:lnTo>
                  <a:lnTo>
                    <a:pt x="1089660" y="931164"/>
                  </a:lnTo>
                  <a:lnTo>
                    <a:pt x="1075944" y="935736"/>
                  </a:lnTo>
                  <a:lnTo>
                    <a:pt x="1060704" y="941832"/>
                  </a:lnTo>
                  <a:lnTo>
                    <a:pt x="998220" y="961644"/>
                  </a:lnTo>
                  <a:lnTo>
                    <a:pt x="926592" y="979932"/>
                  </a:lnTo>
                  <a:lnTo>
                    <a:pt x="888492" y="989076"/>
                  </a:lnTo>
                  <a:lnTo>
                    <a:pt x="850392" y="996696"/>
                  </a:lnTo>
                  <a:lnTo>
                    <a:pt x="809244" y="1002792"/>
                  </a:lnTo>
                  <a:lnTo>
                    <a:pt x="768096" y="1010412"/>
                  </a:lnTo>
                  <a:lnTo>
                    <a:pt x="682752" y="1022604"/>
                  </a:lnTo>
                  <a:lnTo>
                    <a:pt x="640080" y="1027176"/>
                  </a:lnTo>
                  <a:lnTo>
                    <a:pt x="466344" y="1045464"/>
                  </a:lnTo>
                  <a:lnTo>
                    <a:pt x="423672" y="1048512"/>
                  </a:lnTo>
                  <a:lnTo>
                    <a:pt x="382524" y="1053084"/>
                  </a:lnTo>
                  <a:lnTo>
                    <a:pt x="300228" y="1059180"/>
                  </a:lnTo>
                  <a:lnTo>
                    <a:pt x="224028" y="1065276"/>
                  </a:lnTo>
                  <a:lnTo>
                    <a:pt x="188976" y="1068324"/>
                  </a:lnTo>
                  <a:lnTo>
                    <a:pt x="153924" y="1069848"/>
                  </a:lnTo>
                  <a:lnTo>
                    <a:pt x="123358" y="1072626"/>
                  </a:lnTo>
                  <a:lnTo>
                    <a:pt x="128032" y="1115208"/>
                  </a:lnTo>
                  <a:lnTo>
                    <a:pt x="158496" y="1112520"/>
                  </a:lnTo>
                  <a:lnTo>
                    <a:pt x="192024" y="1109472"/>
                  </a:lnTo>
                  <a:lnTo>
                    <a:pt x="265176" y="1103376"/>
                  </a:lnTo>
                  <a:lnTo>
                    <a:pt x="303276" y="1100328"/>
                  </a:lnTo>
                  <a:lnTo>
                    <a:pt x="426720" y="1091184"/>
                  </a:lnTo>
                  <a:lnTo>
                    <a:pt x="469392" y="1086612"/>
                  </a:lnTo>
                  <a:lnTo>
                    <a:pt x="556260" y="1078992"/>
                  </a:lnTo>
                  <a:lnTo>
                    <a:pt x="644652" y="1068324"/>
                  </a:lnTo>
                  <a:lnTo>
                    <a:pt x="688848" y="1063752"/>
                  </a:lnTo>
                  <a:lnTo>
                    <a:pt x="774192" y="1051560"/>
                  </a:lnTo>
                  <a:lnTo>
                    <a:pt x="815340" y="1045464"/>
                  </a:lnTo>
                  <a:lnTo>
                    <a:pt x="897636" y="1030224"/>
                  </a:lnTo>
                  <a:lnTo>
                    <a:pt x="973836" y="1011936"/>
                  </a:lnTo>
                  <a:lnTo>
                    <a:pt x="1042416" y="992124"/>
                  </a:lnTo>
                  <a:lnTo>
                    <a:pt x="1091184" y="975360"/>
                  </a:lnTo>
                  <a:lnTo>
                    <a:pt x="1104900" y="969264"/>
                  </a:lnTo>
                  <a:lnTo>
                    <a:pt x="1120140" y="963168"/>
                  </a:lnTo>
                  <a:lnTo>
                    <a:pt x="1132332" y="957072"/>
                  </a:lnTo>
                  <a:lnTo>
                    <a:pt x="1146048" y="949452"/>
                  </a:lnTo>
                  <a:lnTo>
                    <a:pt x="1158240" y="943356"/>
                  </a:lnTo>
                  <a:lnTo>
                    <a:pt x="1202436" y="912876"/>
                  </a:lnTo>
                  <a:lnTo>
                    <a:pt x="1242060" y="876300"/>
                  </a:lnTo>
                  <a:lnTo>
                    <a:pt x="1275588" y="836676"/>
                  </a:lnTo>
                  <a:lnTo>
                    <a:pt x="1303020" y="792480"/>
                  </a:lnTo>
                  <a:lnTo>
                    <a:pt x="1316736" y="769620"/>
                  </a:lnTo>
                  <a:lnTo>
                    <a:pt x="1338072" y="722376"/>
                  </a:lnTo>
                  <a:lnTo>
                    <a:pt x="1356360" y="673608"/>
                  </a:lnTo>
                  <a:lnTo>
                    <a:pt x="1371600" y="623316"/>
                  </a:lnTo>
                  <a:lnTo>
                    <a:pt x="1379220" y="598932"/>
                  </a:lnTo>
                  <a:lnTo>
                    <a:pt x="1391412" y="548640"/>
                  </a:lnTo>
                  <a:lnTo>
                    <a:pt x="1412748" y="452628"/>
                  </a:lnTo>
                  <a:lnTo>
                    <a:pt x="1418844" y="429768"/>
                  </a:lnTo>
                  <a:lnTo>
                    <a:pt x="1423416" y="406908"/>
                  </a:lnTo>
                  <a:lnTo>
                    <a:pt x="1429512" y="385572"/>
                  </a:lnTo>
                  <a:lnTo>
                    <a:pt x="1434084" y="365760"/>
                  </a:lnTo>
                  <a:lnTo>
                    <a:pt x="1446276" y="326136"/>
                  </a:lnTo>
                  <a:lnTo>
                    <a:pt x="1452372" y="309372"/>
                  </a:lnTo>
                  <a:lnTo>
                    <a:pt x="1459992" y="292608"/>
                  </a:lnTo>
                  <a:lnTo>
                    <a:pt x="1466088" y="277368"/>
                  </a:lnTo>
                  <a:lnTo>
                    <a:pt x="1473708" y="263652"/>
                  </a:lnTo>
                  <a:lnTo>
                    <a:pt x="1482852" y="249936"/>
                  </a:lnTo>
                  <a:lnTo>
                    <a:pt x="1490472" y="237744"/>
                  </a:lnTo>
                  <a:lnTo>
                    <a:pt x="1508760" y="213360"/>
                  </a:lnTo>
                  <a:lnTo>
                    <a:pt x="1516380" y="202692"/>
                  </a:lnTo>
                  <a:lnTo>
                    <a:pt x="1525524" y="192024"/>
                  </a:lnTo>
                  <a:lnTo>
                    <a:pt x="1542288" y="172212"/>
                  </a:lnTo>
                  <a:lnTo>
                    <a:pt x="1594104" y="124968"/>
                  </a:lnTo>
                  <a:lnTo>
                    <a:pt x="1610868" y="112776"/>
                  </a:lnTo>
                  <a:lnTo>
                    <a:pt x="1626108" y="100584"/>
                  </a:lnTo>
                  <a:lnTo>
                    <a:pt x="1671828" y="68580"/>
                  </a:lnTo>
                  <a:lnTo>
                    <a:pt x="1685544" y="59436"/>
                  </a:lnTo>
                  <a:lnTo>
                    <a:pt x="1722120" y="320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5788990" y="4761991"/>
            <a:ext cx="1351915" cy="737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55" marR="5079" indent="-295891">
              <a:lnSpc>
                <a:spcPct val="1008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Pošli</a:t>
            </a:r>
            <a:r>
              <a:rPr sz="2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další token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6302575" y="4304792"/>
            <a:ext cx="361950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1.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278962" y="4384943"/>
            <a:ext cx="2384425" cy="1091966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433042">
              <a:spcBef>
                <a:spcPts val="815"/>
              </a:spcBef>
            </a:pPr>
            <a:r>
              <a:rPr sz="3500" b="1" spc="-25" dirty="0">
                <a:solidFill>
                  <a:srgbClr val="329932"/>
                </a:solidFill>
                <a:latin typeface="Times New Roman"/>
                <a:cs typeface="Times New Roman"/>
              </a:rPr>
              <a:t>2.</a:t>
            </a:r>
            <a:endParaRPr sz="3500">
              <a:latin typeface="Times New Roman"/>
              <a:cs typeface="Times New Roman"/>
            </a:endParaRPr>
          </a:p>
          <a:p>
            <a:pPr marL="12699">
              <a:spcBef>
                <a:spcPts val="530"/>
              </a:spcBef>
            </a:pPr>
            <a:r>
              <a:rPr sz="2500" b="1" dirty="0">
                <a:latin typeface="Times New Roman"/>
                <a:cs typeface="Times New Roman"/>
              </a:rPr>
              <a:t>Lexikální</a:t>
            </a:r>
            <a:r>
              <a:rPr sz="2500" b="1" spc="65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analyz.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721675" y="6068059"/>
            <a:ext cx="361950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35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3.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2435169" y="2929130"/>
            <a:ext cx="8564880" cy="283845"/>
            <a:chOff x="1065157" y="2929128"/>
            <a:chExt cx="8564880" cy="283845"/>
          </a:xfrm>
        </p:grpSpPr>
        <p:sp>
          <p:nvSpPr>
            <p:cNvPr id="101" name="object 101"/>
            <p:cNvSpPr/>
            <p:nvPr/>
          </p:nvSpPr>
          <p:spPr>
            <a:xfrm>
              <a:off x="1065157" y="3169920"/>
              <a:ext cx="8564880" cy="43180"/>
            </a:xfrm>
            <a:custGeom>
              <a:avLst/>
              <a:gdLst/>
              <a:ahLst/>
              <a:cxnLst/>
              <a:rect l="l" t="t" r="r" b="b"/>
              <a:pathLst>
                <a:path w="8564880" h="43180">
                  <a:moveTo>
                    <a:pt x="8564879" y="4267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42671"/>
                  </a:lnTo>
                  <a:lnTo>
                    <a:pt x="8564879" y="42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500506" y="2929128"/>
              <a:ext cx="3275329" cy="189230"/>
            </a:xfrm>
            <a:custGeom>
              <a:avLst/>
              <a:gdLst/>
              <a:ahLst/>
              <a:cxnLst/>
              <a:rect l="l" t="t" r="r" b="b"/>
              <a:pathLst>
                <a:path w="3275329" h="189230">
                  <a:moveTo>
                    <a:pt x="3116580" y="124968"/>
                  </a:moveTo>
                  <a:lnTo>
                    <a:pt x="3116580" y="62484"/>
                  </a:lnTo>
                  <a:lnTo>
                    <a:pt x="0" y="62484"/>
                  </a:lnTo>
                  <a:lnTo>
                    <a:pt x="0" y="124968"/>
                  </a:lnTo>
                  <a:lnTo>
                    <a:pt x="3116580" y="124968"/>
                  </a:lnTo>
                  <a:close/>
                </a:path>
                <a:path w="3275329" h="189230">
                  <a:moveTo>
                    <a:pt x="3275076" y="94488"/>
                  </a:moveTo>
                  <a:lnTo>
                    <a:pt x="3086100" y="0"/>
                  </a:lnTo>
                  <a:lnTo>
                    <a:pt x="3086100" y="62484"/>
                  </a:lnTo>
                  <a:lnTo>
                    <a:pt x="3116580" y="62484"/>
                  </a:lnTo>
                  <a:lnTo>
                    <a:pt x="3116580" y="173736"/>
                  </a:lnTo>
                  <a:lnTo>
                    <a:pt x="3275076" y="94488"/>
                  </a:lnTo>
                  <a:close/>
                </a:path>
                <a:path w="3275329" h="189230">
                  <a:moveTo>
                    <a:pt x="3116580" y="173736"/>
                  </a:moveTo>
                  <a:lnTo>
                    <a:pt x="3116580" y="124968"/>
                  </a:lnTo>
                  <a:lnTo>
                    <a:pt x="3086100" y="124968"/>
                  </a:lnTo>
                  <a:lnTo>
                    <a:pt x="3086100" y="188976"/>
                  </a:lnTo>
                  <a:lnTo>
                    <a:pt x="3116580" y="173736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Zástupný symbol pro číslo snímku 104">
            <a:extLst>
              <a:ext uri="{FF2B5EF4-FFF2-40B4-BE49-F238E27FC236}">
                <a16:creationId xmlns:a16="http://schemas.microsoft.com/office/drawing/2014/main" id="{A698C945-EED8-3B16-FCC1-8B6A2E7D4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5226" y="478028"/>
            <a:ext cx="7223759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dirty="0"/>
              <a:t>Řešení</a:t>
            </a:r>
            <a:r>
              <a:rPr spc="-105" dirty="0"/>
              <a:t> </a:t>
            </a:r>
            <a:r>
              <a:rPr dirty="0"/>
              <a:t>stejného</a:t>
            </a:r>
            <a:r>
              <a:rPr spc="-100" dirty="0"/>
              <a:t> </a:t>
            </a:r>
            <a:r>
              <a:rPr dirty="0"/>
              <a:t>typu</a:t>
            </a:r>
            <a:r>
              <a:rPr spc="-95" dirty="0"/>
              <a:t> </a:t>
            </a:r>
            <a:r>
              <a:rPr spc="-10" dirty="0"/>
              <a:t>atributů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66817" y="3002282"/>
            <a:ext cx="2141220" cy="2098675"/>
            <a:chOff x="1296805" y="3002280"/>
            <a:chExt cx="2141220" cy="2098675"/>
          </a:xfrm>
        </p:grpSpPr>
        <p:sp>
          <p:nvSpPr>
            <p:cNvPr id="4" name="object 4"/>
            <p:cNvSpPr/>
            <p:nvPr/>
          </p:nvSpPr>
          <p:spPr>
            <a:xfrm>
              <a:off x="1318141" y="3023615"/>
              <a:ext cx="2098675" cy="1082040"/>
            </a:xfrm>
            <a:custGeom>
              <a:avLst/>
              <a:gdLst/>
              <a:ahLst/>
              <a:cxnLst/>
              <a:rect l="l" t="t" r="r" b="b"/>
              <a:pathLst>
                <a:path w="2098675" h="1082039">
                  <a:moveTo>
                    <a:pt x="2098547" y="1082039"/>
                  </a:moveTo>
                  <a:lnTo>
                    <a:pt x="2098547" y="0"/>
                  </a:lnTo>
                  <a:lnTo>
                    <a:pt x="0" y="0"/>
                  </a:lnTo>
                  <a:lnTo>
                    <a:pt x="0" y="1082039"/>
                  </a:lnTo>
                  <a:lnTo>
                    <a:pt x="2098547" y="108203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6805" y="3002280"/>
              <a:ext cx="2141220" cy="1125220"/>
            </a:xfrm>
            <a:custGeom>
              <a:avLst/>
              <a:gdLst/>
              <a:ahLst/>
              <a:cxnLst/>
              <a:rect l="l" t="t" r="r" b="b"/>
              <a:pathLst>
                <a:path w="2141220" h="1125220">
                  <a:moveTo>
                    <a:pt x="2141217" y="1124712"/>
                  </a:moveTo>
                  <a:lnTo>
                    <a:pt x="2141217" y="0"/>
                  </a:lnTo>
                  <a:lnTo>
                    <a:pt x="0" y="0"/>
                  </a:lnTo>
                  <a:lnTo>
                    <a:pt x="0" y="1124712"/>
                  </a:lnTo>
                  <a:lnTo>
                    <a:pt x="21336" y="112471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2098545" y="42672"/>
                  </a:lnTo>
                  <a:lnTo>
                    <a:pt x="2098545" y="21336"/>
                  </a:lnTo>
                  <a:lnTo>
                    <a:pt x="2119881" y="42672"/>
                  </a:lnTo>
                  <a:lnTo>
                    <a:pt x="2119881" y="1124712"/>
                  </a:lnTo>
                  <a:lnTo>
                    <a:pt x="2141217" y="1124712"/>
                  </a:lnTo>
                  <a:close/>
                </a:path>
                <a:path w="2141220" h="112522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2141220" h="1125220">
                  <a:moveTo>
                    <a:pt x="41148" y="1082040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1082040"/>
                  </a:lnTo>
                  <a:lnTo>
                    <a:pt x="41148" y="1082040"/>
                  </a:lnTo>
                  <a:close/>
                </a:path>
                <a:path w="2141220" h="1125220">
                  <a:moveTo>
                    <a:pt x="2119881" y="1082040"/>
                  </a:moveTo>
                  <a:lnTo>
                    <a:pt x="21336" y="1082040"/>
                  </a:lnTo>
                  <a:lnTo>
                    <a:pt x="41148" y="1103376"/>
                  </a:lnTo>
                  <a:lnTo>
                    <a:pt x="41148" y="1124712"/>
                  </a:lnTo>
                  <a:lnTo>
                    <a:pt x="2098545" y="1124712"/>
                  </a:lnTo>
                  <a:lnTo>
                    <a:pt x="2098545" y="1103376"/>
                  </a:lnTo>
                  <a:lnTo>
                    <a:pt x="2119881" y="1082040"/>
                  </a:lnTo>
                  <a:close/>
                </a:path>
                <a:path w="2141220" h="1125220">
                  <a:moveTo>
                    <a:pt x="41148" y="1124712"/>
                  </a:moveTo>
                  <a:lnTo>
                    <a:pt x="41148" y="1103376"/>
                  </a:lnTo>
                  <a:lnTo>
                    <a:pt x="21336" y="1082040"/>
                  </a:lnTo>
                  <a:lnTo>
                    <a:pt x="21336" y="1124712"/>
                  </a:lnTo>
                  <a:lnTo>
                    <a:pt x="41148" y="1124712"/>
                  </a:lnTo>
                  <a:close/>
                </a:path>
                <a:path w="2141220" h="1125220">
                  <a:moveTo>
                    <a:pt x="2119881" y="42672"/>
                  </a:moveTo>
                  <a:lnTo>
                    <a:pt x="2098545" y="21336"/>
                  </a:lnTo>
                  <a:lnTo>
                    <a:pt x="2098545" y="42672"/>
                  </a:lnTo>
                  <a:lnTo>
                    <a:pt x="2119881" y="42672"/>
                  </a:lnTo>
                  <a:close/>
                </a:path>
                <a:path w="2141220" h="1125220">
                  <a:moveTo>
                    <a:pt x="2119881" y="1082040"/>
                  </a:moveTo>
                  <a:lnTo>
                    <a:pt x="2119881" y="42672"/>
                  </a:lnTo>
                  <a:lnTo>
                    <a:pt x="2098545" y="42672"/>
                  </a:lnTo>
                  <a:lnTo>
                    <a:pt x="2098545" y="1082040"/>
                  </a:lnTo>
                  <a:lnTo>
                    <a:pt x="2119881" y="1082040"/>
                  </a:lnTo>
                  <a:close/>
                </a:path>
                <a:path w="2141220" h="1125220">
                  <a:moveTo>
                    <a:pt x="2119881" y="1124712"/>
                  </a:moveTo>
                  <a:lnTo>
                    <a:pt x="2119881" y="1082040"/>
                  </a:lnTo>
                  <a:lnTo>
                    <a:pt x="2098545" y="1103376"/>
                  </a:lnTo>
                  <a:lnTo>
                    <a:pt x="2098545" y="1124712"/>
                  </a:lnTo>
                  <a:lnTo>
                    <a:pt x="2119881" y="1124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18141" y="4030979"/>
              <a:ext cx="2098675" cy="546100"/>
            </a:xfrm>
            <a:custGeom>
              <a:avLst/>
              <a:gdLst/>
              <a:ahLst/>
              <a:cxnLst/>
              <a:rect l="l" t="t" r="r" b="b"/>
              <a:pathLst>
                <a:path w="2098675" h="546100">
                  <a:moveTo>
                    <a:pt x="2098547" y="545591"/>
                  </a:moveTo>
                  <a:lnTo>
                    <a:pt x="2098547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2098547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6805" y="4009644"/>
              <a:ext cx="2141220" cy="588645"/>
            </a:xfrm>
            <a:custGeom>
              <a:avLst/>
              <a:gdLst/>
              <a:ahLst/>
              <a:cxnLst/>
              <a:rect l="l" t="t" r="r" b="b"/>
              <a:pathLst>
                <a:path w="2141220" h="588645">
                  <a:moveTo>
                    <a:pt x="2141217" y="588264"/>
                  </a:moveTo>
                  <a:lnTo>
                    <a:pt x="2141217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2098545" y="42672"/>
                  </a:lnTo>
                  <a:lnTo>
                    <a:pt x="2098545" y="21336"/>
                  </a:lnTo>
                  <a:lnTo>
                    <a:pt x="2119881" y="42672"/>
                  </a:lnTo>
                  <a:lnTo>
                    <a:pt x="2119881" y="588264"/>
                  </a:lnTo>
                  <a:lnTo>
                    <a:pt x="2141217" y="588264"/>
                  </a:lnTo>
                  <a:close/>
                </a:path>
                <a:path w="2141220" h="588645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2141220" h="588645">
                  <a:moveTo>
                    <a:pt x="41148" y="545592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2141220" h="588645">
                  <a:moveTo>
                    <a:pt x="2119881" y="545592"/>
                  </a:moveTo>
                  <a:lnTo>
                    <a:pt x="21336" y="545592"/>
                  </a:lnTo>
                  <a:lnTo>
                    <a:pt x="41148" y="566928"/>
                  </a:lnTo>
                  <a:lnTo>
                    <a:pt x="41148" y="588264"/>
                  </a:lnTo>
                  <a:lnTo>
                    <a:pt x="2098545" y="588264"/>
                  </a:lnTo>
                  <a:lnTo>
                    <a:pt x="2098545" y="566928"/>
                  </a:lnTo>
                  <a:lnTo>
                    <a:pt x="2119881" y="545592"/>
                  </a:lnTo>
                  <a:close/>
                </a:path>
                <a:path w="2141220" h="588645">
                  <a:moveTo>
                    <a:pt x="41148" y="588264"/>
                  </a:moveTo>
                  <a:lnTo>
                    <a:pt x="41148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1148" y="588264"/>
                  </a:lnTo>
                  <a:close/>
                </a:path>
                <a:path w="2141220" h="588645">
                  <a:moveTo>
                    <a:pt x="2119881" y="42672"/>
                  </a:moveTo>
                  <a:lnTo>
                    <a:pt x="2098545" y="21336"/>
                  </a:lnTo>
                  <a:lnTo>
                    <a:pt x="2098545" y="42672"/>
                  </a:lnTo>
                  <a:lnTo>
                    <a:pt x="2119881" y="42672"/>
                  </a:lnTo>
                  <a:close/>
                </a:path>
                <a:path w="2141220" h="588645">
                  <a:moveTo>
                    <a:pt x="2119881" y="545592"/>
                  </a:moveTo>
                  <a:lnTo>
                    <a:pt x="2119881" y="42672"/>
                  </a:lnTo>
                  <a:lnTo>
                    <a:pt x="2098545" y="42672"/>
                  </a:lnTo>
                  <a:lnTo>
                    <a:pt x="2098545" y="545592"/>
                  </a:lnTo>
                  <a:lnTo>
                    <a:pt x="2119881" y="545592"/>
                  </a:lnTo>
                  <a:close/>
                </a:path>
                <a:path w="2141220" h="588645">
                  <a:moveTo>
                    <a:pt x="2119881" y="588264"/>
                  </a:moveTo>
                  <a:lnTo>
                    <a:pt x="2119881" y="545592"/>
                  </a:lnTo>
                  <a:lnTo>
                    <a:pt x="2098545" y="566928"/>
                  </a:lnTo>
                  <a:lnTo>
                    <a:pt x="2098545" y="588264"/>
                  </a:lnTo>
                  <a:lnTo>
                    <a:pt x="2119881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8141" y="4533899"/>
              <a:ext cx="2098675" cy="547370"/>
            </a:xfrm>
            <a:custGeom>
              <a:avLst/>
              <a:gdLst/>
              <a:ahLst/>
              <a:cxnLst/>
              <a:rect l="l" t="t" r="r" b="b"/>
              <a:pathLst>
                <a:path w="2098675" h="547370">
                  <a:moveTo>
                    <a:pt x="2098547" y="547115"/>
                  </a:moveTo>
                  <a:lnTo>
                    <a:pt x="2098547" y="0"/>
                  </a:lnTo>
                  <a:lnTo>
                    <a:pt x="0" y="0"/>
                  </a:lnTo>
                  <a:lnTo>
                    <a:pt x="0" y="547115"/>
                  </a:lnTo>
                  <a:lnTo>
                    <a:pt x="2098547" y="54711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96805" y="4514088"/>
              <a:ext cx="2141220" cy="586740"/>
            </a:xfrm>
            <a:custGeom>
              <a:avLst/>
              <a:gdLst/>
              <a:ahLst/>
              <a:cxnLst/>
              <a:rect l="l" t="t" r="r" b="b"/>
              <a:pathLst>
                <a:path w="2141220" h="586739">
                  <a:moveTo>
                    <a:pt x="2141217" y="586740"/>
                  </a:moveTo>
                  <a:lnTo>
                    <a:pt x="2141217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2098545" y="41148"/>
                  </a:lnTo>
                  <a:lnTo>
                    <a:pt x="2098545" y="19812"/>
                  </a:lnTo>
                  <a:lnTo>
                    <a:pt x="2119881" y="41148"/>
                  </a:lnTo>
                  <a:lnTo>
                    <a:pt x="2119881" y="586740"/>
                  </a:lnTo>
                  <a:lnTo>
                    <a:pt x="2141217" y="586740"/>
                  </a:lnTo>
                  <a:close/>
                </a:path>
                <a:path w="2141220" h="586739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2141220" h="586739">
                  <a:moveTo>
                    <a:pt x="41148" y="545592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2141220" h="586739">
                  <a:moveTo>
                    <a:pt x="2119881" y="545592"/>
                  </a:moveTo>
                  <a:lnTo>
                    <a:pt x="21336" y="545592"/>
                  </a:lnTo>
                  <a:lnTo>
                    <a:pt x="41148" y="566928"/>
                  </a:lnTo>
                  <a:lnTo>
                    <a:pt x="41148" y="586740"/>
                  </a:lnTo>
                  <a:lnTo>
                    <a:pt x="2098545" y="586740"/>
                  </a:lnTo>
                  <a:lnTo>
                    <a:pt x="2098545" y="566928"/>
                  </a:lnTo>
                  <a:lnTo>
                    <a:pt x="2119881" y="545592"/>
                  </a:lnTo>
                  <a:close/>
                </a:path>
                <a:path w="2141220" h="586739">
                  <a:moveTo>
                    <a:pt x="41148" y="586740"/>
                  </a:moveTo>
                  <a:lnTo>
                    <a:pt x="41148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1148" y="586740"/>
                  </a:lnTo>
                  <a:close/>
                </a:path>
                <a:path w="2141220" h="586739">
                  <a:moveTo>
                    <a:pt x="2119881" y="41148"/>
                  </a:moveTo>
                  <a:lnTo>
                    <a:pt x="2098545" y="19812"/>
                  </a:lnTo>
                  <a:lnTo>
                    <a:pt x="2098545" y="41148"/>
                  </a:lnTo>
                  <a:lnTo>
                    <a:pt x="2119881" y="41148"/>
                  </a:lnTo>
                  <a:close/>
                </a:path>
                <a:path w="2141220" h="586739">
                  <a:moveTo>
                    <a:pt x="2119881" y="545592"/>
                  </a:moveTo>
                  <a:lnTo>
                    <a:pt x="2119881" y="41148"/>
                  </a:lnTo>
                  <a:lnTo>
                    <a:pt x="2098545" y="41148"/>
                  </a:lnTo>
                  <a:lnTo>
                    <a:pt x="2098545" y="545592"/>
                  </a:lnTo>
                  <a:lnTo>
                    <a:pt x="2119881" y="545592"/>
                  </a:lnTo>
                  <a:close/>
                </a:path>
                <a:path w="2141220" h="586739">
                  <a:moveTo>
                    <a:pt x="2119881" y="586740"/>
                  </a:moveTo>
                  <a:lnTo>
                    <a:pt x="2119881" y="545592"/>
                  </a:lnTo>
                  <a:lnTo>
                    <a:pt x="2098545" y="566928"/>
                  </a:lnTo>
                  <a:lnTo>
                    <a:pt x="2098545" y="586740"/>
                  </a:lnTo>
                  <a:lnTo>
                    <a:pt x="2119881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47671" y="3348613"/>
            <a:ext cx="1778635" cy="161749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2859" marR="5079" indent="-10795">
              <a:lnSpc>
                <a:spcPct val="114900"/>
              </a:lnSpc>
              <a:spcBef>
                <a:spcPts val="275"/>
              </a:spcBef>
            </a:pPr>
            <a:r>
              <a:rPr sz="2600" b="1" dirty="0">
                <a:latin typeface="Times New Roman"/>
                <a:cs typeface="Times New Roman"/>
              </a:rPr>
              <a:t>Tabulka</a:t>
            </a:r>
            <a:r>
              <a:rPr sz="2600" b="1" spc="-140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FF9932"/>
                </a:solidFill>
                <a:latin typeface="Times New Roman"/>
                <a:cs typeface="Times New Roman"/>
              </a:rPr>
              <a:t>id</a:t>
            </a:r>
            <a:r>
              <a:rPr sz="2600" b="1" spc="-25" dirty="0">
                <a:latin typeface="Times New Roman"/>
                <a:cs typeface="Times New Roman"/>
              </a:rPr>
              <a:t>: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Id1</a:t>
            </a:r>
            <a:endParaRPr sz="2600">
              <a:latin typeface="Times New Roman"/>
              <a:cs typeface="Times New Roman"/>
            </a:endParaRPr>
          </a:p>
          <a:p>
            <a:pPr marL="22859">
              <a:spcBef>
                <a:spcPts val="840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Pos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06538" y="3086100"/>
            <a:ext cx="546100" cy="546100"/>
            <a:chOff x="2136526" y="3086100"/>
            <a:chExt cx="546100" cy="546100"/>
          </a:xfrm>
        </p:grpSpPr>
        <p:sp>
          <p:nvSpPr>
            <p:cNvPr id="12" name="object 12"/>
            <p:cNvSpPr/>
            <p:nvPr/>
          </p:nvSpPr>
          <p:spPr>
            <a:xfrm>
              <a:off x="2157862" y="3107436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19" h="502920">
                  <a:moveTo>
                    <a:pt x="502919" y="251459"/>
                  </a:moveTo>
                  <a:lnTo>
                    <a:pt x="498862" y="206310"/>
                  </a:lnTo>
                  <a:lnTo>
                    <a:pt x="487165" y="163795"/>
                  </a:lnTo>
                  <a:lnTo>
                    <a:pt x="468545" y="124629"/>
                  </a:lnTo>
                  <a:lnTo>
                    <a:pt x="443716" y="89527"/>
                  </a:lnTo>
                  <a:lnTo>
                    <a:pt x="413392" y="59203"/>
                  </a:lnTo>
                  <a:lnTo>
                    <a:pt x="378290" y="34374"/>
                  </a:lnTo>
                  <a:lnTo>
                    <a:pt x="339124" y="15754"/>
                  </a:lnTo>
                  <a:lnTo>
                    <a:pt x="296609" y="4057"/>
                  </a:lnTo>
                  <a:lnTo>
                    <a:pt x="251459" y="0"/>
                  </a:lnTo>
                  <a:lnTo>
                    <a:pt x="206310" y="4057"/>
                  </a:lnTo>
                  <a:lnTo>
                    <a:pt x="163795" y="15754"/>
                  </a:lnTo>
                  <a:lnTo>
                    <a:pt x="124629" y="34374"/>
                  </a:lnTo>
                  <a:lnTo>
                    <a:pt x="89527" y="59203"/>
                  </a:lnTo>
                  <a:lnTo>
                    <a:pt x="59203" y="89527"/>
                  </a:lnTo>
                  <a:lnTo>
                    <a:pt x="34374" y="124629"/>
                  </a:lnTo>
                  <a:lnTo>
                    <a:pt x="15754" y="163795"/>
                  </a:lnTo>
                  <a:lnTo>
                    <a:pt x="4057" y="206310"/>
                  </a:lnTo>
                  <a:lnTo>
                    <a:pt x="0" y="251459"/>
                  </a:lnTo>
                  <a:lnTo>
                    <a:pt x="4057" y="296609"/>
                  </a:lnTo>
                  <a:lnTo>
                    <a:pt x="15754" y="339124"/>
                  </a:lnTo>
                  <a:lnTo>
                    <a:pt x="34374" y="378290"/>
                  </a:lnTo>
                  <a:lnTo>
                    <a:pt x="59203" y="413392"/>
                  </a:lnTo>
                  <a:lnTo>
                    <a:pt x="89527" y="443716"/>
                  </a:lnTo>
                  <a:lnTo>
                    <a:pt x="124629" y="468545"/>
                  </a:lnTo>
                  <a:lnTo>
                    <a:pt x="163795" y="487165"/>
                  </a:lnTo>
                  <a:lnTo>
                    <a:pt x="206310" y="498862"/>
                  </a:lnTo>
                  <a:lnTo>
                    <a:pt x="251459" y="502919"/>
                  </a:lnTo>
                  <a:lnTo>
                    <a:pt x="296609" y="498862"/>
                  </a:lnTo>
                  <a:lnTo>
                    <a:pt x="339124" y="487165"/>
                  </a:lnTo>
                  <a:lnTo>
                    <a:pt x="378290" y="468545"/>
                  </a:lnTo>
                  <a:lnTo>
                    <a:pt x="413392" y="443716"/>
                  </a:lnTo>
                  <a:lnTo>
                    <a:pt x="443716" y="413392"/>
                  </a:lnTo>
                  <a:lnTo>
                    <a:pt x="468545" y="378290"/>
                  </a:lnTo>
                  <a:lnTo>
                    <a:pt x="487165" y="339124"/>
                  </a:lnTo>
                  <a:lnTo>
                    <a:pt x="498862" y="296609"/>
                  </a:lnTo>
                  <a:lnTo>
                    <a:pt x="502919" y="25145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6526" y="30861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286512"/>
                  </a:moveTo>
                  <a:lnTo>
                    <a:pt x="545592" y="259080"/>
                  </a:lnTo>
                  <a:lnTo>
                    <a:pt x="542544" y="231648"/>
                  </a:lnTo>
                  <a:lnTo>
                    <a:pt x="533400" y="190500"/>
                  </a:lnTo>
                  <a:lnTo>
                    <a:pt x="512064" y="141732"/>
                  </a:lnTo>
                  <a:lnTo>
                    <a:pt x="483108" y="99060"/>
                  </a:lnTo>
                  <a:lnTo>
                    <a:pt x="445008" y="62484"/>
                  </a:lnTo>
                  <a:lnTo>
                    <a:pt x="402336" y="32004"/>
                  </a:lnTo>
                  <a:lnTo>
                    <a:pt x="353568" y="12192"/>
                  </a:lnTo>
                  <a:lnTo>
                    <a:pt x="339852" y="9144"/>
                  </a:lnTo>
                  <a:lnTo>
                    <a:pt x="327660" y="6096"/>
                  </a:lnTo>
                  <a:lnTo>
                    <a:pt x="313944" y="3048"/>
                  </a:lnTo>
                  <a:lnTo>
                    <a:pt x="286512" y="0"/>
                  </a:lnTo>
                  <a:lnTo>
                    <a:pt x="257556" y="0"/>
                  </a:lnTo>
                  <a:lnTo>
                    <a:pt x="230124" y="3048"/>
                  </a:lnTo>
                  <a:lnTo>
                    <a:pt x="216408" y="6096"/>
                  </a:lnTo>
                  <a:lnTo>
                    <a:pt x="204216" y="9144"/>
                  </a:lnTo>
                  <a:lnTo>
                    <a:pt x="190500" y="12192"/>
                  </a:lnTo>
                  <a:lnTo>
                    <a:pt x="141732" y="33528"/>
                  </a:lnTo>
                  <a:lnTo>
                    <a:pt x="97536" y="62484"/>
                  </a:lnTo>
                  <a:lnTo>
                    <a:pt x="60960" y="100584"/>
                  </a:lnTo>
                  <a:lnTo>
                    <a:pt x="32004" y="143256"/>
                  </a:lnTo>
                  <a:lnTo>
                    <a:pt x="12192" y="192024"/>
                  </a:lnTo>
                  <a:lnTo>
                    <a:pt x="0" y="259080"/>
                  </a:lnTo>
                  <a:lnTo>
                    <a:pt x="0" y="288036"/>
                  </a:lnTo>
                  <a:lnTo>
                    <a:pt x="4572" y="329184"/>
                  </a:lnTo>
                  <a:lnTo>
                    <a:pt x="21336" y="379476"/>
                  </a:lnTo>
                  <a:lnTo>
                    <a:pt x="41148" y="416560"/>
                  </a:lnTo>
                  <a:lnTo>
                    <a:pt x="41148" y="260604"/>
                  </a:lnTo>
                  <a:lnTo>
                    <a:pt x="42672" y="248412"/>
                  </a:lnTo>
                  <a:lnTo>
                    <a:pt x="44196" y="237744"/>
                  </a:lnTo>
                  <a:lnTo>
                    <a:pt x="45720" y="225552"/>
                  </a:lnTo>
                  <a:lnTo>
                    <a:pt x="51816" y="204216"/>
                  </a:lnTo>
                  <a:lnTo>
                    <a:pt x="70104" y="161544"/>
                  </a:lnTo>
                  <a:lnTo>
                    <a:pt x="94488" y="124968"/>
                  </a:lnTo>
                  <a:lnTo>
                    <a:pt x="126492" y="94488"/>
                  </a:lnTo>
                  <a:lnTo>
                    <a:pt x="163068" y="70104"/>
                  </a:lnTo>
                  <a:lnTo>
                    <a:pt x="204216" y="51816"/>
                  </a:lnTo>
                  <a:lnTo>
                    <a:pt x="227076" y="47244"/>
                  </a:lnTo>
                  <a:lnTo>
                    <a:pt x="237744" y="44196"/>
                  </a:lnTo>
                  <a:lnTo>
                    <a:pt x="249936" y="42672"/>
                  </a:lnTo>
                  <a:lnTo>
                    <a:pt x="284988" y="42672"/>
                  </a:lnTo>
                  <a:lnTo>
                    <a:pt x="297180" y="44196"/>
                  </a:lnTo>
                  <a:lnTo>
                    <a:pt x="307848" y="44196"/>
                  </a:lnTo>
                  <a:lnTo>
                    <a:pt x="362712" y="60960"/>
                  </a:lnTo>
                  <a:lnTo>
                    <a:pt x="402336" y="82296"/>
                  </a:lnTo>
                  <a:lnTo>
                    <a:pt x="451104" y="126492"/>
                  </a:lnTo>
                  <a:lnTo>
                    <a:pt x="486156" y="184404"/>
                  </a:lnTo>
                  <a:lnTo>
                    <a:pt x="498348" y="227076"/>
                  </a:lnTo>
                  <a:lnTo>
                    <a:pt x="501396" y="239268"/>
                  </a:lnTo>
                  <a:lnTo>
                    <a:pt x="502920" y="249936"/>
                  </a:lnTo>
                  <a:lnTo>
                    <a:pt x="502920" y="420116"/>
                  </a:lnTo>
                  <a:lnTo>
                    <a:pt x="513588" y="402336"/>
                  </a:lnTo>
                  <a:lnTo>
                    <a:pt x="524256" y="377952"/>
                  </a:lnTo>
                  <a:lnTo>
                    <a:pt x="533400" y="353568"/>
                  </a:lnTo>
                  <a:lnTo>
                    <a:pt x="536448" y="341376"/>
                  </a:lnTo>
                  <a:lnTo>
                    <a:pt x="542544" y="313944"/>
                  </a:lnTo>
                  <a:lnTo>
                    <a:pt x="545592" y="286512"/>
                  </a:lnTo>
                  <a:close/>
                </a:path>
                <a:path w="546100" h="546100">
                  <a:moveTo>
                    <a:pt x="502920" y="420116"/>
                  </a:moveTo>
                  <a:lnTo>
                    <a:pt x="502920" y="284988"/>
                  </a:lnTo>
                  <a:lnTo>
                    <a:pt x="501396" y="297180"/>
                  </a:lnTo>
                  <a:lnTo>
                    <a:pt x="501396" y="309372"/>
                  </a:lnTo>
                  <a:lnTo>
                    <a:pt x="495300" y="330708"/>
                  </a:lnTo>
                  <a:lnTo>
                    <a:pt x="475488" y="384048"/>
                  </a:lnTo>
                  <a:lnTo>
                    <a:pt x="449580" y="420624"/>
                  </a:lnTo>
                  <a:lnTo>
                    <a:pt x="419100" y="452628"/>
                  </a:lnTo>
                  <a:lnTo>
                    <a:pt x="381000" y="477012"/>
                  </a:lnTo>
                  <a:lnTo>
                    <a:pt x="339852" y="493776"/>
                  </a:lnTo>
                  <a:lnTo>
                    <a:pt x="283464" y="504444"/>
                  </a:lnTo>
                  <a:lnTo>
                    <a:pt x="260604" y="504444"/>
                  </a:lnTo>
                  <a:lnTo>
                    <a:pt x="236220" y="501396"/>
                  </a:lnTo>
                  <a:lnTo>
                    <a:pt x="225552" y="499872"/>
                  </a:lnTo>
                  <a:lnTo>
                    <a:pt x="214884" y="496824"/>
                  </a:lnTo>
                  <a:lnTo>
                    <a:pt x="202692" y="493776"/>
                  </a:lnTo>
                  <a:lnTo>
                    <a:pt x="161544" y="475488"/>
                  </a:lnTo>
                  <a:lnTo>
                    <a:pt x="124968" y="451104"/>
                  </a:lnTo>
                  <a:lnTo>
                    <a:pt x="92964" y="419100"/>
                  </a:lnTo>
                  <a:lnTo>
                    <a:pt x="68580" y="382524"/>
                  </a:lnTo>
                  <a:lnTo>
                    <a:pt x="51816" y="341376"/>
                  </a:lnTo>
                  <a:lnTo>
                    <a:pt x="42672" y="295656"/>
                  </a:lnTo>
                  <a:lnTo>
                    <a:pt x="41148" y="284988"/>
                  </a:lnTo>
                  <a:lnTo>
                    <a:pt x="41148" y="416560"/>
                  </a:lnTo>
                  <a:lnTo>
                    <a:pt x="47244" y="426720"/>
                  </a:lnTo>
                  <a:lnTo>
                    <a:pt x="99060" y="484632"/>
                  </a:lnTo>
                  <a:lnTo>
                    <a:pt x="143256" y="513588"/>
                  </a:lnTo>
                  <a:lnTo>
                    <a:pt x="204216" y="537972"/>
                  </a:lnTo>
                  <a:lnTo>
                    <a:pt x="259080" y="545592"/>
                  </a:lnTo>
                  <a:lnTo>
                    <a:pt x="286512" y="545592"/>
                  </a:lnTo>
                  <a:lnTo>
                    <a:pt x="300228" y="544068"/>
                  </a:lnTo>
                  <a:lnTo>
                    <a:pt x="315468" y="542544"/>
                  </a:lnTo>
                  <a:lnTo>
                    <a:pt x="355092" y="533400"/>
                  </a:lnTo>
                  <a:lnTo>
                    <a:pt x="403860" y="512064"/>
                  </a:lnTo>
                  <a:lnTo>
                    <a:pt x="446532" y="483108"/>
                  </a:lnTo>
                  <a:lnTo>
                    <a:pt x="483108" y="446532"/>
                  </a:lnTo>
                  <a:lnTo>
                    <a:pt x="499872" y="425196"/>
                  </a:lnTo>
                  <a:lnTo>
                    <a:pt x="502920" y="420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53864" y="3061207"/>
            <a:ext cx="249554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35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88906" y="3002280"/>
            <a:ext cx="2141220" cy="1125220"/>
            <a:chOff x="4318894" y="3002280"/>
            <a:chExt cx="2141220" cy="1125220"/>
          </a:xfrm>
        </p:grpSpPr>
        <p:sp>
          <p:nvSpPr>
            <p:cNvPr id="16" name="object 16"/>
            <p:cNvSpPr/>
            <p:nvPr/>
          </p:nvSpPr>
          <p:spPr>
            <a:xfrm>
              <a:off x="4340229" y="3023615"/>
              <a:ext cx="2098675" cy="1082040"/>
            </a:xfrm>
            <a:custGeom>
              <a:avLst/>
              <a:gdLst/>
              <a:ahLst/>
              <a:cxnLst/>
              <a:rect l="l" t="t" r="r" b="b"/>
              <a:pathLst>
                <a:path w="2098675" h="1082039">
                  <a:moveTo>
                    <a:pt x="2098547" y="1082039"/>
                  </a:moveTo>
                  <a:lnTo>
                    <a:pt x="2098547" y="0"/>
                  </a:lnTo>
                  <a:lnTo>
                    <a:pt x="0" y="0"/>
                  </a:lnTo>
                  <a:lnTo>
                    <a:pt x="0" y="1082039"/>
                  </a:lnTo>
                  <a:lnTo>
                    <a:pt x="2098547" y="108203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18894" y="3002280"/>
              <a:ext cx="2141220" cy="1125220"/>
            </a:xfrm>
            <a:custGeom>
              <a:avLst/>
              <a:gdLst/>
              <a:ahLst/>
              <a:cxnLst/>
              <a:rect l="l" t="t" r="r" b="b"/>
              <a:pathLst>
                <a:path w="2141220" h="1125220">
                  <a:moveTo>
                    <a:pt x="2141220" y="1124712"/>
                  </a:moveTo>
                  <a:lnTo>
                    <a:pt x="2141220" y="0"/>
                  </a:lnTo>
                  <a:lnTo>
                    <a:pt x="0" y="0"/>
                  </a:lnTo>
                  <a:lnTo>
                    <a:pt x="0" y="1124712"/>
                  </a:lnTo>
                  <a:lnTo>
                    <a:pt x="21336" y="112471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098548" y="42672"/>
                  </a:lnTo>
                  <a:lnTo>
                    <a:pt x="2098548" y="21336"/>
                  </a:lnTo>
                  <a:lnTo>
                    <a:pt x="2119884" y="42672"/>
                  </a:lnTo>
                  <a:lnTo>
                    <a:pt x="2119884" y="1124712"/>
                  </a:lnTo>
                  <a:lnTo>
                    <a:pt x="2141220" y="1124712"/>
                  </a:lnTo>
                  <a:close/>
                </a:path>
                <a:path w="2141220" h="112522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141220" h="1125220">
                  <a:moveTo>
                    <a:pt x="42672" y="1082040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082040"/>
                  </a:lnTo>
                  <a:lnTo>
                    <a:pt x="42672" y="1082040"/>
                  </a:lnTo>
                  <a:close/>
                </a:path>
                <a:path w="2141220" h="1125220">
                  <a:moveTo>
                    <a:pt x="2119884" y="1082040"/>
                  </a:moveTo>
                  <a:lnTo>
                    <a:pt x="21336" y="1082040"/>
                  </a:lnTo>
                  <a:lnTo>
                    <a:pt x="42672" y="1103376"/>
                  </a:lnTo>
                  <a:lnTo>
                    <a:pt x="42672" y="1124712"/>
                  </a:lnTo>
                  <a:lnTo>
                    <a:pt x="2098548" y="1124712"/>
                  </a:lnTo>
                  <a:lnTo>
                    <a:pt x="2098548" y="1103376"/>
                  </a:lnTo>
                  <a:lnTo>
                    <a:pt x="2119884" y="1082040"/>
                  </a:lnTo>
                  <a:close/>
                </a:path>
                <a:path w="2141220" h="1125220">
                  <a:moveTo>
                    <a:pt x="42672" y="1124712"/>
                  </a:moveTo>
                  <a:lnTo>
                    <a:pt x="42672" y="1103376"/>
                  </a:lnTo>
                  <a:lnTo>
                    <a:pt x="21336" y="1082040"/>
                  </a:lnTo>
                  <a:lnTo>
                    <a:pt x="21336" y="1124712"/>
                  </a:lnTo>
                  <a:lnTo>
                    <a:pt x="42672" y="1124712"/>
                  </a:lnTo>
                  <a:close/>
                </a:path>
                <a:path w="2141220" h="1125220">
                  <a:moveTo>
                    <a:pt x="2119884" y="42672"/>
                  </a:moveTo>
                  <a:lnTo>
                    <a:pt x="2098548" y="21336"/>
                  </a:lnTo>
                  <a:lnTo>
                    <a:pt x="2098548" y="42672"/>
                  </a:lnTo>
                  <a:lnTo>
                    <a:pt x="2119884" y="42672"/>
                  </a:lnTo>
                  <a:close/>
                </a:path>
                <a:path w="2141220" h="1125220">
                  <a:moveTo>
                    <a:pt x="2119884" y="1082040"/>
                  </a:moveTo>
                  <a:lnTo>
                    <a:pt x="2119884" y="42672"/>
                  </a:lnTo>
                  <a:lnTo>
                    <a:pt x="2098548" y="42672"/>
                  </a:lnTo>
                  <a:lnTo>
                    <a:pt x="2098548" y="1082040"/>
                  </a:lnTo>
                  <a:lnTo>
                    <a:pt x="2119884" y="1082040"/>
                  </a:lnTo>
                  <a:close/>
                </a:path>
                <a:path w="2141220" h="1125220">
                  <a:moveTo>
                    <a:pt x="2119884" y="1124712"/>
                  </a:moveTo>
                  <a:lnTo>
                    <a:pt x="2119884" y="1082040"/>
                  </a:lnTo>
                  <a:lnTo>
                    <a:pt x="2098548" y="1103376"/>
                  </a:lnTo>
                  <a:lnTo>
                    <a:pt x="2098548" y="1124712"/>
                  </a:lnTo>
                  <a:lnTo>
                    <a:pt x="2119884" y="1124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93559" y="3446779"/>
            <a:ext cx="1927860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2600" b="1" dirty="0">
                <a:latin typeface="Times New Roman"/>
                <a:cs typeface="Times New Roman"/>
              </a:rPr>
              <a:t>Tabulka</a:t>
            </a:r>
            <a:r>
              <a:rPr sz="2600" b="1" spc="-140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solidFill>
                  <a:srgbClr val="FF9932"/>
                </a:solidFill>
                <a:latin typeface="Times New Roman"/>
                <a:cs typeface="Times New Roman"/>
              </a:rPr>
              <a:t>int</a:t>
            </a:r>
            <a:r>
              <a:rPr sz="2600" b="1" spc="-2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88906" y="4009646"/>
            <a:ext cx="2141220" cy="588645"/>
            <a:chOff x="4318894" y="4009644"/>
            <a:chExt cx="2141220" cy="588645"/>
          </a:xfrm>
        </p:grpSpPr>
        <p:sp>
          <p:nvSpPr>
            <p:cNvPr id="20" name="object 20"/>
            <p:cNvSpPr/>
            <p:nvPr/>
          </p:nvSpPr>
          <p:spPr>
            <a:xfrm>
              <a:off x="4340229" y="4030979"/>
              <a:ext cx="2098675" cy="546100"/>
            </a:xfrm>
            <a:custGeom>
              <a:avLst/>
              <a:gdLst/>
              <a:ahLst/>
              <a:cxnLst/>
              <a:rect l="l" t="t" r="r" b="b"/>
              <a:pathLst>
                <a:path w="2098675" h="546100">
                  <a:moveTo>
                    <a:pt x="2098547" y="545591"/>
                  </a:moveTo>
                  <a:lnTo>
                    <a:pt x="2098547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2098547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18894" y="4009644"/>
              <a:ext cx="2141220" cy="588645"/>
            </a:xfrm>
            <a:custGeom>
              <a:avLst/>
              <a:gdLst/>
              <a:ahLst/>
              <a:cxnLst/>
              <a:rect l="l" t="t" r="r" b="b"/>
              <a:pathLst>
                <a:path w="2141220" h="588645">
                  <a:moveTo>
                    <a:pt x="2141220" y="588264"/>
                  </a:moveTo>
                  <a:lnTo>
                    <a:pt x="2141220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098548" y="42672"/>
                  </a:lnTo>
                  <a:lnTo>
                    <a:pt x="2098548" y="21336"/>
                  </a:lnTo>
                  <a:lnTo>
                    <a:pt x="2119884" y="42672"/>
                  </a:lnTo>
                  <a:lnTo>
                    <a:pt x="2119884" y="588264"/>
                  </a:lnTo>
                  <a:lnTo>
                    <a:pt x="2141220" y="588264"/>
                  </a:lnTo>
                  <a:close/>
                </a:path>
                <a:path w="2141220" h="58864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141220" h="588645">
                  <a:moveTo>
                    <a:pt x="42672" y="54559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2141220" h="588645">
                  <a:moveTo>
                    <a:pt x="2119884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2098548" y="588264"/>
                  </a:lnTo>
                  <a:lnTo>
                    <a:pt x="2098548" y="566928"/>
                  </a:lnTo>
                  <a:lnTo>
                    <a:pt x="2119884" y="545592"/>
                  </a:lnTo>
                  <a:close/>
                </a:path>
                <a:path w="2141220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2141220" h="588645">
                  <a:moveTo>
                    <a:pt x="2119884" y="42672"/>
                  </a:moveTo>
                  <a:lnTo>
                    <a:pt x="2098548" y="21336"/>
                  </a:lnTo>
                  <a:lnTo>
                    <a:pt x="2098548" y="42672"/>
                  </a:lnTo>
                  <a:lnTo>
                    <a:pt x="2119884" y="42672"/>
                  </a:lnTo>
                  <a:close/>
                </a:path>
                <a:path w="2141220" h="588645">
                  <a:moveTo>
                    <a:pt x="2119884" y="545592"/>
                  </a:moveTo>
                  <a:lnTo>
                    <a:pt x="2119884" y="42672"/>
                  </a:lnTo>
                  <a:lnTo>
                    <a:pt x="2098548" y="42672"/>
                  </a:lnTo>
                  <a:lnTo>
                    <a:pt x="2098548" y="545592"/>
                  </a:lnTo>
                  <a:lnTo>
                    <a:pt x="2119884" y="545592"/>
                  </a:lnTo>
                  <a:close/>
                </a:path>
                <a:path w="2141220" h="588645">
                  <a:moveTo>
                    <a:pt x="2119884" y="588264"/>
                  </a:moveTo>
                  <a:lnTo>
                    <a:pt x="2119884" y="545592"/>
                  </a:lnTo>
                  <a:lnTo>
                    <a:pt x="2098548" y="566928"/>
                  </a:lnTo>
                  <a:lnTo>
                    <a:pt x="2098548" y="588264"/>
                  </a:lnTo>
                  <a:lnTo>
                    <a:pt x="2119884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81951" y="4057904"/>
            <a:ext cx="725170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25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88906" y="4514089"/>
            <a:ext cx="2141220" cy="586740"/>
            <a:chOff x="4318894" y="4514088"/>
            <a:chExt cx="2141220" cy="586740"/>
          </a:xfrm>
        </p:grpSpPr>
        <p:sp>
          <p:nvSpPr>
            <p:cNvPr id="24" name="object 24"/>
            <p:cNvSpPr/>
            <p:nvPr/>
          </p:nvSpPr>
          <p:spPr>
            <a:xfrm>
              <a:off x="4340229" y="4533899"/>
              <a:ext cx="2098675" cy="547370"/>
            </a:xfrm>
            <a:custGeom>
              <a:avLst/>
              <a:gdLst/>
              <a:ahLst/>
              <a:cxnLst/>
              <a:rect l="l" t="t" r="r" b="b"/>
              <a:pathLst>
                <a:path w="2098675" h="547370">
                  <a:moveTo>
                    <a:pt x="2098547" y="547115"/>
                  </a:moveTo>
                  <a:lnTo>
                    <a:pt x="2098547" y="0"/>
                  </a:lnTo>
                  <a:lnTo>
                    <a:pt x="0" y="0"/>
                  </a:lnTo>
                  <a:lnTo>
                    <a:pt x="0" y="547115"/>
                  </a:lnTo>
                  <a:lnTo>
                    <a:pt x="2098547" y="54711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18894" y="4514088"/>
              <a:ext cx="2141220" cy="586740"/>
            </a:xfrm>
            <a:custGeom>
              <a:avLst/>
              <a:gdLst/>
              <a:ahLst/>
              <a:cxnLst/>
              <a:rect l="l" t="t" r="r" b="b"/>
              <a:pathLst>
                <a:path w="2141220" h="586739">
                  <a:moveTo>
                    <a:pt x="2141220" y="586740"/>
                  </a:moveTo>
                  <a:lnTo>
                    <a:pt x="2141220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2098548" y="41148"/>
                  </a:lnTo>
                  <a:lnTo>
                    <a:pt x="2098548" y="19812"/>
                  </a:lnTo>
                  <a:lnTo>
                    <a:pt x="2119884" y="41148"/>
                  </a:lnTo>
                  <a:lnTo>
                    <a:pt x="2119884" y="586740"/>
                  </a:lnTo>
                  <a:lnTo>
                    <a:pt x="2141220" y="586740"/>
                  </a:lnTo>
                  <a:close/>
                </a:path>
                <a:path w="2141220" h="58673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2141220" h="586739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2141220" h="586739">
                  <a:moveTo>
                    <a:pt x="2119884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6740"/>
                  </a:lnTo>
                  <a:lnTo>
                    <a:pt x="2098548" y="586740"/>
                  </a:lnTo>
                  <a:lnTo>
                    <a:pt x="2098548" y="566928"/>
                  </a:lnTo>
                  <a:lnTo>
                    <a:pt x="2119884" y="545592"/>
                  </a:lnTo>
                  <a:close/>
                </a:path>
                <a:path w="2141220" h="586739">
                  <a:moveTo>
                    <a:pt x="42672" y="586740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2672" y="586740"/>
                  </a:lnTo>
                  <a:close/>
                </a:path>
                <a:path w="2141220" h="586739">
                  <a:moveTo>
                    <a:pt x="2119884" y="41148"/>
                  </a:moveTo>
                  <a:lnTo>
                    <a:pt x="2098548" y="19812"/>
                  </a:lnTo>
                  <a:lnTo>
                    <a:pt x="2098548" y="41148"/>
                  </a:lnTo>
                  <a:lnTo>
                    <a:pt x="2119884" y="41148"/>
                  </a:lnTo>
                  <a:close/>
                </a:path>
                <a:path w="2141220" h="586739">
                  <a:moveTo>
                    <a:pt x="2119884" y="545592"/>
                  </a:moveTo>
                  <a:lnTo>
                    <a:pt x="2119884" y="41148"/>
                  </a:lnTo>
                  <a:lnTo>
                    <a:pt x="2098548" y="41148"/>
                  </a:lnTo>
                  <a:lnTo>
                    <a:pt x="2098548" y="545592"/>
                  </a:lnTo>
                  <a:lnTo>
                    <a:pt x="2119884" y="545592"/>
                  </a:lnTo>
                  <a:close/>
                </a:path>
                <a:path w="2141220" h="586739">
                  <a:moveTo>
                    <a:pt x="2119884" y="586740"/>
                  </a:moveTo>
                  <a:lnTo>
                    <a:pt x="2119884" y="545592"/>
                  </a:lnTo>
                  <a:lnTo>
                    <a:pt x="2098548" y="566928"/>
                  </a:lnTo>
                  <a:lnTo>
                    <a:pt x="2098548" y="586740"/>
                  </a:lnTo>
                  <a:lnTo>
                    <a:pt x="2119884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881951" y="4560823"/>
            <a:ext cx="1228090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10000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688906" y="5017010"/>
            <a:ext cx="2141220" cy="588645"/>
            <a:chOff x="4318894" y="5017008"/>
            <a:chExt cx="2141220" cy="588645"/>
          </a:xfrm>
        </p:grpSpPr>
        <p:sp>
          <p:nvSpPr>
            <p:cNvPr id="28" name="object 28"/>
            <p:cNvSpPr/>
            <p:nvPr/>
          </p:nvSpPr>
          <p:spPr>
            <a:xfrm>
              <a:off x="4340229" y="5038343"/>
              <a:ext cx="2098675" cy="546100"/>
            </a:xfrm>
            <a:custGeom>
              <a:avLst/>
              <a:gdLst/>
              <a:ahLst/>
              <a:cxnLst/>
              <a:rect l="l" t="t" r="r" b="b"/>
              <a:pathLst>
                <a:path w="2098675" h="546100">
                  <a:moveTo>
                    <a:pt x="2098547" y="545591"/>
                  </a:moveTo>
                  <a:lnTo>
                    <a:pt x="2098547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2098547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18894" y="5017008"/>
              <a:ext cx="2141220" cy="588645"/>
            </a:xfrm>
            <a:custGeom>
              <a:avLst/>
              <a:gdLst/>
              <a:ahLst/>
              <a:cxnLst/>
              <a:rect l="l" t="t" r="r" b="b"/>
              <a:pathLst>
                <a:path w="2141220" h="588645">
                  <a:moveTo>
                    <a:pt x="2141220" y="588264"/>
                  </a:moveTo>
                  <a:lnTo>
                    <a:pt x="2141220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098548" y="42672"/>
                  </a:lnTo>
                  <a:lnTo>
                    <a:pt x="2098548" y="21336"/>
                  </a:lnTo>
                  <a:lnTo>
                    <a:pt x="2119884" y="42672"/>
                  </a:lnTo>
                  <a:lnTo>
                    <a:pt x="2119884" y="588264"/>
                  </a:lnTo>
                  <a:lnTo>
                    <a:pt x="2141220" y="588264"/>
                  </a:lnTo>
                  <a:close/>
                </a:path>
                <a:path w="2141220" h="58864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141220" h="588645">
                  <a:moveTo>
                    <a:pt x="42672" y="54559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2141220" h="588645">
                  <a:moveTo>
                    <a:pt x="2119884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2098548" y="588264"/>
                  </a:lnTo>
                  <a:lnTo>
                    <a:pt x="2098548" y="566928"/>
                  </a:lnTo>
                  <a:lnTo>
                    <a:pt x="2119884" y="545592"/>
                  </a:lnTo>
                  <a:close/>
                </a:path>
                <a:path w="2141220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2141220" h="588645">
                  <a:moveTo>
                    <a:pt x="2119884" y="42672"/>
                  </a:moveTo>
                  <a:lnTo>
                    <a:pt x="2098548" y="21336"/>
                  </a:lnTo>
                  <a:lnTo>
                    <a:pt x="2098548" y="42672"/>
                  </a:lnTo>
                  <a:lnTo>
                    <a:pt x="2119884" y="42672"/>
                  </a:lnTo>
                  <a:close/>
                </a:path>
                <a:path w="2141220" h="588645">
                  <a:moveTo>
                    <a:pt x="2119884" y="545592"/>
                  </a:moveTo>
                  <a:lnTo>
                    <a:pt x="2119884" y="42672"/>
                  </a:lnTo>
                  <a:lnTo>
                    <a:pt x="2098548" y="42672"/>
                  </a:lnTo>
                  <a:lnTo>
                    <a:pt x="2098548" y="545592"/>
                  </a:lnTo>
                  <a:lnTo>
                    <a:pt x="2119884" y="545592"/>
                  </a:lnTo>
                  <a:close/>
                </a:path>
                <a:path w="2141220" h="588645">
                  <a:moveTo>
                    <a:pt x="2119884" y="588264"/>
                  </a:moveTo>
                  <a:lnTo>
                    <a:pt x="2119884" y="545592"/>
                  </a:lnTo>
                  <a:lnTo>
                    <a:pt x="2098548" y="566928"/>
                  </a:lnTo>
                  <a:lnTo>
                    <a:pt x="2098548" y="588264"/>
                  </a:lnTo>
                  <a:lnTo>
                    <a:pt x="2119884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881951" y="5065268"/>
            <a:ext cx="725170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60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28630" y="3086100"/>
            <a:ext cx="546100" cy="546100"/>
            <a:chOff x="5158618" y="3086100"/>
            <a:chExt cx="546100" cy="546100"/>
          </a:xfrm>
        </p:grpSpPr>
        <p:sp>
          <p:nvSpPr>
            <p:cNvPr id="32" name="object 32"/>
            <p:cNvSpPr/>
            <p:nvPr/>
          </p:nvSpPr>
          <p:spPr>
            <a:xfrm>
              <a:off x="5179953" y="3107436"/>
              <a:ext cx="502920" cy="502920"/>
            </a:xfrm>
            <a:custGeom>
              <a:avLst/>
              <a:gdLst/>
              <a:ahLst/>
              <a:cxnLst/>
              <a:rect l="l" t="t" r="r" b="b"/>
              <a:pathLst>
                <a:path w="502920" h="502920">
                  <a:moveTo>
                    <a:pt x="502919" y="251459"/>
                  </a:moveTo>
                  <a:lnTo>
                    <a:pt x="498862" y="206310"/>
                  </a:lnTo>
                  <a:lnTo>
                    <a:pt x="487165" y="163795"/>
                  </a:lnTo>
                  <a:lnTo>
                    <a:pt x="468545" y="124629"/>
                  </a:lnTo>
                  <a:lnTo>
                    <a:pt x="443716" y="89527"/>
                  </a:lnTo>
                  <a:lnTo>
                    <a:pt x="413392" y="59203"/>
                  </a:lnTo>
                  <a:lnTo>
                    <a:pt x="378290" y="34374"/>
                  </a:lnTo>
                  <a:lnTo>
                    <a:pt x="339124" y="15754"/>
                  </a:lnTo>
                  <a:lnTo>
                    <a:pt x="296609" y="4057"/>
                  </a:lnTo>
                  <a:lnTo>
                    <a:pt x="251459" y="0"/>
                  </a:lnTo>
                  <a:lnTo>
                    <a:pt x="206310" y="4057"/>
                  </a:lnTo>
                  <a:lnTo>
                    <a:pt x="163795" y="15754"/>
                  </a:lnTo>
                  <a:lnTo>
                    <a:pt x="124629" y="34374"/>
                  </a:lnTo>
                  <a:lnTo>
                    <a:pt x="89527" y="59203"/>
                  </a:lnTo>
                  <a:lnTo>
                    <a:pt x="59203" y="89527"/>
                  </a:lnTo>
                  <a:lnTo>
                    <a:pt x="34374" y="124629"/>
                  </a:lnTo>
                  <a:lnTo>
                    <a:pt x="15754" y="163795"/>
                  </a:lnTo>
                  <a:lnTo>
                    <a:pt x="4057" y="206310"/>
                  </a:lnTo>
                  <a:lnTo>
                    <a:pt x="0" y="251459"/>
                  </a:lnTo>
                  <a:lnTo>
                    <a:pt x="4057" y="296609"/>
                  </a:lnTo>
                  <a:lnTo>
                    <a:pt x="15754" y="339124"/>
                  </a:lnTo>
                  <a:lnTo>
                    <a:pt x="34374" y="378290"/>
                  </a:lnTo>
                  <a:lnTo>
                    <a:pt x="59203" y="413392"/>
                  </a:lnTo>
                  <a:lnTo>
                    <a:pt x="89527" y="443716"/>
                  </a:lnTo>
                  <a:lnTo>
                    <a:pt x="124629" y="468545"/>
                  </a:lnTo>
                  <a:lnTo>
                    <a:pt x="163795" y="487165"/>
                  </a:lnTo>
                  <a:lnTo>
                    <a:pt x="206310" y="498862"/>
                  </a:lnTo>
                  <a:lnTo>
                    <a:pt x="251459" y="502919"/>
                  </a:lnTo>
                  <a:lnTo>
                    <a:pt x="296609" y="498862"/>
                  </a:lnTo>
                  <a:lnTo>
                    <a:pt x="339124" y="487165"/>
                  </a:lnTo>
                  <a:lnTo>
                    <a:pt x="378290" y="468545"/>
                  </a:lnTo>
                  <a:lnTo>
                    <a:pt x="413392" y="443716"/>
                  </a:lnTo>
                  <a:lnTo>
                    <a:pt x="443716" y="413392"/>
                  </a:lnTo>
                  <a:lnTo>
                    <a:pt x="468545" y="378290"/>
                  </a:lnTo>
                  <a:lnTo>
                    <a:pt x="487165" y="339124"/>
                  </a:lnTo>
                  <a:lnTo>
                    <a:pt x="498862" y="296609"/>
                  </a:lnTo>
                  <a:lnTo>
                    <a:pt x="502919" y="25145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58618" y="30861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5592" y="286512"/>
                  </a:moveTo>
                  <a:lnTo>
                    <a:pt x="545592" y="259080"/>
                  </a:lnTo>
                  <a:lnTo>
                    <a:pt x="542544" y="231648"/>
                  </a:lnTo>
                  <a:lnTo>
                    <a:pt x="533400" y="190500"/>
                  </a:lnTo>
                  <a:lnTo>
                    <a:pt x="512064" y="141732"/>
                  </a:lnTo>
                  <a:lnTo>
                    <a:pt x="483108" y="99060"/>
                  </a:lnTo>
                  <a:lnTo>
                    <a:pt x="446532" y="62484"/>
                  </a:lnTo>
                  <a:lnTo>
                    <a:pt x="402336" y="32004"/>
                  </a:lnTo>
                  <a:lnTo>
                    <a:pt x="353568" y="12192"/>
                  </a:lnTo>
                  <a:lnTo>
                    <a:pt x="313944" y="3048"/>
                  </a:lnTo>
                  <a:lnTo>
                    <a:pt x="286512" y="0"/>
                  </a:lnTo>
                  <a:lnTo>
                    <a:pt x="259080" y="0"/>
                  </a:lnTo>
                  <a:lnTo>
                    <a:pt x="190500" y="12192"/>
                  </a:lnTo>
                  <a:lnTo>
                    <a:pt x="141732" y="33528"/>
                  </a:lnTo>
                  <a:lnTo>
                    <a:pt x="99060" y="62484"/>
                  </a:lnTo>
                  <a:lnTo>
                    <a:pt x="62484" y="100584"/>
                  </a:lnTo>
                  <a:lnTo>
                    <a:pt x="32004" y="143256"/>
                  </a:lnTo>
                  <a:lnTo>
                    <a:pt x="12192" y="192024"/>
                  </a:lnTo>
                  <a:lnTo>
                    <a:pt x="9144" y="205740"/>
                  </a:lnTo>
                  <a:lnTo>
                    <a:pt x="6096" y="217932"/>
                  </a:lnTo>
                  <a:lnTo>
                    <a:pt x="3048" y="231648"/>
                  </a:lnTo>
                  <a:lnTo>
                    <a:pt x="0" y="259080"/>
                  </a:lnTo>
                  <a:lnTo>
                    <a:pt x="0" y="288036"/>
                  </a:lnTo>
                  <a:lnTo>
                    <a:pt x="3048" y="315468"/>
                  </a:lnTo>
                  <a:lnTo>
                    <a:pt x="6096" y="329184"/>
                  </a:lnTo>
                  <a:lnTo>
                    <a:pt x="9144" y="341376"/>
                  </a:lnTo>
                  <a:lnTo>
                    <a:pt x="12192" y="355092"/>
                  </a:lnTo>
                  <a:lnTo>
                    <a:pt x="21336" y="379476"/>
                  </a:lnTo>
                  <a:lnTo>
                    <a:pt x="33528" y="403860"/>
                  </a:lnTo>
                  <a:lnTo>
                    <a:pt x="42672" y="419100"/>
                  </a:lnTo>
                  <a:lnTo>
                    <a:pt x="42672" y="248412"/>
                  </a:lnTo>
                  <a:lnTo>
                    <a:pt x="44196" y="237744"/>
                  </a:lnTo>
                  <a:lnTo>
                    <a:pt x="47244" y="225552"/>
                  </a:lnTo>
                  <a:lnTo>
                    <a:pt x="48768" y="214884"/>
                  </a:lnTo>
                  <a:lnTo>
                    <a:pt x="53340" y="204216"/>
                  </a:lnTo>
                  <a:lnTo>
                    <a:pt x="70104" y="161544"/>
                  </a:lnTo>
                  <a:lnTo>
                    <a:pt x="96012" y="124968"/>
                  </a:lnTo>
                  <a:lnTo>
                    <a:pt x="126492" y="94488"/>
                  </a:lnTo>
                  <a:lnTo>
                    <a:pt x="184404" y="59436"/>
                  </a:lnTo>
                  <a:lnTo>
                    <a:pt x="227076" y="47244"/>
                  </a:lnTo>
                  <a:lnTo>
                    <a:pt x="237744" y="44196"/>
                  </a:lnTo>
                  <a:lnTo>
                    <a:pt x="249936" y="42672"/>
                  </a:lnTo>
                  <a:lnTo>
                    <a:pt x="284988" y="42672"/>
                  </a:lnTo>
                  <a:lnTo>
                    <a:pt x="297180" y="44196"/>
                  </a:lnTo>
                  <a:lnTo>
                    <a:pt x="309372" y="44196"/>
                  </a:lnTo>
                  <a:lnTo>
                    <a:pt x="364236" y="60960"/>
                  </a:lnTo>
                  <a:lnTo>
                    <a:pt x="402336" y="82296"/>
                  </a:lnTo>
                  <a:lnTo>
                    <a:pt x="437388" y="111252"/>
                  </a:lnTo>
                  <a:lnTo>
                    <a:pt x="464820" y="144780"/>
                  </a:lnTo>
                  <a:lnTo>
                    <a:pt x="486156" y="184404"/>
                  </a:lnTo>
                  <a:lnTo>
                    <a:pt x="499872" y="227076"/>
                  </a:lnTo>
                  <a:lnTo>
                    <a:pt x="501396" y="239268"/>
                  </a:lnTo>
                  <a:lnTo>
                    <a:pt x="502920" y="249936"/>
                  </a:lnTo>
                  <a:lnTo>
                    <a:pt x="502920" y="262128"/>
                  </a:lnTo>
                  <a:lnTo>
                    <a:pt x="504444" y="274320"/>
                  </a:lnTo>
                  <a:lnTo>
                    <a:pt x="504444" y="417576"/>
                  </a:lnTo>
                  <a:lnTo>
                    <a:pt x="513588" y="402336"/>
                  </a:lnTo>
                  <a:lnTo>
                    <a:pt x="524256" y="377952"/>
                  </a:lnTo>
                  <a:lnTo>
                    <a:pt x="537972" y="341376"/>
                  </a:lnTo>
                  <a:lnTo>
                    <a:pt x="541020" y="327660"/>
                  </a:lnTo>
                  <a:lnTo>
                    <a:pt x="545592" y="286512"/>
                  </a:lnTo>
                  <a:close/>
                </a:path>
                <a:path w="546100" h="546100">
                  <a:moveTo>
                    <a:pt x="504444" y="417576"/>
                  </a:moveTo>
                  <a:lnTo>
                    <a:pt x="504444" y="274320"/>
                  </a:lnTo>
                  <a:lnTo>
                    <a:pt x="502920" y="284988"/>
                  </a:lnTo>
                  <a:lnTo>
                    <a:pt x="502920" y="297180"/>
                  </a:lnTo>
                  <a:lnTo>
                    <a:pt x="501396" y="309372"/>
                  </a:lnTo>
                  <a:lnTo>
                    <a:pt x="498348" y="320040"/>
                  </a:lnTo>
                  <a:lnTo>
                    <a:pt x="496824" y="330708"/>
                  </a:lnTo>
                  <a:lnTo>
                    <a:pt x="493776" y="342900"/>
                  </a:lnTo>
                  <a:lnTo>
                    <a:pt x="475488" y="384048"/>
                  </a:lnTo>
                  <a:lnTo>
                    <a:pt x="451104" y="420624"/>
                  </a:lnTo>
                  <a:lnTo>
                    <a:pt x="419100" y="452628"/>
                  </a:lnTo>
                  <a:lnTo>
                    <a:pt x="382524" y="477012"/>
                  </a:lnTo>
                  <a:lnTo>
                    <a:pt x="341376" y="493776"/>
                  </a:lnTo>
                  <a:lnTo>
                    <a:pt x="295656" y="502920"/>
                  </a:lnTo>
                  <a:lnTo>
                    <a:pt x="284988" y="504444"/>
                  </a:lnTo>
                  <a:lnTo>
                    <a:pt x="260604" y="504444"/>
                  </a:lnTo>
                  <a:lnTo>
                    <a:pt x="248412" y="502920"/>
                  </a:lnTo>
                  <a:lnTo>
                    <a:pt x="237744" y="501396"/>
                  </a:lnTo>
                  <a:lnTo>
                    <a:pt x="225552" y="499872"/>
                  </a:lnTo>
                  <a:lnTo>
                    <a:pt x="182880" y="486156"/>
                  </a:lnTo>
                  <a:lnTo>
                    <a:pt x="124968" y="451104"/>
                  </a:lnTo>
                  <a:lnTo>
                    <a:pt x="94488" y="419100"/>
                  </a:lnTo>
                  <a:lnTo>
                    <a:pt x="70104" y="382524"/>
                  </a:lnTo>
                  <a:lnTo>
                    <a:pt x="51816" y="341376"/>
                  </a:lnTo>
                  <a:lnTo>
                    <a:pt x="47244" y="318516"/>
                  </a:lnTo>
                  <a:lnTo>
                    <a:pt x="44196" y="307848"/>
                  </a:lnTo>
                  <a:lnTo>
                    <a:pt x="42672" y="295656"/>
                  </a:lnTo>
                  <a:lnTo>
                    <a:pt x="42672" y="419100"/>
                  </a:lnTo>
                  <a:lnTo>
                    <a:pt x="80772" y="466344"/>
                  </a:lnTo>
                  <a:lnTo>
                    <a:pt x="121920" y="499872"/>
                  </a:lnTo>
                  <a:lnTo>
                    <a:pt x="167640" y="524256"/>
                  </a:lnTo>
                  <a:lnTo>
                    <a:pt x="205740" y="537972"/>
                  </a:lnTo>
                  <a:lnTo>
                    <a:pt x="259080" y="545592"/>
                  </a:lnTo>
                  <a:lnTo>
                    <a:pt x="288036" y="545592"/>
                  </a:lnTo>
                  <a:lnTo>
                    <a:pt x="329184" y="541020"/>
                  </a:lnTo>
                  <a:lnTo>
                    <a:pt x="379476" y="524256"/>
                  </a:lnTo>
                  <a:lnTo>
                    <a:pt x="426720" y="498348"/>
                  </a:lnTo>
                  <a:lnTo>
                    <a:pt x="484632" y="446532"/>
                  </a:lnTo>
                  <a:lnTo>
                    <a:pt x="499872" y="425196"/>
                  </a:lnTo>
                  <a:lnTo>
                    <a:pt x="504444" y="417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675955" y="3061207"/>
            <a:ext cx="249554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35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710998" y="3002280"/>
            <a:ext cx="2141220" cy="2603500"/>
            <a:chOff x="7340986" y="3002280"/>
            <a:chExt cx="2141220" cy="2603500"/>
          </a:xfrm>
        </p:grpSpPr>
        <p:sp>
          <p:nvSpPr>
            <p:cNvPr id="36" name="object 36"/>
            <p:cNvSpPr/>
            <p:nvPr/>
          </p:nvSpPr>
          <p:spPr>
            <a:xfrm>
              <a:off x="7362321" y="3023615"/>
              <a:ext cx="2100580" cy="1082040"/>
            </a:xfrm>
            <a:custGeom>
              <a:avLst/>
              <a:gdLst/>
              <a:ahLst/>
              <a:cxnLst/>
              <a:rect l="l" t="t" r="r" b="b"/>
              <a:pathLst>
                <a:path w="2100579" h="1082039">
                  <a:moveTo>
                    <a:pt x="2100071" y="1082039"/>
                  </a:moveTo>
                  <a:lnTo>
                    <a:pt x="2100071" y="0"/>
                  </a:lnTo>
                  <a:lnTo>
                    <a:pt x="0" y="0"/>
                  </a:lnTo>
                  <a:lnTo>
                    <a:pt x="0" y="1082039"/>
                  </a:lnTo>
                  <a:lnTo>
                    <a:pt x="2100071" y="108203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40986" y="3002280"/>
              <a:ext cx="2141220" cy="1125220"/>
            </a:xfrm>
            <a:custGeom>
              <a:avLst/>
              <a:gdLst/>
              <a:ahLst/>
              <a:cxnLst/>
              <a:rect l="l" t="t" r="r" b="b"/>
              <a:pathLst>
                <a:path w="2141220" h="1125220">
                  <a:moveTo>
                    <a:pt x="2141220" y="1124712"/>
                  </a:moveTo>
                  <a:lnTo>
                    <a:pt x="2141220" y="0"/>
                  </a:lnTo>
                  <a:lnTo>
                    <a:pt x="0" y="0"/>
                  </a:lnTo>
                  <a:lnTo>
                    <a:pt x="0" y="1124712"/>
                  </a:lnTo>
                  <a:lnTo>
                    <a:pt x="21336" y="112471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100072" y="42672"/>
                  </a:lnTo>
                  <a:lnTo>
                    <a:pt x="2100072" y="21336"/>
                  </a:lnTo>
                  <a:lnTo>
                    <a:pt x="2121408" y="42672"/>
                  </a:lnTo>
                  <a:lnTo>
                    <a:pt x="2121408" y="1124712"/>
                  </a:lnTo>
                  <a:lnTo>
                    <a:pt x="2141220" y="1124712"/>
                  </a:lnTo>
                  <a:close/>
                </a:path>
                <a:path w="2141220" h="112522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141220" h="1125220">
                  <a:moveTo>
                    <a:pt x="42672" y="1082040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082040"/>
                  </a:lnTo>
                  <a:lnTo>
                    <a:pt x="42672" y="1082040"/>
                  </a:lnTo>
                  <a:close/>
                </a:path>
                <a:path w="2141220" h="1125220">
                  <a:moveTo>
                    <a:pt x="2121408" y="1082040"/>
                  </a:moveTo>
                  <a:lnTo>
                    <a:pt x="21336" y="1082040"/>
                  </a:lnTo>
                  <a:lnTo>
                    <a:pt x="42672" y="1103376"/>
                  </a:lnTo>
                  <a:lnTo>
                    <a:pt x="42672" y="1124712"/>
                  </a:lnTo>
                  <a:lnTo>
                    <a:pt x="2100072" y="1124712"/>
                  </a:lnTo>
                  <a:lnTo>
                    <a:pt x="2100072" y="1103376"/>
                  </a:lnTo>
                  <a:lnTo>
                    <a:pt x="2121408" y="1082040"/>
                  </a:lnTo>
                  <a:close/>
                </a:path>
                <a:path w="2141220" h="1125220">
                  <a:moveTo>
                    <a:pt x="42672" y="1124712"/>
                  </a:moveTo>
                  <a:lnTo>
                    <a:pt x="42672" y="1103376"/>
                  </a:lnTo>
                  <a:lnTo>
                    <a:pt x="21336" y="1082040"/>
                  </a:lnTo>
                  <a:lnTo>
                    <a:pt x="21336" y="1124712"/>
                  </a:lnTo>
                  <a:lnTo>
                    <a:pt x="42672" y="1124712"/>
                  </a:lnTo>
                  <a:close/>
                </a:path>
                <a:path w="2141220" h="1125220">
                  <a:moveTo>
                    <a:pt x="2121408" y="42672"/>
                  </a:moveTo>
                  <a:lnTo>
                    <a:pt x="2100072" y="21336"/>
                  </a:lnTo>
                  <a:lnTo>
                    <a:pt x="2100072" y="42672"/>
                  </a:lnTo>
                  <a:lnTo>
                    <a:pt x="2121408" y="42672"/>
                  </a:lnTo>
                  <a:close/>
                </a:path>
                <a:path w="2141220" h="1125220">
                  <a:moveTo>
                    <a:pt x="2121408" y="1082040"/>
                  </a:moveTo>
                  <a:lnTo>
                    <a:pt x="2121408" y="42672"/>
                  </a:lnTo>
                  <a:lnTo>
                    <a:pt x="2100072" y="42672"/>
                  </a:lnTo>
                  <a:lnTo>
                    <a:pt x="2100072" y="1082040"/>
                  </a:lnTo>
                  <a:lnTo>
                    <a:pt x="2121408" y="1082040"/>
                  </a:lnTo>
                  <a:close/>
                </a:path>
                <a:path w="2141220" h="1125220">
                  <a:moveTo>
                    <a:pt x="2121408" y="1124712"/>
                  </a:moveTo>
                  <a:lnTo>
                    <a:pt x="2121408" y="1082040"/>
                  </a:lnTo>
                  <a:lnTo>
                    <a:pt x="2100072" y="1103376"/>
                  </a:lnTo>
                  <a:lnTo>
                    <a:pt x="2100072" y="1124712"/>
                  </a:lnTo>
                  <a:lnTo>
                    <a:pt x="2121408" y="1124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362321" y="4030979"/>
              <a:ext cx="2100580" cy="546100"/>
            </a:xfrm>
            <a:custGeom>
              <a:avLst/>
              <a:gdLst/>
              <a:ahLst/>
              <a:cxnLst/>
              <a:rect l="l" t="t" r="r" b="b"/>
              <a:pathLst>
                <a:path w="2100579" h="546100">
                  <a:moveTo>
                    <a:pt x="2100071" y="545591"/>
                  </a:moveTo>
                  <a:lnTo>
                    <a:pt x="2100071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2100071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40986" y="4009644"/>
              <a:ext cx="2141220" cy="588645"/>
            </a:xfrm>
            <a:custGeom>
              <a:avLst/>
              <a:gdLst/>
              <a:ahLst/>
              <a:cxnLst/>
              <a:rect l="l" t="t" r="r" b="b"/>
              <a:pathLst>
                <a:path w="2141220" h="588645">
                  <a:moveTo>
                    <a:pt x="2141220" y="588264"/>
                  </a:moveTo>
                  <a:lnTo>
                    <a:pt x="2141220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100072" y="42672"/>
                  </a:lnTo>
                  <a:lnTo>
                    <a:pt x="2100072" y="21336"/>
                  </a:lnTo>
                  <a:lnTo>
                    <a:pt x="2121408" y="42672"/>
                  </a:lnTo>
                  <a:lnTo>
                    <a:pt x="2121408" y="588264"/>
                  </a:lnTo>
                  <a:lnTo>
                    <a:pt x="2141220" y="588264"/>
                  </a:lnTo>
                  <a:close/>
                </a:path>
                <a:path w="2141220" h="58864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141220" h="588645">
                  <a:moveTo>
                    <a:pt x="42672" y="54559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2141220" h="588645">
                  <a:moveTo>
                    <a:pt x="2121408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2100072" y="588264"/>
                  </a:lnTo>
                  <a:lnTo>
                    <a:pt x="2100072" y="566928"/>
                  </a:lnTo>
                  <a:lnTo>
                    <a:pt x="2121408" y="545592"/>
                  </a:lnTo>
                  <a:close/>
                </a:path>
                <a:path w="2141220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2141220" h="588645">
                  <a:moveTo>
                    <a:pt x="2121408" y="42672"/>
                  </a:moveTo>
                  <a:lnTo>
                    <a:pt x="2100072" y="21336"/>
                  </a:lnTo>
                  <a:lnTo>
                    <a:pt x="2100072" y="42672"/>
                  </a:lnTo>
                  <a:lnTo>
                    <a:pt x="2121408" y="42672"/>
                  </a:lnTo>
                  <a:close/>
                </a:path>
                <a:path w="2141220" h="588645">
                  <a:moveTo>
                    <a:pt x="2121408" y="545592"/>
                  </a:moveTo>
                  <a:lnTo>
                    <a:pt x="2121408" y="42672"/>
                  </a:lnTo>
                  <a:lnTo>
                    <a:pt x="2100072" y="42672"/>
                  </a:lnTo>
                  <a:lnTo>
                    <a:pt x="2100072" y="545592"/>
                  </a:lnTo>
                  <a:lnTo>
                    <a:pt x="2121408" y="545592"/>
                  </a:lnTo>
                  <a:close/>
                </a:path>
                <a:path w="2141220" h="588645">
                  <a:moveTo>
                    <a:pt x="2121408" y="588264"/>
                  </a:moveTo>
                  <a:lnTo>
                    <a:pt x="2121408" y="545592"/>
                  </a:lnTo>
                  <a:lnTo>
                    <a:pt x="2100072" y="566928"/>
                  </a:lnTo>
                  <a:lnTo>
                    <a:pt x="2100072" y="588264"/>
                  </a:lnTo>
                  <a:lnTo>
                    <a:pt x="2121408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362321" y="4533899"/>
              <a:ext cx="2100580" cy="547370"/>
            </a:xfrm>
            <a:custGeom>
              <a:avLst/>
              <a:gdLst/>
              <a:ahLst/>
              <a:cxnLst/>
              <a:rect l="l" t="t" r="r" b="b"/>
              <a:pathLst>
                <a:path w="2100579" h="547370">
                  <a:moveTo>
                    <a:pt x="2100071" y="547115"/>
                  </a:moveTo>
                  <a:lnTo>
                    <a:pt x="2100071" y="0"/>
                  </a:lnTo>
                  <a:lnTo>
                    <a:pt x="0" y="0"/>
                  </a:lnTo>
                  <a:lnTo>
                    <a:pt x="0" y="547115"/>
                  </a:lnTo>
                  <a:lnTo>
                    <a:pt x="2100071" y="54711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40986" y="4514088"/>
              <a:ext cx="2141220" cy="586740"/>
            </a:xfrm>
            <a:custGeom>
              <a:avLst/>
              <a:gdLst/>
              <a:ahLst/>
              <a:cxnLst/>
              <a:rect l="l" t="t" r="r" b="b"/>
              <a:pathLst>
                <a:path w="2141220" h="586739">
                  <a:moveTo>
                    <a:pt x="2141220" y="586740"/>
                  </a:moveTo>
                  <a:lnTo>
                    <a:pt x="2141220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2100072" y="41148"/>
                  </a:lnTo>
                  <a:lnTo>
                    <a:pt x="2100072" y="19812"/>
                  </a:lnTo>
                  <a:lnTo>
                    <a:pt x="2121408" y="41148"/>
                  </a:lnTo>
                  <a:lnTo>
                    <a:pt x="2121408" y="586740"/>
                  </a:lnTo>
                  <a:lnTo>
                    <a:pt x="2141220" y="586740"/>
                  </a:lnTo>
                  <a:close/>
                </a:path>
                <a:path w="2141220" h="58673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2141220" h="586739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2141220" h="586739">
                  <a:moveTo>
                    <a:pt x="2121408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6740"/>
                  </a:lnTo>
                  <a:lnTo>
                    <a:pt x="2100072" y="586740"/>
                  </a:lnTo>
                  <a:lnTo>
                    <a:pt x="2100072" y="566928"/>
                  </a:lnTo>
                  <a:lnTo>
                    <a:pt x="2121408" y="545592"/>
                  </a:lnTo>
                  <a:close/>
                </a:path>
                <a:path w="2141220" h="586739">
                  <a:moveTo>
                    <a:pt x="42672" y="586740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2672" y="586740"/>
                  </a:lnTo>
                  <a:close/>
                </a:path>
                <a:path w="2141220" h="586739">
                  <a:moveTo>
                    <a:pt x="2121408" y="41148"/>
                  </a:moveTo>
                  <a:lnTo>
                    <a:pt x="2100072" y="19812"/>
                  </a:lnTo>
                  <a:lnTo>
                    <a:pt x="2100072" y="41148"/>
                  </a:lnTo>
                  <a:lnTo>
                    <a:pt x="2121408" y="41148"/>
                  </a:lnTo>
                  <a:close/>
                </a:path>
                <a:path w="2141220" h="586739">
                  <a:moveTo>
                    <a:pt x="2121408" y="545592"/>
                  </a:moveTo>
                  <a:lnTo>
                    <a:pt x="2121408" y="41148"/>
                  </a:lnTo>
                  <a:lnTo>
                    <a:pt x="2100072" y="41148"/>
                  </a:lnTo>
                  <a:lnTo>
                    <a:pt x="2100072" y="545592"/>
                  </a:lnTo>
                  <a:lnTo>
                    <a:pt x="2121408" y="545592"/>
                  </a:lnTo>
                  <a:close/>
                </a:path>
                <a:path w="2141220" h="586739">
                  <a:moveTo>
                    <a:pt x="2121408" y="586740"/>
                  </a:moveTo>
                  <a:lnTo>
                    <a:pt x="2121408" y="545592"/>
                  </a:lnTo>
                  <a:lnTo>
                    <a:pt x="2100072" y="566928"/>
                  </a:lnTo>
                  <a:lnTo>
                    <a:pt x="2100072" y="586740"/>
                  </a:lnTo>
                  <a:lnTo>
                    <a:pt x="2121408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62321" y="5038343"/>
              <a:ext cx="2100580" cy="546100"/>
            </a:xfrm>
            <a:custGeom>
              <a:avLst/>
              <a:gdLst/>
              <a:ahLst/>
              <a:cxnLst/>
              <a:rect l="l" t="t" r="r" b="b"/>
              <a:pathLst>
                <a:path w="2100579" h="546100">
                  <a:moveTo>
                    <a:pt x="2100071" y="545591"/>
                  </a:moveTo>
                  <a:lnTo>
                    <a:pt x="2100071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2100071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40986" y="5017008"/>
              <a:ext cx="2141220" cy="588645"/>
            </a:xfrm>
            <a:custGeom>
              <a:avLst/>
              <a:gdLst/>
              <a:ahLst/>
              <a:cxnLst/>
              <a:rect l="l" t="t" r="r" b="b"/>
              <a:pathLst>
                <a:path w="2141220" h="588645">
                  <a:moveTo>
                    <a:pt x="2141220" y="588264"/>
                  </a:moveTo>
                  <a:lnTo>
                    <a:pt x="2141220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100072" y="42672"/>
                  </a:lnTo>
                  <a:lnTo>
                    <a:pt x="2100072" y="21336"/>
                  </a:lnTo>
                  <a:lnTo>
                    <a:pt x="2121408" y="42672"/>
                  </a:lnTo>
                  <a:lnTo>
                    <a:pt x="2121408" y="588264"/>
                  </a:lnTo>
                  <a:lnTo>
                    <a:pt x="2141220" y="588264"/>
                  </a:lnTo>
                  <a:close/>
                </a:path>
                <a:path w="2141220" h="58864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141220" h="588645">
                  <a:moveTo>
                    <a:pt x="42672" y="54559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2141220" h="588645">
                  <a:moveTo>
                    <a:pt x="2121408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2100072" y="588264"/>
                  </a:lnTo>
                  <a:lnTo>
                    <a:pt x="2100072" y="566928"/>
                  </a:lnTo>
                  <a:lnTo>
                    <a:pt x="2121408" y="545592"/>
                  </a:lnTo>
                  <a:close/>
                </a:path>
                <a:path w="2141220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2141220" h="588645">
                  <a:moveTo>
                    <a:pt x="2121408" y="42672"/>
                  </a:moveTo>
                  <a:lnTo>
                    <a:pt x="2100072" y="21336"/>
                  </a:lnTo>
                  <a:lnTo>
                    <a:pt x="2100072" y="42672"/>
                  </a:lnTo>
                  <a:lnTo>
                    <a:pt x="2121408" y="42672"/>
                  </a:lnTo>
                  <a:close/>
                </a:path>
                <a:path w="2141220" h="588645">
                  <a:moveTo>
                    <a:pt x="2121408" y="545592"/>
                  </a:moveTo>
                  <a:lnTo>
                    <a:pt x="2121408" y="42672"/>
                  </a:lnTo>
                  <a:lnTo>
                    <a:pt x="2100072" y="42672"/>
                  </a:lnTo>
                  <a:lnTo>
                    <a:pt x="2100072" y="545592"/>
                  </a:lnTo>
                  <a:lnTo>
                    <a:pt x="2121408" y="545592"/>
                  </a:lnTo>
                  <a:close/>
                </a:path>
                <a:path w="2141220" h="588645">
                  <a:moveTo>
                    <a:pt x="2121408" y="588264"/>
                  </a:moveTo>
                  <a:lnTo>
                    <a:pt x="2121408" y="545592"/>
                  </a:lnTo>
                  <a:lnTo>
                    <a:pt x="2100072" y="566928"/>
                  </a:lnTo>
                  <a:lnTo>
                    <a:pt x="2100072" y="588264"/>
                  </a:lnTo>
                  <a:lnTo>
                    <a:pt x="2121408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85865" y="3107435"/>
              <a:ext cx="504825" cy="502920"/>
            </a:xfrm>
            <a:custGeom>
              <a:avLst/>
              <a:gdLst/>
              <a:ahLst/>
              <a:cxnLst/>
              <a:rect l="l" t="t" r="r" b="b"/>
              <a:pathLst>
                <a:path w="504825" h="502920">
                  <a:moveTo>
                    <a:pt x="504443" y="251459"/>
                  </a:moveTo>
                  <a:lnTo>
                    <a:pt x="500386" y="206310"/>
                  </a:lnTo>
                  <a:lnTo>
                    <a:pt x="488689" y="163795"/>
                  </a:lnTo>
                  <a:lnTo>
                    <a:pt x="470069" y="124629"/>
                  </a:lnTo>
                  <a:lnTo>
                    <a:pt x="445240" y="89527"/>
                  </a:lnTo>
                  <a:lnTo>
                    <a:pt x="414916" y="59203"/>
                  </a:lnTo>
                  <a:lnTo>
                    <a:pt x="379814" y="34374"/>
                  </a:lnTo>
                  <a:lnTo>
                    <a:pt x="340648" y="15754"/>
                  </a:lnTo>
                  <a:lnTo>
                    <a:pt x="298133" y="4057"/>
                  </a:lnTo>
                  <a:lnTo>
                    <a:pt x="252983" y="0"/>
                  </a:lnTo>
                  <a:lnTo>
                    <a:pt x="207381" y="4057"/>
                  </a:lnTo>
                  <a:lnTo>
                    <a:pt x="164512" y="15754"/>
                  </a:lnTo>
                  <a:lnTo>
                    <a:pt x="125080" y="34374"/>
                  </a:lnTo>
                  <a:lnTo>
                    <a:pt x="89788" y="59203"/>
                  </a:lnTo>
                  <a:lnTo>
                    <a:pt x="59337" y="89527"/>
                  </a:lnTo>
                  <a:lnTo>
                    <a:pt x="34431" y="124629"/>
                  </a:lnTo>
                  <a:lnTo>
                    <a:pt x="15770" y="163795"/>
                  </a:lnTo>
                  <a:lnTo>
                    <a:pt x="4059" y="206310"/>
                  </a:lnTo>
                  <a:lnTo>
                    <a:pt x="0" y="251459"/>
                  </a:lnTo>
                  <a:lnTo>
                    <a:pt x="4059" y="296609"/>
                  </a:lnTo>
                  <a:lnTo>
                    <a:pt x="15770" y="339124"/>
                  </a:lnTo>
                  <a:lnTo>
                    <a:pt x="34431" y="378290"/>
                  </a:lnTo>
                  <a:lnTo>
                    <a:pt x="59337" y="413392"/>
                  </a:lnTo>
                  <a:lnTo>
                    <a:pt x="89788" y="443716"/>
                  </a:lnTo>
                  <a:lnTo>
                    <a:pt x="125080" y="468545"/>
                  </a:lnTo>
                  <a:lnTo>
                    <a:pt x="164512" y="487165"/>
                  </a:lnTo>
                  <a:lnTo>
                    <a:pt x="207381" y="498862"/>
                  </a:lnTo>
                  <a:lnTo>
                    <a:pt x="252983" y="502919"/>
                  </a:lnTo>
                  <a:lnTo>
                    <a:pt x="298133" y="498862"/>
                  </a:lnTo>
                  <a:lnTo>
                    <a:pt x="340648" y="487165"/>
                  </a:lnTo>
                  <a:lnTo>
                    <a:pt x="379814" y="468545"/>
                  </a:lnTo>
                  <a:lnTo>
                    <a:pt x="414916" y="443716"/>
                  </a:lnTo>
                  <a:lnTo>
                    <a:pt x="445240" y="413392"/>
                  </a:lnTo>
                  <a:lnTo>
                    <a:pt x="470069" y="378290"/>
                  </a:lnTo>
                  <a:lnTo>
                    <a:pt x="488689" y="339124"/>
                  </a:lnTo>
                  <a:lnTo>
                    <a:pt x="500386" y="296609"/>
                  </a:lnTo>
                  <a:lnTo>
                    <a:pt x="504443" y="25145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66054" y="3086100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544068" y="300228"/>
                  </a:moveTo>
                  <a:lnTo>
                    <a:pt x="544068" y="245364"/>
                  </a:lnTo>
                  <a:lnTo>
                    <a:pt x="542544" y="231648"/>
                  </a:lnTo>
                  <a:lnTo>
                    <a:pt x="531876" y="190500"/>
                  </a:lnTo>
                  <a:lnTo>
                    <a:pt x="512064" y="141732"/>
                  </a:lnTo>
                  <a:lnTo>
                    <a:pt x="481584" y="99060"/>
                  </a:lnTo>
                  <a:lnTo>
                    <a:pt x="445008" y="62484"/>
                  </a:lnTo>
                  <a:lnTo>
                    <a:pt x="400812" y="32004"/>
                  </a:lnTo>
                  <a:lnTo>
                    <a:pt x="353568" y="12192"/>
                  </a:lnTo>
                  <a:lnTo>
                    <a:pt x="312420" y="3048"/>
                  </a:lnTo>
                  <a:lnTo>
                    <a:pt x="284988" y="0"/>
                  </a:lnTo>
                  <a:lnTo>
                    <a:pt x="257556" y="0"/>
                  </a:lnTo>
                  <a:lnTo>
                    <a:pt x="202692" y="9144"/>
                  </a:lnTo>
                  <a:lnTo>
                    <a:pt x="164592" y="21336"/>
                  </a:lnTo>
                  <a:lnTo>
                    <a:pt x="118872" y="47244"/>
                  </a:lnTo>
                  <a:lnTo>
                    <a:pt x="79248" y="80772"/>
                  </a:lnTo>
                  <a:lnTo>
                    <a:pt x="45720" y="121920"/>
                  </a:lnTo>
                  <a:lnTo>
                    <a:pt x="19812" y="167640"/>
                  </a:lnTo>
                  <a:lnTo>
                    <a:pt x="7620" y="205740"/>
                  </a:lnTo>
                  <a:lnTo>
                    <a:pt x="4572" y="217932"/>
                  </a:lnTo>
                  <a:lnTo>
                    <a:pt x="1524" y="231648"/>
                  </a:lnTo>
                  <a:lnTo>
                    <a:pt x="0" y="245364"/>
                  </a:lnTo>
                  <a:lnTo>
                    <a:pt x="0" y="301752"/>
                  </a:lnTo>
                  <a:lnTo>
                    <a:pt x="3048" y="315468"/>
                  </a:lnTo>
                  <a:lnTo>
                    <a:pt x="4572" y="329184"/>
                  </a:lnTo>
                  <a:lnTo>
                    <a:pt x="21336" y="379476"/>
                  </a:lnTo>
                  <a:lnTo>
                    <a:pt x="41148" y="419100"/>
                  </a:lnTo>
                  <a:lnTo>
                    <a:pt x="41148" y="260604"/>
                  </a:lnTo>
                  <a:lnTo>
                    <a:pt x="42672" y="248412"/>
                  </a:lnTo>
                  <a:lnTo>
                    <a:pt x="44196" y="237744"/>
                  </a:lnTo>
                  <a:lnTo>
                    <a:pt x="45720" y="225552"/>
                  </a:lnTo>
                  <a:lnTo>
                    <a:pt x="51816" y="204216"/>
                  </a:lnTo>
                  <a:lnTo>
                    <a:pt x="70104" y="161544"/>
                  </a:lnTo>
                  <a:lnTo>
                    <a:pt x="94488" y="124968"/>
                  </a:lnTo>
                  <a:lnTo>
                    <a:pt x="126492" y="94488"/>
                  </a:lnTo>
                  <a:lnTo>
                    <a:pt x="182880" y="59436"/>
                  </a:lnTo>
                  <a:lnTo>
                    <a:pt x="225552" y="47244"/>
                  </a:lnTo>
                  <a:lnTo>
                    <a:pt x="237744" y="44196"/>
                  </a:lnTo>
                  <a:lnTo>
                    <a:pt x="248412" y="42672"/>
                  </a:lnTo>
                  <a:lnTo>
                    <a:pt x="284988" y="42672"/>
                  </a:lnTo>
                  <a:lnTo>
                    <a:pt x="295656" y="44196"/>
                  </a:lnTo>
                  <a:lnTo>
                    <a:pt x="307848" y="44196"/>
                  </a:lnTo>
                  <a:lnTo>
                    <a:pt x="318516" y="47244"/>
                  </a:lnTo>
                  <a:lnTo>
                    <a:pt x="330708" y="50292"/>
                  </a:lnTo>
                  <a:lnTo>
                    <a:pt x="341376" y="53340"/>
                  </a:lnTo>
                  <a:lnTo>
                    <a:pt x="382524" y="70104"/>
                  </a:lnTo>
                  <a:lnTo>
                    <a:pt x="419100" y="96012"/>
                  </a:lnTo>
                  <a:lnTo>
                    <a:pt x="451104" y="126492"/>
                  </a:lnTo>
                  <a:lnTo>
                    <a:pt x="475488" y="164592"/>
                  </a:lnTo>
                  <a:lnTo>
                    <a:pt x="492252" y="205740"/>
                  </a:lnTo>
                  <a:lnTo>
                    <a:pt x="499872" y="239268"/>
                  </a:lnTo>
                  <a:lnTo>
                    <a:pt x="501396" y="249936"/>
                  </a:lnTo>
                  <a:lnTo>
                    <a:pt x="502920" y="262128"/>
                  </a:lnTo>
                  <a:lnTo>
                    <a:pt x="502920" y="417576"/>
                  </a:lnTo>
                  <a:lnTo>
                    <a:pt x="512064" y="402336"/>
                  </a:lnTo>
                  <a:lnTo>
                    <a:pt x="524256" y="377952"/>
                  </a:lnTo>
                  <a:lnTo>
                    <a:pt x="533400" y="353568"/>
                  </a:lnTo>
                  <a:lnTo>
                    <a:pt x="536448" y="341376"/>
                  </a:lnTo>
                  <a:lnTo>
                    <a:pt x="542544" y="313944"/>
                  </a:lnTo>
                  <a:lnTo>
                    <a:pt x="544068" y="300228"/>
                  </a:lnTo>
                  <a:close/>
                </a:path>
                <a:path w="546100" h="546100">
                  <a:moveTo>
                    <a:pt x="502920" y="417576"/>
                  </a:moveTo>
                  <a:lnTo>
                    <a:pt x="502920" y="284988"/>
                  </a:lnTo>
                  <a:lnTo>
                    <a:pt x="499872" y="309372"/>
                  </a:lnTo>
                  <a:lnTo>
                    <a:pt x="498348" y="320040"/>
                  </a:lnTo>
                  <a:lnTo>
                    <a:pt x="495300" y="330708"/>
                  </a:lnTo>
                  <a:lnTo>
                    <a:pt x="492252" y="342900"/>
                  </a:lnTo>
                  <a:lnTo>
                    <a:pt x="484632" y="364236"/>
                  </a:lnTo>
                  <a:lnTo>
                    <a:pt x="463296" y="402336"/>
                  </a:lnTo>
                  <a:lnTo>
                    <a:pt x="434340" y="437388"/>
                  </a:lnTo>
                  <a:lnTo>
                    <a:pt x="400812" y="464820"/>
                  </a:lnTo>
                  <a:lnTo>
                    <a:pt x="361188" y="486156"/>
                  </a:lnTo>
                  <a:lnTo>
                    <a:pt x="318516" y="499872"/>
                  </a:lnTo>
                  <a:lnTo>
                    <a:pt x="306324" y="501396"/>
                  </a:lnTo>
                  <a:lnTo>
                    <a:pt x="295656" y="502920"/>
                  </a:lnTo>
                  <a:lnTo>
                    <a:pt x="283464" y="504444"/>
                  </a:lnTo>
                  <a:lnTo>
                    <a:pt x="259080" y="504444"/>
                  </a:lnTo>
                  <a:lnTo>
                    <a:pt x="248412" y="502920"/>
                  </a:lnTo>
                  <a:lnTo>
                    <a:pt x="236220" y="501396"/>
                  </a:lnTo>
                  <a:lnTo>
                    <a:pt x="181356" y="486156"/>
                  </a:lnTo>
                  <a:lnTo>
                    <a:pt x="141732" y="463296"/>
                  </a:lnTo>
                  <a:lnTo>
                    <a:pt x="108204" y="435864"/>
                  </a:lnTo>
                  <a:lnTo>
                    <a:pt x="68580" y="382524"/>
                  </a:lnTo>
                  <a:lnTo>
                    <a:pt x="51816" y="341376"/>
                  </a:lnTo>
                  <a:lnTo>
                    <a:pt x="42672" y="295656"/>
                  </a:lnTo>
                  <a:lnTo>
                    <a:pt x="41148" y="284988"/>
                  </a:lnTo>
                  <a:lnTo>
                    <a:pt x="41148" y="419100"/>
                  </a:lnTo>
                  <a:lnTo>
                    <a:pt x="45720" y="426720"/>
                  </a:lnTo>
                  <a:lnTo>
                    <a:pt x="79248" y="466344"/>
                  </a:lnTo>
                  <a:lnTo>
                    <a:pt x="120396" y="499872"/>
                  </a:lnTo>
                  <a:lnTo>
                    <a:pt x="166116" y="524256"/>
                  </a:lnTo>
                  <a:lnTo>
                    <a:pt x="192024" y="533400"/>
                  </a:lnTo>
                  <a:lnTo>
                    <a:pt x="204216" y="537972"/>
                  </a:lnTo>
                  <a:lnTo>
                    <a:pt x="217932" y="541020"/>
                  </a:lnTo>
                  <a:lnTo>
                    <a:pt x="259080" y="545592"/>
                  </a:lnTo>
                  <a:lnTo>
                    <a:pt x="286512" y="545592"/>
                  </a:lnTo>
                  <a:lnTo>
                    <a:pt x="327660" y="541020"/>
                  </a:lnTo>
                  <a:lnTo>
                    <a:pt x="341376" y="537972"/>
                  </a:lnTo>
                  <a:lnTo>
                    <a:pt x="353568" y="533400"/>
                  </a:lnTo>
                  <a:lnTo>
                    <a:pt x="379476" y="524256"/>
                  </a:lnTo>
                  <a:lnTo>
                    <a:pt x="425196" y="498348"/>
                  </a:lnTo>
                  <a:lnTo>
                    <a:pt x="466344" y="464820"/>
                  </a:lnTo>
                  <a:lnTo>
                    <a:pt x="498348" y="425196"/>
                  </a:lnTo>
                  <a:lnTo>
                    <a:pt x="502920" y="417576"/>
                  </a:lnTo>
                  <a:close/>
                </a:path>
                <a:path w="546100" h="546100">
                  <a:moveTo>
                    <a:pt x="545592" y="272796"/>
                  </a:moveTo>
                  <a:lnTo>
                    <a:pt x="544068" y="259080"/>
                  </a:lnTo>
                  <a:lnTo>
                    <a:pt x="544068" y="286512"/>
                  </a:lnTo>
                  <a:lnTo>
                    <a:pt x="545592" y="272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783390" y="3061207"/>
            <a:ext cx="249554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35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710998" y="5521453"/>
            <a:ext cx="2141220" cy="586740"/>
            <a:chOff x="7340986" y="5521452"/>
            <a:chExt cx="2141220" cy="586740"/>
          </a:xfrm>
        </p:grpSpPr>
        <p:sp>
          <p:nvSpPr>
            <p:cNvPr id="48" name="object 48"/>
            <p:cNvSpPr/>
            <p:nvPr/>
          </p:nvSpPr>
          <p:spPr>
            <a:xfrm>
              <a:off x="7362321" y="5542787"/>
              <a:ext cx="2100580" cy="546100"/>
            </a:xfrm>
            <a:custGeom>
              <a:avLst/>
              <a:gdLst/>
              <a:ahLst/>
              <a:cxnLst/>
              <a:rect l="l" t="t" r="r" b="b"/>
              <a:pathLst>
                <a:path w="2100579" h="546100">
                  <a:moveTo>
                    <a:pt x="2100071" y="545591"/>
                  </a:moveTo>
                  <a:lnTo>
                    <a:pt x="2100071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2100071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40986" y="5521452"/>
              <a:ext cx="2141220" cy="586740"/>
            </a:xfrm>
            <a:custGeom>
              <a:avLst/>
              <a:gdLst/>
              <a:ahLst/>
              <a:cxnLst/>
              <a:rect l="l" t="t" r="r" b="b"/>
              <a:pathLst>
                <a:path w="2141220" h="586739">
                  <a:moveTo>
                    <a:pt x="2141220" y="586740"/>
                  </a:moveTo>
                  <a:lnTo>
                    <a:pt x="2141220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2100072" y="41148"/>
                  </a:lnTo>
                  <a:lnTo>
                    <a:pt x="2100072" y="21336"/>
                  </a:lnTo>
                  <a:lnTo>
                    <a:pt x="2121408" y="41148"/>
                  </a:lnTo>
                  <a:lnTo>
                    <a:pt x="2121408" y="586740"/>
                  </a:lnTo>
                  <a:lnTo>
                    <a:pt x="2141220" y="586740"/>
                  </a:lnTo>
                  <a:close/>
                </a:path>
                <a:path w="2141220" h="58673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2141220" h="586739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2141220" h="586739">
                  <a:moveTo>
                    <a:pt x="2121408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6740"/>
                  </a:lnTo>
                  <a:lnTo>
                    <a:pt x="2100072" y="586740"/>
                  </a:lnTo>
                  <a:lnTo>
                    <a:pt x="2100072" y="566928"/>
                  </a:lnTo>
                  <a:lnTo>
                    <a:pt x="2121408" y="545592"/>
                  </a:lnTo>
                  <a:close/>
                </a:path>
                <a:path w="2141220" h="586739">
                  <a:moveTo>
                    <a:pt x="42672" y="586740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2672" y="586740"/>
                  </a:lnTo>
                  <a:close/>
                </a:path>
                <a:path w="2141220" h="586739">
                  <a:moveTo>
                    <a:pt x="2121408" y="41148"/>
                  </a:moveTo>
                  <a:lnTo>
                    <a:pt x="2100072" y="21336"/>
                  </a:lnTo>
                  <a:lnTo>
                    <a:pt x="2100072" y="41148"/>
                  </a:lnTo>
                  <a:lnTo>
                    <a:pt x="2121408" y="41148"/>
                  </a:lnTo>
                  <a:close/>
                </a:path>
                <a:path w="2141220" h="586739">
                  <a:moveTo>
                    <a:pt x="2121408" y="545592"/>
                  </a:moveTo>
                  <a:lnTo>
                    <a:pt x="2121408" y="41148"/>
                  </a:lnTo>
                  <a:lnTo>
                    <a:pt x="2100072" y="41148"/>
                  </a:lnTo>
                  <a:lnTo>
                    <a:pt x="2100072" y="545592"/>
                  </a:lnTo>
                  <a:lnTo>
                    <a:pt x="2121408" y="545592"/>
                  </a:lnTo>
                  <a:close/>
                </a:path>
                <a:path w="2141220" h="586739">
                  <a:moveTo>
                    <a:pt x="2121408" y="586740"/>
                  </a:moveTo>
                  <a:lnTo>
                    <a:pt x="2121408" y="545592"/>
                  </a:lnTo>
                  <a:lnTo>
                    <a:pt x="2100072" y="566928"/>
                  </a:lnTo>
                  <a:lnTo>
                    <a:pt x="2100072" y="586740"/>
                  </a:lnTo>
                  <a:lnTo>
                    <a:pt x="2121408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843084" y="3348613"/>
            <a:ext cx="1877695" cy="2635722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73020" marR="5079" indent="-60956">
              <a:lnSpc>
                <a:spcPct val="114900"/>
              </a:lnSpc>
              <a:spcBef>
                <a:spcPts val="275"/>
              </a:spcBef>
            </a:pPr>
            <a:r>
              <a:rPr sz="2600" b="1" dirty="0">
                <a:latin typeface="Times New Roman"/>
                <a:cs typeface="Times New Roman"/>
              </a:rPr>
              <a:t>Tabulka</a:t>
            </a:r>
            <a:r>
              <a:rPr sz="2600" b="1" spc="-140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FF9932"/>
                </a:solidFill>
                <a:latin typeface="Times New Roman"/>
                <a:cs typeface="Times New Roman"/>
              </a:rPr>
              <a:t>op</a:t>
            </a:r>
            <a:r>
              <a:rPr sz="2600" b="1" spc="-25" dirty="0">
                <a:latin typeface="Times New Roman"/>
                <a:cs typeface="Times New Roman"/>
              </a:rPr>
              <a:t>: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*</a:t>
            </a:r>
            <a:endParaRPr sz="2600">
              <a:latin typeface="Times New Roman"/>
              <a:cs typeface="Times New Roman"/>
            </a:endParaRPr>
          </a:p>
          <a:p>
            <a:pPr marL="73020">
              <a:spcBef>
                <a:spcPts val="840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/</a:t>
            </a:r>
            <a:endParaRPr sz="2600">
              <a:latin typeface="Times New Roman"/>
              <a:cs typeface="Times New Roman"/>
            </a:endParaRPr>
          </a:p>
          <a:p>
            <a:pPr marL="73020">
              <a:spcBef>
                <a:spcPts val="850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+</a:t>
            </a:r>
            <a:endParaRPr sz="2600">
              <a:latin typeface="Times New Roman"/>
              <a:cs typeface="Times New Roman"/>
            </a:endParaRPr>
          </a:p>
          <a:p>
            <a:pPr marL="73020">
              <a:spcBef>
                <a:spcPts val="840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–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437960" y="1827276"/>
            <a:ext cx="513715" cy="379730"/>
            <a:chOff x="2067946" y="1827276"/>
            <a:chExt cx="513715" cy="379730"/>
          </a:xfrm>
        </p:grpSpPr>
        <p:sp>
          <p:nvSpPr>
            <p:cNvPr id="52" name="object 52"/>
            <p:cNvSpPr/>
            <p:nvPr/>
          </p:nvSpPr>
          <p:spPr>
            <a:xfrm>
              <a:off x="2157861" y="1848611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80">
                  <a:moveTo>
                    <a:pt x="335279" y="251459"/>
                  </a:moveTo>
                  <a:lnTo>
                    <a:pt x="251459" y="251459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251459"/>
                  </a:lnTo>
                  <a:lnTo>
                    <a:pt x="0" y="251459"/>
                  </a:lnTo>
                  <a:lnTo>
                    <a:pt x="167639" y="335279"/>
                  </a:lnTo>
                  <a:lnTo>
                    <a:pt x="335279" y="2514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67946" y="1827276"/>
              <a:ext cx="513715" cy="379730"/>
            </a:xfrm>
            <a:custGeom>
              <a:avLst/>
              <a:gdLst/>
              <a:ahLst/>
              <a:cxnLst/>
              <a:rect l="l" t="t" r="r" b="b"/>
              <a:pathLst>
                <a:path w="513714" h="379730">
                  <a:moveTo>
                    <a:pt x="173736" y="251460"/>
                  </a:moveTo>
                  <a:lnTo>
                    <a:pt x="0" y="251460"/>
                  </a:lnTo>
                  <a:lnTo>
                    <a:pt x="89916" y="296151"/>
                  </a:lnTo>
                  <a:lnTo>
                    <a:pt x="89916" y="294132"/>
                  </a:lnTo>
                  <a:lnTo>
                    <a:pt x="99060" y="252984"/>
                  </a:lnTo>
                  <a:lnTo>
                    <a:pt x="152400" y="280138"/>
                  </a:lnTo>
                  <a:lnTo>
                    <a:pt x="152400" y="272796"/>
                  </a:lnTo>
                  <a:lnTo>
                    <a:pt x="173736" y="251460"/>
                  </a:lnTo>
                  <a:close/>
                </a:path>
                <a:path w="513714" h="379730">
                  <a:moveTo>
                    <a:pt x="179886" y="294132"/>
                  </a:moveTo>
                  <a:lnTo>
                    <a:pt x="99060" y="252984"/>
                  </a:lnTo>
                  <a:lnTo>
                    <a:pt x="89916" y="294132"/>
                  </a:lnTo>
                  <a:lnTo>
                    <a:pt x="179886" y="294132"/>
                  </a:lnTo>
                  <a:close/>
                </a:path>
                <a:path w="513714" h="379730">
                  <a:moveTo>
                    <a:pt x="257556" y="333672"/>
                  </a:moveTo>
                  <a:lnTo>
                    <a:pt x="179886" y="294132"/>
                  </a:lnTo>
                  <a:lnTo>
                    <a:pt x="89916" y="294132"/>
                  </a:lnTo>
                  <a:lnTo>
                    <a:pt x="89916" y="296151"/>
                  </a:lnTo>
                  <a:lnTo>
                    <a:pt x="248412" y="374931"/>
                  </a:lnTo>
                  <a:lnTo>
                    <a:pt x="248412" y="338328"/>
                  </a:lnTo>
                  <a:lnTo>
                    <a:pt x="257556" y="333672"/>
                  </a:lnTo>
                  <a:close/>
                </a:path>
                <a:path w="513714" h="379730">
                  <a:moveTo>
                    <a:pt x="362712" y="251460"/>
                  </a:moveTo>
                  <a:lnTo>
                    <a:pt x="362712" y="0"/>
                  </a:lnTo>
                  <a:lnTo>
                    <a:pt x="152400" y="0"/>
                  </a:lnTo>
                  <a:lnTo>
                    <a:pt x="152400" y="251460"/>
                  </a:lnTo>
                  <a:lnTo>
                    <a:pt x="173736" y="251460"/>
                  </a:lnTo>
                  <a:lnTo>
                    <a:pt x="173736" y="41148"/>
                  </a:lnTo>
                  <a:lnTo>
                    <a:pt x="193548" y="21336"/>
                  </a:lnTo>
                  <a:lnTo>
                    <a:pt x="193548" y="41148"/>
                  </a:lnTo>
                  <a:lnTo>
                    <a:pt x="320040" y="41148"/>
                  </a:lnTo>
                  <a:lnTo>
                    <a:pt x="320040" y="21336"/>
                  </a:lnTo>
                  <a:lnTo>
                    <a:pt x="341376" y="41148"/>
                  </a:lnTo>
                  <a:lnTo>
                    <a:pt x="341376" y="251460"/>
                  </a:lnTo>
                  <a:lnTo>
                    <a:pt x="362712" y="251460"/>
                  </a:lnTo>
                  <a:close/>
                </a:path>
                <a:path w="513714" h="379730">
                  <a:moveTo>
                    <a:pt x="193548" y="294132"/>
                  </a:moveTo>
                  <a:lnTo>
                    <a:pt x="193548" y="41148"/>
                  </a:lnTo>
                  <a:lnTo>
                    <a:pt x="173736" y="41148"/>
                  </a:lnTo>
                  <a:lnTo>
                    <a:pt x="173736" y="251460"/>
                  </a:lnTo>
                  <a:lnTo>
                    <a:pt x="152400" y="272796"/>
                  </a:lnTo>
                  <a:lnTo>
                    <a:pt x="152400" y="280138"/>
                  </a:lnTo>
                  <a:lnTo>
                    <a:pt x="179886" y="294132"/>
                  </a:lnTo>
                  <a:lnTo>
                    <a:pt x="193548" y="294132"/>
                  </a:lnTo>
                  <a:close/>
                </a:path>
                <a:path w="513714" h="379730">
                  <a:moveTo>
                    <a:pt x="193548" y="41148"/>
                  </a:moveTo>
                  <a:lnTo>
                    <a:pt x="193548" y="21336"/>
                  </a:lnTo>
                  <a:lnTo>
                    <a:pt x="173736" y="41148"/>
                  </a:lnTo>
                  <a:lnTo>
                    <a:pt x="193548" y="41148"/>
                  </a:lnTo>
                  <a:close/>
                </a:path>
                <a:path w="513714" h="379730">
                  <a:moveTo>
                    <a:pt x="266700" y="338328"/>
                  </a:moveTo>
                  <a:lnTo>
                    <a:pt x="257556" y="333672"/>
                  </a:lnTo>
                  <a:lnTo>
                    <a:pt x="248412" y="338328"/>
                  </a:lnTo>
                  <a:lnTo>
                    <a:pt x="266700" y="338328"/>
                  </a:lnTo>
                  <a:close/>
                </a:path>
                <a:path w="513714" h="379730">
                  <a:moveTo>
                    <a:pt x="266700" y="374904"/>
                  </a:moveTo>
                  <a:lnTo>
                    <a:pt x="266700" y="338328"/>
                  </a:lnTo>
                  <a:lnTo>
                    <a:pt x="248412" y="338328"/>
                  </a:lnTo>
                  <a:lnTo>
                    <a:pt x="248412" y="374931"/>
                  </a:lnTo>
                  <a:lnTo>
                    <a:pt x="257556" y="379476"/>
                  </a:lnTo>
                  <a:lnTo>
                    <a:pt x="266700" y="374904"/>
                  </a:lnTo>
                  <a:close/>
                </a:path>
                <a:path w="513714" h="379730">
                  <a:moveTo>
                    <a:pt x="425196" y="295656"/>
                  </a:moveTo>
                  <a:lnTo>
                    <a:pt x="425196" y="294132"/>
                  </a:lnTo>
                  <a:lnTo>
                    <a:pt x="335225" y="294132"/>
                  </a:lnTo>
                  <a:lnTo>
                    <a:pt x="257556" y="333672"/>
                  </a:lnTo>
                  <a:lnTo>
                    <a:pt x="266700" y="338328"/>
                  </a:lnTo>
                  <a:lnTo>
                    <a:pt x="266700" y="374904"/>
                  </a:lnTo>
                  <a:lnTo>
                    <a:pt x="425196" y="295656"/>
                  </a:lnTo>
                  <a:close/>
                </a:path>
                <a:path w="513714" h="379730">
                  <a:moveTo>
                    <a:pt x="341376" y="41148"/>
                  </a:moveTo>
                  <a:lnTo>
                    <a:pt x="320040" y="21336"/>
                  </a:lnTo>
                  <a:lnTo>
                    <a:pt x="320040" y="41148"/>
                  </a:lnTo>
                  <a:lnTo>
                    <a:pt x="341376" y="41148"/>
                  </a:lnTo>
                  <a:close/>
                </a:path>
                <a:path w="513714" h="379730">
                  <a:moveTo>
                    <a:pt x="362712" y="280138"/>
                  </a:moveTo>
                  <a:lnTo>
                    <a:pt x="362712" y="272796"/>
                  </a:lnTo>
                  <a:lnTo>
                    <a:pt x="341376" y="251460"/>
                  </a:lnTo>
                  <a:lnTo>
                    <a:pt x="341376" y="41148"/>
                  </a:lnTo>
                  <a:lnTo>
                    <a:pt x="320040" y="41148"/>
                  </a:lnTo>
                  <a:lnTo>
                    <a:pt x="320040" y="294132"/>
                  </a:lnTo>
                  <a:lnTo>
                    <a:pt x="335225" y="294132"/>
                  </a:lnTo>
                  <a:lnTo>
                    <a:pt x="362712" y="280138"/>
                  </a:lnTo>
                  <a:close/>
                </a:path>
                <a:path w="513714" h="379730">
                  <a:moveTo>
                    <a:pt x="425196" y="294132"/>
                  </a:moveTo>
                  <a:lnTo>
                    <a:pt x="416052" y="252984"/>
                  </a:lnTo>
                  <a:lnTo>
                    <a:pt x="335225" y="294132"/>
                  </a:lnTo>
                  <a:lnTo>
                    <a:pt x="425196" y="294132"/>
                  </a:lnTo>
                  <a:close/>
                </a:path>
                <a:path w="513714" h="379730">
                  <a:moveTo>
                    <a:pt x="513588" y="251460"/>
                  </a:moveTo>
                  <a:lnTo>
                    <a:pt x="341376" y="251460"/>
                  </a:lnTo>
                  <a:lnTo>
                    <a:pt x="362712" y="272796"/>
                  </a:lnTo>
                  <a:lnTo>
                    <a:pt x="362712" y="280138"/>
                  </a:lnTo>
                  <a:lnTo>
                    <a:pt x="416052" y="252984"/>
                  </a:lnTo>
                  <a:lnTo>
                    <a:pt x="425196" y="294132"/>
                  </a:lnTo>
                  <a:lnTo>
                    <a:pt x="425196" y="295656"/>
                  </a:lnTo>
                  <a:lnTo>
                    <a:pt x="513588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6460050" y="1827276"/>
            <a:ext cx="515620" cy="379730"/>
            <a:chOff x="5090038" y="1827276"/>
            <a:chExt cx="515620" cy="379730"/>
          </a:xfrm>
        </p:grpSpPr>
        <p:sp>
          <p:nvSpPr>
            <p:cNvPr id="55" name="object 55"/>
            <p:cNvSpPr/>
            <p:nvPr/>
          </p:nvSpPr>
          <p:spPr>
            <a:xfrm>
              <a:off x="5179953" y="1848611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80">
                  <a:moveTo>
                    <a:pt x="335279" y="251459"/>
                  </a:moveTo>
                  <a:lnTo>
                    <a:pt x="251459" y="251459"/>
                  </a:lnTo>
                  <a:lnTo>
                    <a:pt x="251459" y="0"/>
                  </a:lnTo>
                  <a:lnTo>
                    <a:pt x="83819" y="0"/>
                  </a:lnTo>
                  <a:lnTo>
                    <a:pt x="83819" y="251459"/>
                  </a:lnTo>
                  <a:lnTo>
                    <a:pt x="0" y="251459"/>
                  </a:lnTo>
                  <a:lnTo>
                    <a:pt x="167639" y="335279"/>
                  </a:lnTo>
                  <a:lnTo>
                    <a:pt x="335279" y="2514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90038" y="1827276"/>
              <a:ext cx="515620" cy="379730"/>
            </a:xfrm>
            <a:custGeom>
              <a:avLst/>
              <a:gdLst/>
              <a:ahLst/>
              <a:cxnLst/>
              <a:rect l="l" t="t" r="r" b="b"/>
              <a:pathLst>
                <a:path w="515620" h="379730">
                  <a:moveTo>
                    <a:pt x="173736" y="251460"/>
                  </a:moveTo>
                  <a:lnTo>
                    <a:pt x="0" y="251460"/>
                  </a:lnTo>
                  <a:lnTo>
                    <a:pt x="89916" y="296151"/>
                  </a:lnTo>
                  <a:lnTo>
                    <a:pt x="89916" y="294132"/>
                  </a:lnTo>
                  <a:lnTo>
                    <a:pt x="99060" y="252984"/>
                  </a:lnTo>
                  <a:lnTo>
                    <a:pt x="152400" y="280138"/>
                  </a:lnTo>
                  <a:lnTo>
                    <a:pt x="152400" y="272796"/>
                  </a:lnTo>
                  <a:lnTo>
                    <a:pt x="173736" y="251460"/>
                  </a:lnTo>
                  <a:close/>
                </a:path>
                <a:path w="515620" h="379730">
                  <a:moveTo>
                    <a:pt x="179886" y="294132"/>
                  </a:moveTo>
                  <a:lnTo>
                    <a:pt x="99060" y="252984"/>
                  </a:lnTo>
                  <a:lnTo>
                    <a:pt x="89916" y="294132"/>
                  </a:lnTo>
                  <a:lnTo>
                    <a:pt x="179886" y="294132"/>
                  </a:lnTo>
                  <a:close/>
                </a:path>
                <a:path w="515620" h="379730">
                  <a:moveTo>
                    <a:pt x="257556" y="333672"/>
                  </a:moveTo>
                  <a:lnTo>
                    <a:pt x="179886" y="294132"/>
                  </a:lnTo>
                  <a:lnTo>
                    <a:pt x="89916" y="294132"/>
                  </a:lnTo>
                  <a:lnTo>
                    <a:pt x="89916" y="296151"/>
                  </a:lnTo>
                  <a:lnTo>
                    <a:pt x="248412" y="374931"/>
                  </a:lnTo>
                  <a:lnTo>
                    <a:pt x="248412" y="338328"/>
                  </a:lnTo>
                  <a:lnTo>
                    <a:pt x="257556" y="333672"/>
                  </a:lnTo>
                  <a:close/>
                </a:path>
                <a:path w="515620" h="379730">
                  <a:moveTo>
                    <a:pt x="362712" y="251460"/>
                  </a:moveTo>
                  <a:lnTo>
                    <a:pt x="362712" y="0"/>
                  </a:lnTo>
                  <a:lnTo>
                    <a:pt x="152400" y="0"/>
                  </a:lnTo>
                  <a:lnTo>
                    <a:pt x="152400" y="251460"/>
                  </a:lnTo>
                  <a:lnTo>
                    <a:pt x="173736" y="251460"/>
                  </a:lnTo>
                  <a:lnTo>
                    <a:pt x="173736" y="41148"/>
                  </a:lnTo>
                  <a:lnTo>
                    <a:pt x="195072" y="21336"/>
                  </a:lnTo>
                  <a:lnTo>
                    <a:pt x="195072" y="41148"/>
                  </a:lnTo>
                  <a:lnTo>
                    <a:pt x="320040" y="41148"/>
                  </a:lnTo>
                  <a:lnTo>
                    <a:pt x="320040" y="21336"/>
                  </a:lnTo>
                  <a:lnTo>
                    <a:pt x="341376" y="41148"/>
                  </a:lnTo>
                  <a:lnTo>
                    <a:pt x="341376" y="251460"/>
                  </a:lnTo>
                  <a:lnTo>
                    <a:pt x="362712" y="251460"/>
                  </a:lnTo>
                  <a:close/>
                </a:path>
                <a:path w="515620" h="379730">
                  <a:moveTo>
                    <a:pt x="195072" y="294132"/>
                  </a:moveTo>
                  <a:lnTo>
                    <a:pt x="195072" y="41148"/>
                  </a:lnTo>
                  <a:lnTo>
                    <a:pt x="173736" y="41148"/>
                  </a:lnTo>
                  <a:lnTo>
                    <a:pt x="173736" y="251460"/>
                  </a:lnTo>
                  <a:lnTo>
                    <a:pt x="152400" y="272796"/>
                  </a:lnTo>
                  <a:lnTo>
                    <a:pt x="152400" y="280138"/>
                  </a:lnTo>
                  <a:lnTo>
                    <a:pt x="179886" y="294132"/>
                  </a:lnTo>
                  <a:lnTo>
                    <a:pt x="195072" y="294132"/>
                  </a:lnTo>
                  <a:close/>
                </a:path>
                <a:path w="515620" h="379730">
                  <a:moveTo>
                    <a:pt x="195072" y="41148"/>
                  </a:moveTo>
                  <a:lnTo>
                    <a:pt x="195072" y="21336"/>
                  </a:lnTo>
                  <a:lnTo>
                    <a:pt x="173736" y="41148"/>
                  </a:lnTo>
                  <a:lnTo>
                    <a:pt x="195072" y="41148"/>
                  </a:lnTo>
                  <a:close/>
                </a:path>
                <a:path w="515620" h="379730">
                  <a:moveTo>
                    <a:pt x="266700" y="338328"/>
                  </a:moveTo>
                  <a:lnTo>
                    <a:pt x="257556" y="333672"/>
                  </a:lnTo>
                  <a:lnTo>
                    <a:pt x="248412" y="338328"/>
                  </a:lnTo>
                  <a:lnTo>
                    <a:pt x="266700" y="338328"/>
                  </a:lnTo>
                  <a:close/>
                </a:path>
                <a:path w="515620" h="379730">
                  <a:moveTo>
                    <a:pt x="266700" y="374931"/>
                  </a:moveTo>
                  <a:lnTo>
                    <a:pt x="266700" y="338328"/>
                  </a:lnTo>
                  <a:lnTo>
                    <a:pt x="248412" y="338328"/>
                  </a:lnTo>
                  <a:lnTo>
                    <a:pt x="248412" y="374931"/>
                  </a:lnTo>
                  <a:lnTo>
                    <a:pt x="257556" y="379476"/>
                  </a:lnTo>
                  <a:lnTo>
                    <a:pt x="266700" y="374931"/>
                  </a:lnTo>
                  <a:close/>
                </a:path>
                <a:path w="515620" h="379730">
                  <a:moveTo>
                    <a:pt x="425196" y="296151"/>
                  </a:moveTo>
                  <a:lnTo>
                    <a:pt x="425196" y="294132"/>
                  </a:lnTo>
                  <a:lnTo>
                    <a:pt x="335225" y="294132"/>
                  </a:lnTo>
                  <a:lnTo>
                    <a:pt x="257556" y="333672"/>
                  </a:lnTo>
                  <a:lnTo>
                    <a:pt x="266700" y="338328"/>
                  </a:lnTo>
                  <a:lnTo>
                    <a:pt x="266700" y="374931"/>
                  </a:lnTo>
                  <a:lnTo>
                    <a:pt x="425196" y="296151"/>
                  </a:lnTo>
                  <a:close/>
                </a:path>
                <a:path w="515620" h="379730">
                  <a:moveTo>
                    <a:pt x="341376" y="41148"/>
                  </a:moveTo>
                  <a:lnTo>
                    <a:pt x="320040" y="21336"/>
                  </a:lnTo>
                  <a:lnTo>
                    <a:pt x="320040" y="41148"/>
                  </a:lnTo>
                  <a:lnTo>
                    <a:pt x="341376" y="41148"/>
                  </a:lnTo>
                  <a:close/>
                </a:path>
                <a:path w="515620" h="379730">
                  <a:moveTo>
                    <a:pt x="362712" y="280138"/>
                  </a:moveTo>
                  <a:lnTo>
                    <a:pt x="362712" y="272796"/>
                  </a:lnTo>
                  <a:lnTo>
                    <a:pt x="341376" y="251460"/>
                  </a:lnTo>
                  <a:lnTo>
                    <a:pt x="341376" y="41148"/>
                  </a:lnTo>
                  <a:lnTo>
                    <a:pt x="320040" y="41148"/>
                  </a:lnTo>
                  <a:lnTo>
                    <a:pt x="320040" y="294132"/>
                  </a:lnTo>
                  <a:lnTo>
                    <a:pt x="335225" y="294132"/>
                  </a:lnTo>
                  <a:lnTo>
                    <a:pt x="362712" y="280138"/>
                  </a:lnTo>
                  <a:close/>
                </a:path>
                <a:path w="515620" h="379730">
                  <a:moveTo>
                    <a:pt x="425196" y="294132"/>
                  </a:moveTo>
                  <a:lnTo>
                    <a:pt x="416052" y="252984"/>
                  </a:lnTo>
                  <a:lnTo>
                    <a:pt x="335225" y="294132"/>
                  </a:lnTo>
                  <a:lnTo>
                    <a:pt x="425196" y="294132"/>
                  </a:lnTo>
                  <a:close/>
                </a:path>
                <a:path w="515620" h="379730">
                  <a:moveTo>
                    <a:pt x="515112" y="251460"/>
                  </a:moveTo>
                  <a:lnTo>
                    <a:pt x="341376" y="251460"/>
                  </a:lnTo>
                  <a:lnTo>
                    <a:pt x="362712" y="272796"/>
                  </a:lnTo>
                  <a:lnTo>
                    <a:pt x="362712" y="280138"/>
                  </a:lnTo>
                  <a:lnTo>
                    <a:pt x="416052" y="252984"/>
                  </a:lnTo>
                  <a:lnTo>
                    <a:pt x="425196" y="294132"/>
                  </a:lnTo>
                  <a:lnTo>
                    <a:pt x="425196" y="296151"/>
                  </a:lnTo>
                  <a:lnTo>
                    <a:pt x="515112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9567488" y="1827276"/>
            <a:ext cx="513715" cy="379730"/>
            <a:chOff x="8197474" y="1827276"/>
            <a:chExt cx="513715" cy="379730"/>
          </a:xfrm>
        </p:grpSpPr>
        <p:sp>
          <p:nvSpPr>
            <p:cNvPr id="58" name="object 58"/>
            <p:cNvSpPr/>
            <p:nvPr/>
          </p:nvSpPr>
          <p:spPr>
            <a:xfrm>
              <a:off x="8285865" y="1848611"/>
              <a:ext cx="337185" cy="335280"/>
            </a:xfrm>
            <a:custGeom>
              <a:avLst/>
              <a:gdLst/>
              <a:ahLst/>
              <a:cxnLst/>
              <a:rect l="l" t="t" r="r" b="b"/>
              <a:pathLst>
                <a:path w="337184" h="335280">
                  <a:moveTo>
                    <a:pt x="336803" y="251459"/>
                  </a:moveTo>
                  <a:lnTo>
                    <a:pt x="252983" y="251459"/>
                  </a:lnTo>
                  <a:lnTo>
                    <a:pt x="252983" y="0"/>
                  </a:lnTo>
                  <a:lnTo>
                    <a:pt x="83819" y="0"/>
                  </a:lnTo>
                  <a:lnTo>
                    <a:pt x="83819" y="251459"/>
                  </a:lnTo>
                  <a:lnTo>
                    <a:pt x="0" y="251459"/>
                  </a:lnTo>
                  <a:lnTo>
                    <a:pt x="167639" y="335279"/>
                  </a:lnTo>
                  <a:lnTo>
                    <a:pt x="336803" y="2514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197474" y="1827276"/>
              <a:ext cx="513715" cy="379730"/>
            </a:xfrm>
            <a:custGeom>
              <a:avLst/>
              <a:gdLst/>
              <a:ahLst/>
              <a:cxnLst/>
              <a:rect l="l" t="t" r="r" b="b"/>
              <a:pathLst>
                <a:path w="513715" h="379730">
                  <a:moveTo>
                    <a:pt x="172212" y="251460"/>
                  </a:moveTo>
                  <a:lnTo>
                    <a:pt x="0" y="251460"/>
                  </a:lnTo>
                  <a:lnTo>
                    <a:pt x="88392" y="295656"/>
                  </a:lnTo>
                  <a:lnTo>
                    <a:pt x="88392" y="294132"/>
                  </a:lnTo>
                  <a:lnTo>
                    <a:pt x="97536" y="252984"/>
                  </a:lnTo>
                  <a:lnTo>
                    <a:pt x="152400" y="280663"/>
                  </a:lnTo>
                  <a:lnTo>
                    <a:pt x="152400" y="272796"/>
                  </a:lnTo>
                  <a:lnTo>
                    <a:pt x="172212" y="251460"/>
                  </a:lnTo>
                  <a:close/>
                </a:path>
                <a:path w="513715" h="379730">
                  <a:moveTo>
                    <a:pt x="179097" y="294132"/>
                  </a:moveTo>
                  <a:lnTo>
                    <a:pt x="97536" y="252984"/>
                  </a:lnTo>
                  <a:lnTo>
                    <a:pt x="88392" y="294132"/>
                  </a:lnTo>
                  <a:lnTo>
                    <a:pt x="179097" y="294132"/>
                  </a:lnTo>
                  <a:close/>
                </a:path>
                <a:path w="513715" h="379730">
                  <a:moveTo>
                    <a:pt x="256749" y="333307"/>
                  </a:moveTo>
                  <a:lnTo>
                    <a:pt x="179097" y="294132"/>
                  </a:lnTo>
                  <a:lnTo>
                    <a:pt x="88392" y="294132"/>
                  </a:lnTo>
                  <a:lnTo>
                    <a:pt x="88392" y="295656"/>
                  </a:lnTo>
                  <a:lnTo>
                    <a:pt x="246888" y="374904"/>
                  </a:lnTo>
                  <a:lnTo>
                    <a:pt x="246888" y="338328"/>
                  </a:lnTo>
                  <a:lnTo>
                    <a:pt x="256749" y="333307"/>
                  </a:lnTo>
                  <a:close/>
                </a:path>
                <a:path w="513715" h="379730">
                  <a:moveTo>
                    <a:pt x="361188" y="251460"/>
                  </a:moveTo>
                  <a:lnTo>
                    <a:pt x="361188" y="0"/>
                  </a:lnTo>
                  <a:lnTo>
                    <a:pt x="152400" y="0"/>
                  </a:lnTo>
                  <a:lnTo>
                    <a:pt x="152400" y="251460"/>
                  </a:lnTo>
                  <a:lnTo>
                    <a:pt x="172212" y="251460"/>
                  </a:lnTo>
                  <a:lnTo>
                    <a:pt x="172212" y="41148"/>
                  </a:lnTo>
                  <a:lnTo>
                    <a:pt x="193548" y="21336"/>
                  </a:lnTo>
                  <a:lnTo>
                    <a:pt x="193548" y="41148"/>
                  </a:lnTo>
                  <a:lnTo>
                    <a:pt x="320040" y="41148"/>
                  </a:lnTo>
                  <a:lnTo>
                    <a:pt x="320040" y="21336"/>
                  </a:lnTo>
                  <a:lnTo>
                    <a:pt x="341376" y="41148"/>
                  </a:lnTo>
                  <a:lnTo>
                    <a:pt x="341376" y="251460"/>
                  </a:lnTo>
                  <a:lnTo>
                    <a:pt x="361188" y="251460"/>
                  </a:lnTo>
                  <a:close/>
                </a:path>
                <a:path w="513715" h="379730">
                  <a:moveTo>
                    <a:pt x="193548" y="294132"/>
                  </a:moveTo>
                  <a:lnTo>
                    <a:pt x="193548" y="41148"/>
                  </a:lnTo>
                  <a:lnTo>
                    <a:pt x="172212" y="41148"/>
                  </a:lnTo>
                  <a:lnTo>
                    <a:pt x="172212" y="251460"/>
                  </a:lnTo>
                  <a:lnTo>
                    <a:pt x="152400" y="272796"/>
                  </a:lnTo>
                  <a:lnTo>
                    <a:pt x="152400" y="280663"/>
                  </a:lnTo>
                  <a:lnTo>
                    <a:pt x="179097" y="294132"/>
                  </a:lnTo>
                  <a:lnTo>
                    <a:pt x="193548" y="294132"/>
                  </a:lnTo>
                  <a:close/>
                </a:path>
                <a:path w="513715" h="379730">
                  <a:moveTo>
                    <a:pt x="193548" y="41148"/>
                  </a:moveTo>
                  <a:lnTo>
                    <a:pt x="193548" y="21336"/>
                  </a:lnTo>
                  <a:lnTo>
                    <a:pt x="172212" y="41148"/>
                  </a:lnTo>
                  <a:lnTo>
                    <a:pt x="193548" y="41148"/>
                  </a:lnTo>
                  <a:close/>
                </a:path>
                <a:path w="513715" h="379730">
                  <a:moveTo>
                    <a:pt x="266700" y="338328"/>
                  </a:moveTo>
                  <a:lnTo>
                    <a:pt x="256749" y="333307"/>
                  </a:lnTo>
                  <a:lnTo>
                    <a:pt x="246888" y="338328"/>
                  </a:lnTo>
                  <a:lnTo>
                    <a:pt x="266700" y="338328"/>
                  </a:lnTo>
                  <a:close/>
                </a:path>
                <a:path w="513715" h="379730">
                  <a:moveTo>
                    <a:pt x="266700" y="374173"/>
                  </a:moveTo>
                  <a:lnTo>
                    <a:pt x="266700" y="338328"/>
                  </a:lnTo>
                  <a:lnTo>
                    <a:pt x="246888" y="338328"/>
                  </a:lnTo>
                  <a:lnTo>
                    <a:pt x="246888" y="374904"/>
                  </a:lnTo>
                  <a:lnTo>
                    <a:pt x="256032" y="379476"/>
                  </a:lnTo>
                  <a:lnTo>
                    <a:pt x="266700" y="374173"/>
                  </a:lnTo>
                  <a:close/>
                </a:path>
                <a:path w="513715" h="379730">
                  <a:moveTo>
                    <a:pt x="425196" y="295394"/>
                  </a:moveTo>
                  <a:lnTo>
                    <a:pt x="425196" y="294132"/>
                  </a:lnTo>
                  <a:lnTo>
                    <a:pt x="333701" y="294132"/>
                  </a:lnTo>
                  <a:lnTo>
                    <a:pt x="256749" y="333307"/>
                  </a:lnTo>
                  <a:lnTo>
                    <a:pt x="266700" y="338328"/>
                  </a:lnTo>
                  <a:lnTo>
                    <a:pt x="266700" y="374173"/>
                  </a:lnTo>
                  <a:lnTo>
                    <a:pt x="425196" y="295394"/>
                  </a:lnTo>
                  <a:close/>
                </a:path>
                <a:path w="513715" h="379730">
                  <a:moveTo>
                    <a:pt x="341376" y="41148"/>
                  </a:moveTo>
                  <a:lnTo>
                    <a:pt x="320040" y="21336"/>
                  </a:lnTo>
                  <a:lnTo>
                    <a:pt x="320040" y="41148"/>
                  </a:lnTo>
                  <a:lnTo>
                    <a:pt x="341376" y="41148"/>
                  </a:lnTo>
                  <a:close/>
                </a:path>
                <a:path w="513715" h="379730">
                  <a:moveTo>
                    <a:pt x="361188" y="280138"/>
                  </a:moveTo>
                  <a:lnTo>
                    <a:pt x="361188" y="272796"/>
                  </a:lnTo>
                  <a:lnTo>
                    <a:pt x="341376" y="251460"/>
                  </a:lnTo>
                  <a:lnTo>
                    <a:pt x="341376" y="41148"/>
                  </a:lnTo>
                  <a:lnTo>
                    <a:pt x="320040" y="41148"/>
                  </a:lnTo>
                  <a:lnTo>
                    <a:pt x="320040" y="294132"/>
                  </a:lnTo>
                  <a:lnTo>
                    <a:pt x="333701" y="294132"/>
                  </a:lnTo>
                  <a:lnTo>
                    <a:pt x="361188" y="280138"/>
                  </a:lnTo>
                  <a:close/>
                </a:path>
                <a:path w="513715" h="379730">
                  <a:moveTo>
                    <a:pt x="425196" y="294132"/>
                  </a:moveTo>
                  <a:lnTo>
                    <a:pt x="414528" y="252984"/>
                  </a:lnTo>
                  <a:lnTo>
                    <a:pt x="333701" y="294132"/>
                  </a:lnTo>
                  <a:lnTo>
                    <a:pt x="425196" y="294132"/>
                  </a:lnTo>
                  <a:close/>
                </a:path>
                <a:path w="513715" h="379730">
                  <a:moveTo>
                    <a:pt x="513588" y="251460"/>
                  </a:moveTo>
                  <a:lnTo>
                    <a:pt x="341376" y="251460"/>
                  </a:lnTo>
                  <a:lnTo>
                    <a:pt x="361188" y="272796"/>
                  </a:lnTo>
                  <a:lnTo>
                    <a:pt x="361188" y="280138"/>
                  </a:lnTo>
                  <a:lnTo>
                    <a:pt x="414528" y="252984"/>
                  </a:lnTo>
                  <a:lnTo>
                    <a:pt x="425196" y="294132"/>
                  </a:lnTo>
                  <a:lnTo>
                    <a:pt x="425196" y="295394"/>
                  </a:lnTo>
                  <a:lnTo>
                    <a:pt x="513588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3757998" y="2519172"/>
            <a:ext cx="378460" cy="189230"/>
          </a:xfrm>
          <a:custGeom>
            <a:avLst/>
            <a:gdLst/>
            <a:ahLst/>
            <a:cxnLst/>
            <a:rect l="l" t="t" r="r" b="b"/>
            <a:pathLst>
              <a:path w="378460" h="189230">
                <a:moveTo>
                  <a:pt x="53340" y="63500"/>
                </a:moveTo>
                <a:lnTo>
                  <a:pt x="53340" y="62484"/>
                </a:lnTo>
                <a:lnTo>
                  <a:pt x="50292" y="56388"/>
                </a:lnTo>
                <a:lnTo>
                  <a:pt x="48768" y="51816"/>
                </a:lnTo>
                <a:lnTo>
                  <a:pt x="45720" y="41148"/>
                </a:lnTo>
                <a:lnTo>
                  <a:pt x="44196" y="28956"/>
                </a:lnTo>
                <a:lnTo>
                  <a:pt x="42672" y="15240"/>
                </a:lnTo>
                <a:lnTo>
                  <a:pt x="42672" y="0"/>
                </a:lnTo>
                <a:lnTo>
                  <a:pt x="18288" y="870"/>
                </a:lnTo>
                <a:lnTo>
                  <a:pt x="15240" y="979"/>
                </a:lnTo>
                <a:lnTo>
                  <a:pt x="12192" y="1088"/>
                </a:lnTo>
                <a:lnTo>
                  <a:pt x="9144" y="1197"/>
                </a:lnTo>
                <a:lnTo>
                  <a:pt x="6096" y="1306"/>
                </a:lnTo>
                <a:lnTo>
                  <a:pt x="3048" y="1415"/>
                </a:lnTo>
                <a:lnTo>
                  <a:pt x="0" y="1524"/>
                </a:lnTo>
                <a:lnTo>
                  <a:pt x="3048" y="36576"/>
                </a:lnTo>
                <a:lnTo>
                  <a:pt x="6096" y="53340"/>
                </a:lnTo>
                <a:lnTo>
                  <a:pt x="9144" y="67056"/>
                </a:lnTo>
                <a:lnTo>
                  <a:pt x="12192" y="73152"/>
                </a:lnTo>
                <a:lnTo>
                  <a:pt x="15240" y="80772"/>
                </a:lnTo>
                <a:lnTo>
                  <a:pt x="18288" y="86868"/>
                </a:lnTo>
                <a:lnTo>
                  <a:pt x="25908" y="94488"/>
                </a:lnTo>
                <a:lnTo>
                  <a:pt x="25908" y="96012"/>
                </a:lnTo>
                <a:lnTo>
                  <a:pt x="27432" y="96012"/>
                </a:lnTo>
                <a:lnTo>
                  <a:pt x="27432" y="97536"/>
                </a:lnTo>
                <a:lnTo>
                  <a:pt x="30480" y="99060"/>
                </a:lnTo>
                <a:lnTo>
                  <a:pt x="32004" y="100584"/>
                </a:lnTo>
                <a:lnTo>
                  <a:pt x="33528" y="100584"/>
                </a:lnTo>
                <a:lnTo>
                  <a:pt x="35052" y="102108"/>
                </a:lnTo>
                <a:lnTo>
                  <a:pt x="38100" y="103632"/>
                </a:lnTo>
                <a:lnTo>
                  <a:pt x="41148" y="103632"/>
                </a:lnTo>
                <a:lnTo>
                  <a:pt x="42672" y="105156"/>
                </a:lnTo>
                <a:lnTo>
                  <a:pt x="48768" y="105156"/>
                </a:lnTo>
                <a:lnTo>
                  <a:pt x="48768" y="64008"/>
                </a:lnTo>
                <a:lnTo>
                  <a:pt x="50292" y="64008"/>
                </a:lnTo>
                <a:lnTo>
                  <a:pt x="50292" y="62484"/>
                </a:lnTo>
                <a:lnTo>
                  <a:pt x="53340" y="63500"/>
                </a:lnTo>
                <a:close/>
              </a:path>
              <a:path w="378460" h="189230">
                <a:moveTo>
                  <a:pt x="56388" y="105156"/>
                </a:moveTo>
                <a:lnTo>
                  <a:pt x="56388" y="65532"/>
                </a:lnTo>
                <a:lnTo>
                  <a:pt x="51816" y="64008"/>
                </a:lnTo>
                <a:lnTo>
                  <a:pt x="48768" y="64008"/>
                </a:lnTo>
                <a:lnTo>
                  <a:pt x="48768" y="105156"/>
                </a:lnTo>
                <a:lnTo>
                  <a:pt x="56388" y="105156"/>
                </a:lnTo>
                <a:close/>
              </a:path>
              <a:path w="378460" h="189230">
                <a:moveTo>
                  <a:pt x="51816" y="64008"/>
                </a:moveTo>
                <a:lnTo>
                  <a:pt x="50292" y="62484"/>
                </a:lnTo>
                <a:lnTo>
                  <a:pt x="50292" y="64008"/>
                </a:lnTo>
                <a:lnTo>
                  <a:pt x="51816" y="64008"/>
                </a:lnTo>
                <a:close/>
              </a:path>
              <a:path w="378460" h="189230">
                <a:moveTo>
                  <a:pt x="56388" y="65532"/>
                </a:moveTo>
                <a:lnTo>
                  <a:pt x="53340" y="64008"/>
                </a:lnTo>
                <a:lnTo>
                  <a:pt x="51816" y="64008"/>
                </a:lnTo>
                <a:lnTo>
                  <a:pt x="56388" y="65532"/>
                </a:lnTo>
                <a:close/>
              </a:path>
              <a:path w="378460" h="189230">
                <a:moveTo>
                  <a:pt x="54864" y="64008"/>
                </a:moveTo>
                <a:lnTo>
                  <a:pt x="53340" y="63500"/>
                </a:lnTo>
                <a:lnTo>
                  <a:pt x="53340" y="64008"/>
                </a:lnTo>
                <a:lnTo>
                  <a:pt x="54864" y="64008"/>
                </a:lnTo>
                <a:close/>
              </a:path>
              <a:path w="378460" h="189230">
                <a:moveTo>
                  <a:pt x="188595" y="78740"/>
                </a:moveTo>
                <a:lnTo>
                  <a:pt x="184404" y="73152"/>
                </a:lnTo>
                <a:lnTo>
                  <a:pt x="182880" y="71628"/>
                </a:lnTo>
                <a:lnTo>
                  <a:pt x="179832" y="70104"/>
                </a:lnTo>
                <a:lnTo>
                  <a:pt x="176784" y="67056"/>
                </a:lnTo>
                <a:lnTo>
                  <a:pt x="175260" y="67056"/>
                </a:lnTo>
                <a:lnTo>
                  <a:pt x="172212" y="65532"/>
                </a:lnTo>
                <a:lnTo>
                  <a:pt x="170688" y="65532"/>
                </a:lnTo>
                <a:lnTo>
                  <a:pt x="169164" y="64008"/>
                </a:lnTo>
                <a:lnTo>
                  <a:pt x="53340" y="64008"/>
                </a:lnTo>
                <a:lnTo>
                  <a:pt x="56388" y="65532"/>
                </a:lnTo>
                <a:lnTo>
                  <a:pt x="56388" y="105156"/>
                </a:lnTo>
                <a:lnTo>
                  <a:pt x="153924" y="105156"/>
                </a:lnTo>
                <a:lnTo>
                  <a:pt x="153924" y="102108"/>
                </a:lnTo>
                <a:lnTo>
                  <a:pt x="156972" y="104140"/>
                </a:lnTo>
                <a:lnTo>
                  <a:pt x="160020" y="105156"/>
                </a:lnTo>
                <a:lnTo>
                  <a:pt x="161544" y="105156"/>
                </a:lnTo>
                <a:lnTo>
                  <a:pt x="161544" y="119634"/>
                </a:lnTo>
                <a:lnTo>
                  <a:pt x="163068" y="124968"/>
                </a:lnTo>
                <a:lnTo>
                  <a:pt x="166116" y="137160"/>
                </a:lnTo>
                <a:lnTo>
                  <a:pt x="167640" y="152400"/>
                </a:lnTo>
                <a:lnTo>
                  <a:pt x="167640" y="167640"/>
                </a:lnTo>
                <a:lnTo>
                  <a:pt x="170688" y="132588"/>
                </a:lnTo>
                <a:lnTo>
                  <a:pt x="173736" y="115824"/>
                </a:lnTo>
                <a:lnTo>
                  <a:pt x="176784" y="102108"/>
                </a:lnTo>
                <a:lnTo>
                  <a:pt x="179832" y="94488"/>
                </a:lnTo>
                <a:lnTo>
                  <a:pt x="185928" y="82296"/>
                </a:lnTo>
                <a:lnTo>
                  <a:pt x="188595" y="78740"/>
                </a:lnTo>
                <a:close/>
              </a:path>
              <a:path w="378460" h="189230">
                <a:moveTo>
                  <a:pt x="156972" y="104140"/>
                </a:moveTo>
                <a:lnTo>
                  <a:pt x="153924" y="102108"/>
                </a:lnTo>
                <a:lnTo>
                  <a:pt x="155448" y="103632"/>
                </a:lnTo>
                <a:lnTo>
                  <a:pt x="156210" y="104013"/>
                </a:lnTo>
                <a:lnTo>
                  <a:pt x="156972" y="104140"/>
                </a:lnTo>
                <a:close/>
              </a:path>
              <a:path w="378460" h="189230">
                <a:moveTo>
                  <a:pt x="156210" y="105156"/>
                </a:moveTo>
                <a:lnTo>
                  <a:pt x="155448" y="103632"/>
                </a:lnTo>
                <a:lnTo>
                  <a:pt x="153924" y="102108"/>
                </a:lnTo>
                <a:lnTo>
                  <a:pt x="153924" y="105156"/>
                </a:lnTo>
                <a:lnTo>
                  <a:pt x="156210" y="105156"/>
                </a:lnTo>
                <a:close/>
              </a:path>
              <a:path w="378460" h="189230">
                <a:moveTo>
                  <a:pt x="158496" y="105156"/>
                </a:moveTo>
                <a:lnTo>
                  <a:pt x="156972" y="104394"/>
                </a:lnTo>
                <a:lnTo>
                  <a:pt x="156210" y="103886"/>
                </a:lnTo>
                <a:lnTo>
                  <a:pt x="155448" y="103632"/>
                </a:lnTo>
                <a:lnTo>
                  <a:pt x="156972" y="105156"/>
                </a:lnTo>
                <a:lnTo>
                  <a:pt x="158496" y="105156"/>
                </a:lnTo>
                <a:close/>
              </a:path>
              <a:path w="378460" h="189230">
                <a:moveTo>
                  <a:pt x="156972" y="105156"/>
                </a:moveTo>
                <a:lnTo>
                  <a:pt x="155448" y="103632"/>
                </a:lnTo>
                <a:lnTo>
                  <a:pt x="156210" y="105156"/>
                </a:lnTo>
                <a:lnTo>
                  <a:pt x="156972" y="105156"/>
                </a:lnTo>
                <a:close/>
              </a:path>
              <a:path w="378460" h="189230">
                <a:moveTo>
                  <a:pt x="158496" y="105156"/>
                </a:moveTo>
                <a:lnTo>
                  <a:pt x="156972" y="104140"/>
                </a:lnTo>
                <a:lnTo>
                  <a:pt x="156210" y="103886"/>
                </a:lnTo>
                <a:lnTo>
                  <a:pt x="156972" y="104394"/>
                </a:lnTo>
                <a:lnTo>
                  <a:pt x="158496" y="105156"/>
                </a:lnTo>
                <a:close/>
              </a:path>
              <a:path w="378460" h="189230">
                <a:moveTo>
                  <a:pt x="161544" y="119634"/>
                </a:moveTo>
                <a:lnTo>
                  <a:pt x="161544" y="105156"/>
                </a:lnTo>
                <a:lnTo>
                  <a:pt x="156210" y="105156"/>
                </a:lnTo>
                <a:lnTo>
                  <a:pt x="156972" y="106680"/>
                </a:lnTo>
                <a:lnTo>
                  <a:pt x="158496" y="111252"/>
                </a:lnTo>
                <a:lnTo>
                  <a:pt x="160020" y="114300"/>
                </a:lnTo>
                <a:lnTo>
                  <a:pt x="161544" y="119634"/>
                </a:lnTo>
                <a:close/>
              </a:path>
              <a:path w="378460" h="189230">
                <a:moveTo>
                  <a:pt x="160020" y="105156"/>
                </a:moveTo>
                <a:lnTo>
                  <a:pt x="156972" y="104140"/>
                </a:lnTo>
                <a:lnTo>
                  <a:pt x="158496" y="105156"/>
                </a:lnTo>
                <a:lnTo>
                  <a:pt x="160020" y="105156"/>
                </a:lnTo>
                <a:close/>
              </a:path>
              <a:path w="378460" h="189230">
                <a:moveTo>
                  <a:pt x="210312" y="167640"/>
                </a:moveTo>
                <a:lnTo>
                  <a:pt x="207264" y="134112"/>
                </a:lnTo>
                <a:lnTo>
                  <a:pt x="204216" y="117348"/>
                </a:lnTo>
                <a:lnTo>
                  <a:pt x="201168" y="103632"/>
                </a:lnTo>
                <a:lnTo>
                  <a:pt x="198120" y="96012"/>
                </a:lnTo>
                <a:lnTo>
                  <a:pt x="196596" y="89916"/>
                </a:lnTo>
                <a:lnTo>
                  <a:pt x="193548" y="83820"/>
                </a:lnTo>
                <a:lnTo>
                  <a:pt x="188976" y="79248"/>
                </a:lnTo>
                <a:lnTo>
                  <a:pt x="188595" y="78740"/>
                </a:lnTo>
                <a:lnTo>
                  <a:pt x="173736" y="115824"/>
                </a:lnTo>
                <a:lnTo>
                  <a:pt x="167640" y="167640"/>
                </a:lnTo>
                <a:lnTo>
                  <a:pt x="210312" y="167640"/>
                </a:lnTo>
                <a:close/>
              </a:path>
              <a:path w="378460" h="189230">
                <a:moveTo>
                  <a:pt x="210312" y="169164"/>
                </a:moveTo>
                <a:lnTo>
                  <a:pt x="210312" y="167640"/>
                </a:lnTo>
                <a:lnTo>
                  <a:pt x="167640" y="167640"/>
                </a:lnTo>
                <a:lnTo>
                  <a:pt x="167640" y="169164"/>
                </a:lnTo>
                <a:lnTo>
                  <a:pt x="169473" y="176760"/>
                </a:lnTo>
                <a:lnTo>
                  <a:pt x="174307" y="183070"/>
                </a:lnTo>
                <a:lnTo>
                  <a:pt x="181141" y="187380"/>
                </a:lnTo>
                <a:lnTo>
                  <a:pt x="188595" y="188898"/>
                </a:lnTo>
                <a:lnTo>
                  <a:pt x="188976" y="188976"/>
                </a:lnTo>
                <a:lnTo>
                  <a:pt x="196596" y="187380"/>
                </a:lnTo>
                <a:lnTo>
                  <a:pt x="203073" y="183070"/>
                </a:lnTo>
                <a:lnTo>
                  <a:pt x="207835" y="176760"/>
                </a:lnTo>
                <a:lnTo>
                  <a:pt x="210312" y="169164"/>
                </a:lnTo>
                <a:close/>
              </a:path>
              <a:path w="378460" h="189230">
                <a:moveTo>
                  <a:pt x="324612" y="64008"/>
                </a:moveTo>
                <a:lnTo>
                  <a:pt x="208788" y="64008"/>
                </a:lnTo>
                <a:lnTo>
                  <a:pt x="207264" y="65532"/>
                </a:lnTo>
                <a:lnTo>
                  <a:pt x="205740" y="65532"/>
                </a:lnTo>
                <a:lnTo>
                  <a:pt x="202692" y="67056"/>
                </a:lnTo>
                <a:lnTo>
                  <a:pt x="201168" y="67056"/>
                </a:lnTo>
                <a:lnTo>
                  <a:pt x="198120" y="70104"/>
                </a:lnTo>
                <a:lnTo>
                  <a:pt x="195072" y="71628"/>
                </a:lnTo>
                <a:lnTo>
                  <a:pt x="190500" y="76200"/>
                </a:lnTo>
                <a:lnTo>
                  <a:pt x="188595" y="78740"/>
                </a:lnTo>
                <a:lnTo>
                  <a:pt x="188976" y="79248"/>
                </a:lnTo>
                <a:lnTo>
                  <a:pt x="193548" y="83820"/>
                </a:lnTo>
                <a:lnTo>
                  <a:pt x="196596" y="89916"/>
                </a:lnTo>
                <a:lnTo>
                  <a:pt x="198120" y="96012"/>
                </a:lnTo>
                <a:lnTo>
                  <a:pt x="201168" y="103632"/>
                </a:lnTo>
                <a:lnTo>
                  <a:pt x="204216" y="117348"/>
                </a:lnTo>
                <a:lnTo>
                  <a:pt x="207264" y="134112"/>
                </a:lnTo>
                <a:lnTo>
                  <a:pt x="210312" y="167640"/>
                </a:lnTo>
                <a:lnTo>
                  <a:pt x="210312" y="153924"/>
                </a:lnTo>
                <a:lnTo>
                  <a:pt x="211836" y="138684"/>
                </a:lnTo>
                <a:lnTo>
                  <a:pt x="213360" y="126492"/>
                </a:lnTo>
                <a:lnTo>
                  <a:pt x="216408" y="115824"/>
                </a:lnTo>
                <a:lnTo>
                  <a:pt x="216408" y="105156"/>
                </a:lnTo>
                <a:lnTo>
                  <a:pt x="217932" y="105156"/>
                </a:lnTo>
                <a:lnTo>
                  <a:pt x="220980" y="104140"/>
                </a:lnTo>
                <a:lnTo>
                  <a:pt x="224028" y="102108"/>
                </a:lnTo>
                <a:lnTo>
                  <a:pt x="224028" y="105156"/>
                </a:lnTo>
                <a:lnTo>
                  <a:pt x="321564" y="105156"/>
                </a:lnTo>
                <a:lnTo>
                  <a:pt x="321564" y="65532"/>
                </a:lnTo>
                <a:lnTo>
                  <a:pt x="324612" y="64008"/>
                </a:lnTo>
                <a:close/>
              </a:path>
              <a:path w="378460" h="189230">
                <a:moveTo>
                  <a:pt x="220980" y="106680"/>
                </a:moveTo>
                <a:lnTo>
                  <a:pt x="220980" y="105156"/>
                </a:lnTo>
                <a:lnTo>
                  <a:pt x="216408" y="105156"/>
                </a:lnTo>
                <a:lnTo>
                  <a:pt x="216408" y="115824"/>
                </a:lnTo>
                <a:lnTo>
                  <a:pt x="217932" y="112776"/>
                </a:lnTo>
                <a:lnTo>
                  <a:pt x="219456" y="108204"/>
                </a:lnTo>
                <a:lnTo>
                  <a:pt x="220980" y="106680"/>
                </a:lnTo>
                <a:close/>
              </a:path>
              <a:path w="378460" h="189230">
                <a:moveTo>
                  <a:pt x="220980" y="104140"/>
                </a:moveTo>
                <a:lnTo>
                  <a:pt x="217932" y="105156"/>
                </a:lnTo>
                <a:lnTo>
                  <a:pt x="219456" y="105156"/>
                </a:lnTo>
                <a:lnTo>
                  <a:pt x="220980" y="104140"/>
                </a:lnTo>
                <a:close/>
              </a:path>
              <a:path w="378460" h="189230">
                <a:moveTo>
                  <a:pt x="222504" y="103632"/>
                </a:moveTo>
                <a:lnTo>
                  <a:pt x="220980" y="104140"/>
                </a:lnTo>
                <a:lnTo>
                  <a:pt x="219456" y="105156"/>
                </a:lnTo>
                <a:lnTo>
                  <a:pt x="222504" y="103632"/>
                </a:lnTo>
                <a:close/>
              </a:path>
              <a:path w="378460" h="189230">
                <a:moveTo>
                  <a:pt x="222504" y="103632"/>
                </a:moveTo>
                <a:lnTo>
                  <a:pt x="219456" y="105156"/>
                </a:lnTo>
                <a:lnTo>
                  <a:pt x="220980" y="105156"/>
                </a:lnTo>
                <a:lnTo>
                  <a:pt x="222504" y="103632"/>
                </a:lnTo>
                <a:close/>
              </a:path>
              <a:path w="378460" h="189230">
                <a:moveTo>
                  <a:pt x="224028" y="102108"/>
                </a:moveTo>
                <a:lnTo>
                  <a:pt x="220980" y="104140"/>
                </a:lnTo>
                <a:lnTo>
                  <a:pt x="222504" y="103632"/>
                </a:lnTo>
                <a:lnTo>
                  <a:pt x="224028" y="102108"/>
                </a:lnTo>
                <a:close/>
              </a:path>
              <a:path w="378460" h="189230">
                <a:moveTo>
                  <a:pt x="224028" y="105156"/>
                </a:moveTo>
                <a:lnTo>
                  <a:pt x="224028" y="102108"/>
                </a:lnTo>
                <a:lnTo>
                  <a:pt x="220980" y="105156"/>
                </a:lnTo>
                <a:lnTo>
                  <a:pt x="224028" y="105156"/>
                </a:lnTo>
                <a:close/>
              </a:path>
              <a:path w="378460" h="189230">
                <a:moveTo>
                  <a:pt x="324612" y="64008"/>
                </a:moveTo>
                <a:lnTo>
                  <a:pt x="321564" y="65532"/>
                </a:lnTo>
                <a:lnTo>
                  <a:pt x="323850" y="64770"/>
                </a:lnTo>
                <a:lnTo>
                  <a:pt x="324612" y="64008"/>
                </a:lnTo>
                <a:close/>
              </a:path>
              <a:path w="378460" h="189230">
                <a:moveTo>
                  <a:pt x="329184" y="105156"/>
                </a:moveTo>
                <a:lnTo>
                  <a:pt x="329184" y="64008"/>
                </a:lnTo>
                <a:lnTo>
                  <a:pt x="326136" y="64008"/>
                </a:lnTo>
                <a:lnTo>
                  <a:pt x="323850" y="64770"/>
                </a:lnTo>
                <a:lnTo>
                  <a:pt x="323088" y="65532"/>
                </a:lnTo>
                <a:lnTo>
                  <a:pt x="321564" y="65532"/>
                </a:lnTo>
                <a:lnTo>
                  <a:pt x="321564" y="105156"/>
                </a:lnTo>
                <a:lnTo>
                  <a:pt x="329184" y="105156"/>
                </a:lnTo>
                <a:close/>
              </a:path>
              <a:path w="378460" h="189230">
                <a:moveTo>
                  <a:pt x="324612" y="64008"/>
                </a:moveTo>
                <a:lnTo>
                  <a:pt x="324612" y="63500"/>
                </a:lnTo>
                <a:lnTo>
                  <a:pt x="323088" y="64008"/>
                </a:lnTo>
                <a:lnTo>
                  <a:pt x="324612" y="64008"/>
                </a:lnTo>
                <a:close/>
              </a:path>
              <a:path w="378460" h="189230">
                <a:moveTo>
                  <a:pt x="326136" y="64008"/>
                </a:moveTo>
                <a:lnTo>
                  <a:pt x="324612" y="64008"/>
                </a:lnTo>
                <a:lnTo>
                  <a:pt x="323850" y="64770"/>
                </a:lnTo>
                <a:lnTo>
                  <a:pt x="326136" y="64008"/>
                </a:lnTo>
                <a:close/>
              </a:path>
              <a:path w="378460" h="189230">
                <a:moveTo>
                  <a:pt x="377952" y="18288"/>
                </a:moveTo>
                <a:lnTo>
                  <a:pt x="377952" y="1524"/>
                </a:lnTo>
                <a:lnTo>
                  <a:pt x="352044" y="598"/>
                </a:lnTo>
                <a:lnTo>
                  <a:pt x="350520" y="544"/>
                </a:lnTo>
                <a:lnTo>
                  <a:pt x="347472" y="435"/>
                </a:lnTo>
                <a:lnTo>
                  <a:pt x="345948" y="381"/>
                </a:lnTo>
                <a:lnTo>
                  <a:pt x="342900" y="272"/>
                </a:lnTo>
                <a:lnTo>
                  <a:pt x="339852" y="163"/>
                </a:lnTo>
                <a:lnTo>
                  <a:pt x="336804" y="54"/>
                </a:lnTo>
                <a:lnTo>
                  <a:pt x="335280" y="0"/>
                </a:lnTo>
                <a:lnTo>
                  <a:pt x="335280" y="16764"/>
                </a:lnTo>
                <a:lnTo>
                  <a:pt x="333756" y="30480"/>
                </a:lnTo>
                <a:lnTo>
                  <a:pt x="330708" y="44196"/>
                </a:lnTo>
                <a:lnTo>
                  <a:pt x="329184" y="54864"/>
                </a:lnTo>
                <a:lnTo>
                  <a:pt x="327660" y="57912"/>
                </a:lnTo>
                <a:lnTo>
                  <a:pt x="324612" y="62484"/>
                </a:lnTo>
                <a:lnTo>
                  <a:pt x="324612" y="63500"/>
                </a:lnTo>
                <a:lnTo>
                  <a:pt x="327660" y="62484"/>
                </a:lnTo>
                <a:lnTo>
                  <a:pt x="327660" y="64008"/>
                </a:lnTo>
                <a:lnTo>
                  <a:pt x="329184" y="64008"/>
                </a:lnTo>
                <a:lnTo>
                  <a:pt x="329184" y="105156"/>
                </a:lnTo>
                <a:lnTo>
                  <a:pt x="335280" y="105156"/>
                </a:lnTo>
                <a:lnTo>
                  <a:pt x="336804" y="103632"/>
                </a:lnTo>
                <a:lnTo>
                  <a:pt x="339852" y="103632"/>
                </a:lnTo>
                <a:lnTo>
                  <a:pt x="342900" y="102108"/>
                </a:lnTo>
                <a:lnTo>
                  <a:pt x="344424" y="100584"/>
                </a:lnTo>
                <a:lnTo>
                  <a:pt x="345948" y="100584"/>
                </a:lnTo>
                <a:lnTo>
                  <a:pt x="347472" y="99060"/>
                </a:lnTo>
                <a:lnTo>
                  <a:pt x="350520" y="97536"/>
                </a:lnTo>
                <a:lnTo>
                  <a:pt x="350520" y="96012"/>
                </a:lnTo>
                <a:lnTo>
                  <a:pt x="352044" y="96012"/>
                </a:lnTo>
                <a:lnTo>
                  <a:pt x="352044" y="94488"/>
                </a:lnTo>
                <a:lnTo>
                  <a:pt x="356616" y="89916"/>
                </a:lnTo>
                <a:lnTo>
                  <a:pt x="361188" y="83820"/>
                </a:lnTo>
                <a:lnTo>
                  <a:pt x="364236" y="77724"/>
                </a:lnTo>
                <a:lnTo>
                  <a:pt x="365760" y="73152"/>
                </a:lnTo>
                <a:lnTo>
                  <a:pt x="368808" y="65532"/>
                </a:lnTo>
                <a:lnTo>
                  <a:pt x="373380" y="51816"/>
                </a:lnTo>
                <a:lnTo>
                  <a:pt x="374904" y="35052"/>
                </a:lnTo>
                <a:lnTo>
                  <a:pt x="377952" y="18288"/>
                </a:lnTo>
                <a:close/>
              </a:path>
              <a:path w="378460" h="189230">
                <a:moveTo>
                  <a:pt x="327660" y="64008"/>
                </a:moveTo>
                <a:lnTo>
                  <a:pt x="327660" y="62484"/>
                </a:lnTo>
                <a:lnTo>
                  <a:pt x="326136" y="64008"/>
                </a:lnTo>
                <a:lnTo>
                  <a:pt x="327660" y="64008"/>
                </a:lnTo>
                <a:close/>
              </a:path>
            </a:pathLst>
          </a:custGeom>
          <a:solidFill>
            <a:srgbClr val="FF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object 61"/>
          <p:cNvGrpSpPr/>
          <p:nvPr/>
        </p:nvGrpSpPr>
        <p:grpSpPr>
          <a:xfrm>
            <a:off x="3338898" y="2772155"/>
            <a:ext cx="1720850" cy="2077720"/>
            <a:chOff x="1968886" y="2772155"/>
            <a:chExt cx="1720850" cy="2077720"/>
          </a:xfrm>
        </p:grpSpPr>
        <p:sp>
          <p:nvSpPr>
            <p:cNvPr id="62" name="object 62"/>
            <p:cNvSpPr/>
            <p:nvPr/>
          </p:nvSpPr>
          <p:spPr>
            <a:xfrm>
              <a:off x="2555621" y="2772155"/>
              <a:ext cx="1134110" cy="2077720"/>
            </a:xfrm>
            <a:custGeom>
              <a:avLst/>
              <a:gdLst/>
              <a:ahLst/>
              <a:cxnLst/>
              <a:rect l="l" t="t" r="r" b="b"/>
              <a:pathLst>
                <a:path w="1134110" h="2077720">
                  <a:moveTo>
                    <a:pt x="1133856" y="83820"/>
                  </a:moveTo>
                  <a:lnTo>
                    <a:pt x="1112520" y="83820"/>
                  </a:lnTo>
                  <a:lnTo>
                    <a:pt x="1112520" y="62484"/>
                  </a:lnTo>
                  <a:lnTo>
                    <a:pt x="42672" y="62484"/>
                  </a:lnTo>
                  <a:lnTo>
                    <a:pt x="42672" y="0"/>
                  </a:lnTo>
                  <a:lnTo>
                    <a:pt x="0" y="0"/>
                  </a:lnTo>
                  <a:lnTo>
                    <a:pt x="0" y="83820"/>
                  </a:lnTo>
                  <a:lnTo>
                    <a:pt x="21336" y="83820"/>
                  </a:lnTo>
                  <a:lnTo>
                    <a:pt x="21336" y="103632"/>
                  </a:lnTo>
                  <a:lnTo>
                    <a:pt x="1091184" y="103632"/>
                  </a:lnTo>
                  <a:lnTo>
                    <a:pt x="1091184" y="1993404"/>
                  </a:lnTo>
                  <a:lnTo>
                    <a:pt x="734568" y="1993404"/>
                  </a:lnTo>
                  <a:lnTo>
                    <a:pt x="734568" y="1950732"/>
                  </a:lnTo>
                  <a:lnTo>
                    <a:pt x="609600" y="2014740"/>
                  </a:lnTo>
                  <a:lnTo>
                    <a:pt x="713232" y="2066556"/>
                  </a:lnTo>
                  <a:lnTo>
                    <a:pt x="734568" y="2077224"/>
                  </a:lnTo>
                  <a:lnTo>
                    <a:pt x="734568" y="2036076"/>
                  </a:lnTo>
                  <a:lnTo>
                    <a:pt x="1112520" y="2036076"/>
                  </a:lnTo>
                  <a:lnTo>
                    <a:pt x="1112520" y="2014728"/>
                  </a:lnTo>
                  <a:lnTo>
                    <a:pt x="1133856" y="2014728"/>
                  </a:lnTo>
                  <a:lnTo>
                    <a:pt x="1133856" y="83820"/>
                  </a:lnTo>
                  <a:close/>
                </a:path>
              </a:pathLst>
            </a:custGeom>
            <a:solidFill>
              <a:srgbClr val="FF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8698" y="3296412"/>
              <a:ext cx="252984" cy="124968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968886" y="2772155"/>
              <a:ext cx="41275" cy="586740"/>
            </a:xfrm>
            <a:custGeom>
              <a:avLst/>
              <a:gdLst/>
              <a:ahLst/>
              <a:cxnLst/>
              <a:rect l="l" t="t" r="r" b="b"/>
              <a:pathLst>
                <a:path w="41275" h="586739">
                  <a:moveTo>
                    <a:pt x="41147" y="586739"/>
                  </a:moveTo>
                  <a:lnTo>
                    <a:pt x="41147" y="0"/>
                  </a:lnTo>
                  <a:lnTo>
                    <a:pt x="0" y="0"/>
                  </a:lnTo>
                  <a:lnTo>
                    <a:pt x="0" y="586739"/>
                  </a:lnTo>
                  <a:lnTo>
                    <a:pt x="41147" y="5867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3169734" y="2519172"/>
            <a:ext cx="378460" cy="189230"/>
          </a:xfrm>
          <a:custGeom>
            <a:avLst/>
            <a:gdLst/>
            <a:ahLst/>
            <a:cxnLst/>
            <a:rect l="l" t="t" r="r" b="b"/>
            <a:pathLst>
              <a:path w="378460" h="189230">
                <a:moveTo>
                  <a:pt x="53340" y="63500"/>
                </a:moveTo>
                <a:lnTo>
                  <a:pt x="53340" y="62484"/>
                </a:lnTo>
                <a:lnTo>
                  <a:pt x="50292" y="56388"/>
                </a:lnTo>
                <a:lnTo>
                  <a:pt x="48768" y="51816"/>
                </a:lnTo>
                <a:lnTo>
                  <a:pt x="47244" y="41148"/>
                </a:lnTo>
                <a:lnTo>
                  <a:pt x="44196" y="28956"/>
                </a:lnTo>
                <a:lnTo>
                  <a:pt x="42672" y="15240"/>
                </a:lnTo>
                <a:lnTo>
                  <a:pt x="42672" y="0"/>
                </a:lnTo>
                <a:lnTo>
                  <a:pt x="6096" y="1306"/>
                </a:lnTo>
                <a:lnTo>
                  <a:pt x="3048" y="1415"/>
                </a:lnTo>
                <a:lnTo>
                  <a:pt x="0" y="1524"/>
                </a:lnTo>
                <a:lnTo>
                  <a:pt x="3048" y="36576"/>
                </a:lnTo>
                <a:lnTo>
                  <a:pt x="6096" y="53340"/>
                </a:lnTo>
                <a:lnTo>
                  <a:pt x="10668" y="67056"/>
                </a:lnTo>
                <a:lnTo>
                  <a:pt x="12192" y="73152"/>
                </a:lnTo>
                <a:lnTo>
                  <a:pt x="15240" y="80772"/>
                </a:lnTo>
                <a:lnTo>
                  <a:pt x="19812" y="86868"/>
                </a:lnTo>
                <a:lnTo>
                  <a:pt x="22860" y="91440"/>
                </a:lnTo>
                <a:lnTo>
                  <a:pt x="25908" y="94488"/>
                </a:lnTo>
                <a:lnTo>
                  <a:pt x="25908" y="96012"/>
                </a:lnTo>
                <a:lnTo>
                  <a:pt x="27432" y="96012"/>
                </a:lnTo>
                <a:lnTo>
                  <a:pt x="32004" y="100584"/>
                </a:lnTo>
                <a:lnTo>
                  <a:pt x="33528" y="100584"/>
                </a:lnTo>
                <a:lnTo>
                  <a:pt x="35052" y="102108"/>
                </a:lnTo>
                <a:lnTo>
                  <a:pt x="38100" y="103632"/>
                </a:lnTo>
                <a:lnTo>
                  <a:pt x="41148" y="103632"/>
                </a:lnTo>
                <a:lnTo>
                  <a:pt x="42672" y="105156"/>
                </a:lnTo>
                <a:lnTo>
                  <a:pt x="50292" y="105156"/>
                </a:lnTo>
                <a:lnTo>
                  <a:pt x="50292" y="62484"/>
                </a:lnTo>
                <a:lnTo>
                  <a:pt x="53340" y="63500"/>
                </a:lnTo>
                <a:close/>
              </a:path>
              <a:path w="378460" h="189230">
                <a:moveTo>
                  <a:pt x="53340" y="64008"/>
                </a:moveTo>
                <a:lnTo>
                  <a:pt x="50292" y="62484"/>
                </a:lnTo>
                <a:lnTo>
                  <a:pt x="50292" y="64008"/>
                </a:lnTo>
                <a:lnTo>
                  <a:pt x="53340" y="64008"/>
                </a:lnTo>
                <a:close/>
              </a:path>
              <a:path w="378460" h="189230">
                <a:moveTo>
                  <a:pt x="56388" y="105156"/>
                </a:moveTo>
                <a:lnTo>
                  <a:pt x="56388" y="65532"/>
                </a:lnTo>
                <a:lnTo>
                  <a:pt x="51816" y="64008"/>
                </a:lnTo>
                <a:lnTo>
                  <a:pt x="50292" y="64008"/>
                </a:lnTo>
                <a:lnTo>
                  <a:pt x="50292" y="105156"/>
                </a:lnTo>
                <a:lnTo>
                  <a:pt x="56388" y="105156"/>
                </a:lnTo>
                <a:close/>
              </a:path>
              <a:path w="378460" h="189230">
                <a:moveTo>
                  <a:pt x="56388" y="65532"/>
                </a:moveTo>
                <a:lnTo>
                  <a:pt x="53340" y="64008"/>
                </a:lnTo>
                <a:lnTo>
                  <a:pt x="51816" y="64008"/>
                </a:lnTo>
                <a:lnTo>
                  <a:pt x="56388" y="65532"/>
                </a:lnTo>
                <a:close/>
              </a:path>
              <a:path w="378460" h="189230">
                <a:moveTo>
                  <a:pt x="54864" y="64008"/>
                </a:moveTo>
                <a:lnTo>
                  <a:pt x="53340" y="63500"/>
                </a:lnTo>
                <a:lnTo>
                  <a:pt x="53340" y="64008"/>
                </a:lnTo>
                <a:lnTo>
                  <a:pt x="54864" y="64008"/>
                </a:lnTo>
                <a:close/>
              </a:path>
              <a:path w="378460" h="189230">
                <a:moveTo>
                  <a:pt x="56388" y="65532"/>
                </a:moveTo>
                <a:lnTo>
                  <a:pt x="54864" y="64008"/>
                </a:lnTo>
                <a:lnTo>
                  <a:pt x="53340" y="64008"/>
                </a:lnTo>
                <a:lnTo>
                  <a:pt x="56388" y="65532"/>
                </a:lnTo>
                <a:close/>
              </a:path>
              <a:path w="378460" h="189230">
                <a:moveTo>
                  <a:pt x="190064" y="78812"/>
                </a:moveTo>
                <a:lnTo>
                  <a:pt x="187452" y="76200"/>
                </a:lnTo>
                <a:lnTo>
                  <a:pt x="185928" y="73152"/>
                </a:lnTo>
                <a:lnTo>
                  <a:pt x="184404" y="73152"/>
                </a:lnTo>
                <a:lnTo>
                  <a:pt x="179832" y="68580"/>
                </a:lnTo>
                <a:lnTo>
                  <a:pt x="178308" y="68580"/>
                </a:lnTo>
                <a:lnTo>
                  <a:pt x="176784" y="67056"/>
                </a:lnTo>
                <a:lnTo>
                  <a:pt x="175069" y="66960"/>
                </a:lnTo>
                <a:lnTo>
                  <a:pt x="172212" y="65532"/>
                </a:lnTo>
                <a:lnTo>
                  <a:pt x="170688" y="65532"/>
                </a:lnTo>
                <a:lnTo>
                  <a:pt x="169164" y="64008"/>
                </a:lnTo>
                <a:lnTo>
                  <a:pt x="54864" y="64008"/>
                </a:lnTo>
                <a:lnTo>
                  <a:pt x="56388" y="65532"/>
                </a:lnTo>
                <a:lnTo>
                  <a:pt x="56388" y="105156"/>
                </a:lnTo>
                <a:lnTo>
                  <a:pt x="153924" y="105156"/>
                </a:lnTo>
                <a:lnTo>
                  <a:pt x="153924" y="102108"/>
                </a:lnTo>
                <a:lnTo>
                  <a:pt x="155448" y="103124"/>
                </a:lnTo>
                <a:lnTo>
                  <a:pt x="155448" y="102108"/>
                </a:lnTo>
                <a:lnTo>
                  <a:pt x="156210" y="103632"/>
                </a:lnTo>
                <a:lnTo>
                  <a:pt x="156972" y="104140"/>
                </a:lnTo>
                <a:lnTo>
                  <a:pt x="158496" y="104394"/>
                </a:lnTo>
                <a:lnTo>
                  <a:pt x="161544" y="105156"/>
                </a:lnTo>
                <a:lnTo>
                  <a:pt x="161544" y="114300"/>
                </a:lnTo>
                <a:lnTo>
                  <a:pt x="164592" y="124968"/>
                </a:lnTo>
                <a:lnTo>
                  <a:pt x="166116" y="137160"/>
                </a:lnTo>
                <a:lnTo>
                  <a:pt x="169164" y="169164"/>
                </a:lnTo>
                <a:lnTo>
                  <a:pt x="169164" y="149352"/>
                </a:lnTo>
                <a:lnTo>
                  <a:pt x="170688" y="132588"/>
                </a:lnTo>
                <a:lnTo>
                  <a:pt x="173736" y="115824"/>
                </a:lnTo>
                <a:lnTo>
                  <a:pt x="178308" y="102108"/>
                </a:lnTo>
                <a:lnTo>
                  <a:pt x="181356" y="94488"/>
                </a:lnTo>
                <a:lnTo>
                  <a:pt x="182880" y="88392"/>
                </a:lnTo>
                <a:lnTo>
                  <a:pt x="190064" y="78812"/>
                </a:lnTo>
                <a:close/>
              </a:path>
              <a:path w="378460" h="189230">
                <a:moveTo>
                  <a:pt x="156464" y="104140"/>
                </a:moveTo>
                <a:lnTo>
                  <a:pt x="156210" y="103632"/>
                </a:lnTo>
                <a:lnTo>
                  <a:pt x="153924" y="102108"/>
                </a:lnTo>
                <a:lnTo>
                  <a:pt x="155448" y="103632"/>
                </a:lnTo>
                <a:lnTo>
                  <a:pt x="156210" y="103822"/>
                </a:lnTo>
                <a:lnTo>
                  <a:pt x="156464" y="103886"/>
                </a:lnTo>
                <a:lnTo>
                  <a:pt x="156210" y="104013"/>
                </a:lnTo>
                <a:lnTo>
                  <a:pt x="156464" y="104140"/>
                </a:lnTo>
                <a:close/>
              </a:path>
              <a:path w="378460" h="189230">
                <a:moveTo>
                  <a:pt x="156972" y="105156"/>
                </a:moveTo>
                <a:lnTo>
                  <a:pt x="153924" y="102108"/>
                </a:lnTo>
                <a:lnTo>
                  <a:pt x="153924" y="105156"/>
                </a:lnTo>
                <a:lnTo>
                  <a:pt x="156972" y="105156"/>
                </a:lnTo>
                <a:close/>
              </a:path>
              <a:path w="378460" h="189230">
                <a:moveTo>
                  <a:pt x="156210" y="103632"/>
                </a:moveTo>
                <a:lnTo>
                  <a:pt x="155448" y="102108"/>
                </a:lnTo>
                <a:lnTo>
                  <a:pt x="155448" y="103124"/>
                </a:lnTo>
                <a:lnTo>
                  <a:pt x="156210" y="103632"/>
                </a:lnTo>
                <a:close/>
              </a:path>
              <a:path w="378460" h="189230">
                <a:moveTo>
                  <a:pt x="156210" y="104013"/>
                </a:moveTo>
                <a:lnTo>
                  <a:pt x="156210" y="103822"/>
                </a:lnTo>
                <a:lnTo>
                  <a:pt x="155448" y="103632"/>
                </a:lnTo>
                <a:lnTo>
                  <a:pt x="156210" y="104013"/>
                </a:lnTo>
                <a:close/>
              </a:path>
              <a:path w="378460" h="189230">
                <a:moveTo>
                  <a:pt x="156972" y="105156"/>
                </a:moveTo>
                <a:lnTo>
                  <a:pt x="156464" y="104140"/>
                </a:lnTo>
                <a:lnTo>
                  <a:pt x="155448" y="103632"/>
                </a:lnTo>
                <a:lnTo>
                  <a:pt x="156972" y="105156"/>
                </a:lnTo>
                <a:close/>
              </a:path>
              <a:path w="378460" h="189230">
                <a:moveTo>
                  <a:pt x="158496" y="105156"/>
                </a:moveTo>
                <a:lnTo>
                  <a:pt x="156972" y="104013"/>
                </a:lnTo>
                <a:lnTo>
                  <a:pt x="156667" y="103936"/>
                </a:lnTo>
                <a:lnTo>
                  <a:pt x="156210" y="103822"/>
                </a:lnTo>
                <a:lnTo>
                  <a:pt x="156210" y="103632"/>
                </a:lnTo>
                <a:lnTo>
                  <a:pt x="156464" y="104140"/>
                </a:lnTo>
                <a:lnTo>
                  <a:pt x="158496" y="105156"/>
                </a:lnTo>
                <a:close/>
              </a:path>
              <a:path w="378460" h="189230">
                <a:moveTo>
                  <a:pt x="158496" y="105156"/>
                </a:moveTo>
                <a:lnTo>
                  <a:pt x="156667" y="104241"/>
                </a:lnTo>
                <a:lnTo>
                  <a:pt x="156464" y="104140"/>
                </a:lnTo>
                <a:lnTo>
                  <a:pt x="156972" y="105156"/>
                </a:lnTo>
                <a:lnTo>
                  <a:pt x="158496" y="105156"/>
                </a:lnTo>
                <a:close/>
              </a:path>
              <a:path w="378460" h="189230">
                <a:moveTo>
                  <a:pt x="161544" y="105156"/>
                </a:moveTo>
                <a:lnTo>
                  <a:pt x="156972" y="104013"/>
                </a:lnTo>
                <a:lnTo>
                  <a:pt x="158496" y="105156"/>
                </a:lnTo>
                <a:lnTo>
                  <a:pt x="161544" y="105156"/>
                </a:lnTo>
                <a:close/>
              </a:path>
              <a:path w="378460" h="189230">
                <a:moveTo>
                  <a:pt x="161544" y="114300"/>
                </a:moveTo>
                <a:lnTo>
                  <a:pt x="161544" y="105156"/>
                </a:lnTo>
                <a:lnTo>
                  <a:pt x="156972" y="105156"/>
                </a:lnTo>
                <a:lnTo>
                  <a:pt x="158496" y="106680"/>
                </a:lnTo>
                <a:lnTo>
                  <a:pt x="160020" y="111252"/>
                </a:lnTo>
                <a:lnTo>
                  <a:pt x="161544" y="114300"/>
                </a:lnTo>
                <a:close/>
              </a:path>
              <a:path w="378460" h="189230">
                <a:moveTo>
                  <a:pt x="210312" y="167640"/>
                </a:moveTo>
                <a:lnTo>
                  <a:pt x="210312" y="150876"/>
                </a:lnTo>
                <a:lnTo>
                  <a:pt x="208692" y="133064"/>
                </a:lnTo>
                <a:lnTo>
                  <a:pt x="208692" y="133588"/>
                </a:lnTo>
                <a:lnTo>
                  <a:pt x="205740" y="117348"/>
                </a:lnTo>
                <a:lnTo>
                  <a:pt x="201168" y="103632"/>
                </a:lnTo>
                <a:lnTo>
                  <a:pt x="199644" y="96012"/>
                </a:lnTo>
                <a:lnTo>
                  <a:pt x="193548" y="83820"/>
                </a:lnTo>
                <a:lnTo>
                  <a:pt x="190500" y="79248"/>
                </a:lnTo>
                <a:lnTo>
                  <a:pt x="190064" y="78812"/>
                </a:lnTo>
                <a:lnTo>
                  <a:pt x="182880" y="88392"/>
                </a:lnTo>
                <a:lnTo>
                  <a:pt x="181356" y="94488"/>
                </a:lnTo>
                <a:lnTo>
                  <a:pt x="178308" y="102108"/>
                </a:lnTo>
                <a:lnTo>
                  <a:pt x="173736" y="115824"/>
                </a:lnTo>
                <a:lnTo>
                  <a:pt x="170688" y="132588"/>
                </a:lnTo>
                <a:lnTo>
                  <a:pt x="169164" y="149352"/>
                </a:lnTo>
                <a:lnTo>
                  <a:pt x="169164" y="167640"/>
                </a:lnTo>
                <a:lnTo>
                  <a:pt x="210312" y="167640"/>
                </a:lnTo>
                <a:close/>
              </a:path>
              <a:path w="378460" h="189230">
                <a:moveTo>
                  <a:pt x="210312" y="169164"/>
                </a:moveTo>
                <a:lnTo>
                  <a:pt x="210312" y="167640"/>
                </a:lnTo>
                <a:lnTo>
                  <a:pt x="169164" y="167640"/>
                </a:lnTo>
                <a:lnTo>
                  <a:pt x="169164" y="169164"/>
                </a:lnTo>
                <a:lnTo>
                  <a:pt x="170688" y="176420"/>
                </a:lnTo>
                <a:lnTo>
                  <a:pt x="170688" y="176655"/>
                </a:lnTo>
                <a:lnTo>
                  <a:pt x="175069" y="183070"/>
                </a:lnTo>
                <a:lnTo>
                  <a:pt x="181356" y="187364"/>
                </a:lnTo>
                <a:lnTo>
                  <a:pt x="188976" y="188976"/>
                </a:lnTo>
                <a:lnTo>
                  <a:pt x="197453" y="187380"/>
                </a:lnTo>
                <a:lnTo>
                  <a:pt x="204216" y="183070"/>
                </a:lnTo>
                <a:lnTo>
                  <a:pt x="208692" y="176760"/>
                </a:lnTo>
                <a:lnTo>
                  <a:pt x="210312" y="169164"/>
                </a:lnTo>
                <a:close/>
              </a:path>
              <a:path w="378460" h="189230">
                <a:moveTo>
                  <a:pt x="324612" y="64008"/>
                </a:moveTo>
                <a:lnTo>
                  <a:pt x="208692" y="64103"/>
                </a:lnTo>
                <a:lnTo>
                  <a:pt x="207264" y="65532"/>
                </a:lnTo>
                <a:lnTo>
                  <a:pt x="205740" y="65532"/>
                </a:lnTo>
                <a:lnTo>
                  <a:pt x="202692" y="67056"/>
                </a:lnTo>
                <a:lnTo>
                  <a:pt x="201168" y="67056"/>
                </a:lnTo>
                <a:lnTo>
                  <a:pt x="199644" y="68580"/>
                </a:lnTo>
                <a:lnTo>
                  <a:pt x="199644" y="70104"/>
                </a:lnTo>
                <a:lnTo>
                  <a:pt x="196596" y="71628"/>
                </a:lnTo>
                <a:lnTo>
                  <a:pt x="195072" y="71628"/>
                </a:lnTo>
                <a:lnTo>
                  <a:pt x="195072" y="73152"/>
                </a:lnTo>
                <a:lnTo>
                  <a:pt x="193548" y="73152"/>
                </a:lnTo>
                <a:lnTo>
                  <a:pt x="192024" y="76200"/>
                </a:lnTo>
                <a:lnTo>
                  <a:pt x="190064" y="78812"/>
                </a:lnTo>
                <a:lnTo>
                  <a:pt x="190500" y="79248"/>
                </a:lnTo>
                <a:lnTo>
                  <a:pt x="193548" y="83820"/>
                </a:lnTo>
                <a:lnTo>
                  <a:pt x="199644" y="96012"/>
                </a:lnTo>
                <a:lnTo>
                  <a:pt x="201168" y="103632"/>
                </a:lnTo>
                <a:lnTo>
                  <a:pt x="205740" y="117348"/>
                </a:lnTo>
                <a:lnTo>
                  <a:pt x="208692" y="133588"/>
                </a:lnTo>
                <a:lnTo>
                  <a:pt x="208692" y="133064"/>
                </a:lnTo>
                <a:lnTo>
                  <a:pt x="210312" y="150876"/>
                </a:lnTo>
                <a:lnTo>
                  <a:pt x="210312" y="153924"/>
                </a:lnTo>
                <a:lnTo>
                  <a:pt x="211836" y="138684"/>
                </a:lnTo>
                <a:lnTo>
                  <a:pt x="214884" y="126492"/>
                </a:lnTo>
                <a:lnTo>
                  <a:pt x="217932" y="115824"/>
                </a:lnTo>
                <a:lnTo>
                  <a:pt x="217932" y="105156"/>
                </a:lnTo>
                <a:lnTo>
                  <a:pt x="222504" y="103632"/>
                </a:lnTo>
                <a:lnTo>
                  <a:pt x="222504" y="104140"/>
                </a:lnTo>
                <a:lnTo>
                  <a:pt x="223266" y="103632"/>
                </a:lnTo>
                <a:lnTo>
                  <a:pt x="224028" y="102108"/>
                </a:lnTo>
                <a:lnTo>
                  <a:pt x="224028" y="103124"/>
                </a:lnTo>
                <a:lnTo>
                  <a:pt x="225552" y="102108"/>
                </a:lnTo>
                <a:lnTo>
                  <a:pt x="225552" y="105156"/>
                </a:lnTo>
                <a:lnTo>
                  <a:pt x="323088" y="105156"/>
                </a:lnTo>
                <a:lnTo>
                  <a:pt x="323088" y="65532"/>
                </a:lnTo>
                <a:lnTo>
                  <a:pt x="324612" y="64008"/>
                </a:lnTo>
                <a:close/>
              </a:path>
              <a:path w="378460" h="189230">
                <a:moveTo>
                  <a:pt x="222504" y="103632"/>
                </a:moveTo>
                <a:lnTo>
                  <a:pt x="217932" y="105156"/>
                </a:lnTo>
                <a:lnTo>
                  <a:pt x="220980" y="105156"/>
                </a:lnTo>
                <a:lnTo>
                  <a:pt x="222504" y="103632"/>
                </a:lnTo>
                <a:close/>
              </a:path>
              <a:path w="378460" h="189230">
                <a:moveTo>
                  <a:pt x="222504" y="105156"/>
                </a:moveTo>
                <a:lnTo>
                  <a:pt x="217932" y="105156"/>
                </a:lnTo>
                <a:lnTo>
                  <a:pt x="217932" y="115824"/>
                </a:lnTo>
                <a:lnTo>
                  <a:pt x="219456" y="112776"/>
                </a:lnTo>
                <a:lnTo>
                  <a:pt x="220980" y="108204"/>
                </a:lnTo>
                <a:lnTo>
                  <a:pt x="220980" y="106680"/>
                </a:lnTo>
                <a:lnTo>
                  <a:pt x="222504" y="105156"/>
                </a:lnTo>
                <a:close/>
              </a:path>
              <a:path w="378460" h="189230">
                <a:moveTo>
                  <a:pt x="222504" y="104140"/>
                </a:moveTo>
                <a:lnTo>
                  <a:pt x="222504" y="103632"/>
                </a:lnTo>
                <a:lnTo>
                  <a:pt x="220980" y="105156"/>
                </a:lnTo>
                <a:lnTo>
                  <a:pt x="222504" y="104140"/>
                </a:lnTo>
                <a:close/>
              </a:path>
              <a:path w="378460" h="189230">
                <a:moveTo>
                  <a:pt x="223266" y="103632"/>
                </a:moveTo>
                <a:lnTo>
                  <a:pt x="220980" y="105156"/>
                </a:lnTo>
                <a:lnTo>
                  <a:pt x="222504" y="105156"/>
                </a:lnTo>
                <a:lnTo>
                  <a:pt x="223266" y="103632"/>
                </a:lnTo>
                <a:close/>
              </a:path>
              <a:path w="378460" h="189230">
                <a:moveTo>
                  <a:pt x="225552" y="102108"/>
                </a:moveTo>
                <a:lnTo>
                  <a:pt x="223266" y="103632"/>
                </a:lnTo>
                <a:lnTo>
                  <a:pt x="222504" y="105156"/>
                </a:lnTo>
                <a:lnTo>
                  <a:pt x="225552" y="102108"/>
                </a:lnTo>
                <a:close/>
              </a:path>
              <a:path w="378460" h="189230">
                <a:moveTo>
                  <a:pt x="225552" y="105156"/>
                </a:moveTo>
                <a:lnTo>
                  <a:pt x="225552" y="102108"/>
                </a:lnTo>
                <a:lnTo>
                  <a:pt x="222504" y="105156"/>
                </a:lnTo>
                <a:lnTo>
                  <a:pt x="225552" y="105156"/>
                </a:lnTo>
                <a:close/>
              </a:path>
              <a:path w="378460" h="189230">
                <a:moveTo>
                  <a:pt x="224028" y="103124"/>
                </a:moveTo>
                <a:lnTo>
                  <a:pt x="224028" y="102108"/>
                </a:lnTo>
                <a:lnTo>
                  <a:pt x="223266" y="103632"/>
                </a:lnTo>
                <a:lnTo>
                  <a:pt x="224028" y="103124"/>
                </a:lnTo>
                <a:close/>
              </a:path>
              <a:path w="378460" h="189230">
                <a:moveTo>
                  <a:pt x="325120" y="63500"/>
                </a:moveTo>
                <a:lnTo>
                  <a:pt x="323088" y="64008"/>
                </a:lnTo>
                <a:lnTo>
                  <a:pt x="324612" y="64008"/>
                </a:lnTo>
                <a:lnTo>
                  <a:pt x="325120" y="63500"/>
                </a:lnTo>
                <a:close/>
              </a:path>
              <a:path w="378460" h="189230">
                <a:moveTo>
                  <a:pt x="326136" y="64008"/>
                </a:moveTo>
                <a:lnTo>
                  <a:pt x="324612" y="64008"/>
                </a:lnTo>
                <a:lnTo>
                  <a:pt x="323088" y="65532"/>
                </a:lnTo>
                <a:lnTo>
                  <a:pt x="326136" y="64008"/>
                </a:lnTo>
                <a:close/>
              </a:path>
              <a:path w="378460" h="189230">
                <a:moveTo>
                  <a:pt x="329184" y="105156"/>
                </a:moveTo>
                <a:lnTo>
                  <a:pt x="329184" y="64008"/>
                </a:lnTo>
                <a:lnTo>
                  <a:pt x="326136" y="64008"/>
                </a:lnTo>
                <a:lnTo>
                  <a:pt x="323088" y="65532"/>
                </a:lnTo>
                <a:lnTo>
                  <a:pt x="323088" y="105156"/>
                </a:lnTo>
                <a:lnTo>
                  <a:pt x="329184" y="105156"/>
                </a:lnTo>
                <a:close/>
              </a:path>
              <a:path w="378460" h="189230">
                <a:moveTo>
                  <a:pt x="377952" y="18288"/>
                </a:moveTo>
                <a:lnTo>
                  <a:pt x="377952" y="1524"/>
                </a:lnTo>
                <a:lnTo>
                  <a:pt x="336804" y="0"/>
                </a:lnTo>
                <a:lnTo>
                  <a:pt x="335280" y="16764"/>
                </a:lnTo>
                <a:lnTo>
                  <a:pt x="332232" y="44196"/>
                </a:lnTo>
                <a:lnTo>
                  <a:pt x="329184" y="54864"/>
                </a:lnTo>
                <a:lnTo>
                  <a:pt x="327660" y="57912"/>
                </a:lnTo>
                <a:lnTo>
                  <a:pt x="326136" y="62484"/>
                </a:lnTo>
                <a:lnTo>
                  <a:pt x="325120" y="63500"/>
                </a:lnTo>
                <a:lnTo>
                  <a:pt x="329184" y="62484"/>
                </a:lnTo>
                <a:lnTo>
                  <a:pt x="329184" y="105156"/>
                </a:lnTo>
                <a:lnTo>
                  <a:pt x="335280" y="105156"/>
                </a:lnTo>
                <a:lnTo>
                  <a:pt x="336804" y="103632"/>
                </a:lnTo>
                <a:lnTo>
                  <a:pt x="341376" y="103632"/>
                </a:lnTo>
                <a:lnTo>
                  <a:pt x="344424" y="100584"/>
                </a:lnTo>
                <a:lnTo>
                  <a:pt x="345948" y="100584"/>
                </a:lnTo>
                <a:lnTo>
                  <a:pt x="347472" y="99060"/>
                </a:lnTo>
                <a:lnTo>
                  <a:pt x="350520" y="97536"/>
                </a:lnTo>
                <a:lnTo>
                  <a:pt x="353568" y="94488"/>
                </a:lnTo>
                <a:lnTo>
                  <a:pt x="355092" y="91440"/>
                </a:lnTo>
                <a:lnTo>
                  <a:pt x="356616" y="91440"/>
                </a:lnTo>
                <a:lnTo>
                  <a:pt x="356616" y="89916"/>
                </a:lnTo>
                <a:lnTo>
                  <a:pt x="358140" y="89916"/>
                </a:lnTo>
                <a:lnTo>
                  <a:pt x="361188" y="85344"/>
                </a:lnTo>
                <a:lnTo>
                  <a:pt x="364236" y="77724"/>
                </a:lnTo>
                <a:lnTo>
                  <a:pt x="367284" y="73152"/>
                </a:lnTo>
                <a:lnTo>
                  <a:pt x="368808" y="65532"/>
                </a:lnTo>
                <a:lnTo>
                  <a:pt x="373380" y="51816"/>
                </a:lnTo>
                <a:lnTo>
                  <a:pt x="376428" y="35052"/>
                </a:lnTo>
                <a:lnTo>
                  <a:pt x="377952" y="18288"/>
                </a:lnTo>
                <a:close/>
              </a:path>
              <a:path w="378460" h="189230">
                <a:moveTo>
                  <a:pt x="329184" y="64008"/>
                </a:moveTo>
                <a:lnTo>
                  <a:pt x="329184" y="62484"/>
                </a:lnTo>
                <a:lnTo>
                  <a:pt x="326136" y="64008"/>
                </a:lnTo>
                <a:lnTo>
                  <a:pt x="329184" y="640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80091" y="2519172"/>
            <a:ext cx="378460" cy="189230"/>
          </a:xfrm>
          <a:custGeom>
            <a:avLst/>
            <a:gdLst/>
            <a:ahLst/>
            <a:cxnLst/>
            <a:rect l="l" t="t" r="r" b="b"/>
            <a:pathLst>
              <a:path w="378460" h="189230">
                <a:moveTo>
                  <a:pt x="54864" y="64008"/>
                </a:moveTo>
                <a:lnTo>
                  <a:pt x="53340" y="62484"/>
                </a:lnTo>
                <a:lnTo>
                  <a:pt x="50292" y="56388"/>
                </a:lnTo>
                <a:lnTo>
                  <a:pt x="48768" y="51816"/>
                </a:lnTo>
                <a:lnTo>
                  <a:pt x="47244" y="41148"/>
                </a:lnTo>
                <a:lnTo>
                  <a:pt x="44196" y="28956"/>
                </a:lnTo>
                <a:lnTo>
                  <a:pt x="42672" y="15240"/>
                </a:lnTo>
                <a:lnTo>
                  <a:pt x="42672" y="0"/>
                </a:lnTo>
                <a:lnTo>
                  <a:pt x="6096" y="1306"/>
                </a:lnTo>
                <a:lnTo>
                  <a:pt x="3048" y="1415"/>
                </a:lnTo>
                <a:lnTo>
                  <a:pt x="0" y="1524"/>
                </a:lnTo>
                <a:lnTo>
                  <a:pt x="3048" y="36576"/>
                </a:lnTo>
                <a:lnTo>
                  <a:pt x="6096" y="53340"/>
                </a:lnTo>
                <a:lnTo>
                  <a:pt x="10668" y="67056"/>
                </a:lnTo>
                <a:lnTo>
                  <a:pt x="12192" y="73152"/>
                </a:lnTo>
                <a:lnTo>
                  <a:pt x="15240" y="80772"/>
                </a:lnTo>
                <a:lnTo>
                  <a:pt x="21336" y="89916"/>
                </a:lnTo>
                <a:lnTo>
                  <a:pt x="25908" y="94488"/>
                </a:lnTo>
                <a:lnTo>
                  <a:pt x="25908" y="96012"/>
                </a:lnTo>
                <a:lnTo>
                  <a:pt x="27432" y="96012"/>
                </a:lnTo>
                <a:lnTo>
                  <a:pt x="28956" y="97536"/>
                </a:lnTo>
                <a:lnTo>
                  <a:pt x="32004" y="99060"/>
                </a:lnTo>
                <a:lnTo>
                  <a:pt x="32004" y="100584"/>
                </a:lnTo>
                <a:lnTo>
                  <a:pt x="33528" y="100584"/>
                </a:lnTo>
                <a:lnTo>
                  <a:pt x="35052" y="102108"/>
                </a:lnTo>
                <a:lnTo>
                  <a:pt x="38100" y="103632"/>
                </a:lnTo>
                <a:lnTo>
                  <a:pt x="41148" y="103632"/>
                </a:lnTo>
                <a:lnTo>
                  <a:pt x="42672" y="105156"/>
                </a:lnTo>
                <a:lnTo>
                  <a:pt x="50292" y="105156"/>
                </a:lnTo>
                <a:lnTo>
                  <a:pt x="50292" y="62484"/>
                </a:lnTo>
                <a:lnTo>
                  <a:pt x="54864" y="64008"/>
                </a:lnTo>
                <a:close/>
              </a:path>
              <a:path w="378460" h="189230">
                <a:moveTo>
                  <a:pt x="53340" y="64008"/>
                </a:moveTo>
                <a:lnTo>
                  <a:pt x="50292" y="62484"/>
                </a:lnTo>
                <a:lnTo>
                  <a:pt x="50292" y="64008"/>
                </a:lnTo>
                <a:lnTo>
                  <a:pt x="53340" y="64008"/>
                </a:lnTo>
                <a:close/>
              </a:path>
              <a:path w="378460" h="189230">
                <a:moveTo>
                  <a:pt x="56388" y="105156"/>
                </a:moveTo>
                <a:lnTo>
                  <a:pt x="56388" y="65532"/>
                </a:lnTo>
                <a:lnTo>
                  <a:pt x="51816" y="64008"/>
                </a:lnTo>
                <a:lnTo>
                  <a:pt x="50292" y="64008"/>
                </a:lnTo>
                <a:lnTo>
                  <a:pt x="50292" y="105156"/>
                </a:lnTo>
                <a:lnTo>
                  <a:pt x="56388" y="105156"/>
                </a:lnTo>
                <a:close/>
              </a:path>
              <a:path w="378460" h="189230">
                <a:moveTo>
                  <a:pt x="56388" y="65532"/>
                </a:moveTo>
                <a:lnTo>
                  <a:pt x="53340" y="64008"/>
                </a:lnTo>
                <a:lnTo>
                  <a:pt x="51816" y="64008"/>
                </a:lnTo>
                <a:lnTo>
                  <a:pt x="56388" y="65532"/>
                </a:lnTo>
                <a:close/>
              </a:path>
              <a:path w="378460" h="189230">
                <a:moveTo>
                  <a:pt x="56388" y="65532"/>
                </a:moveTo>
                <a:lnTo>
                  <a:pt x="54864" y="64008"/>
                </a:lnTo>
                <a:lnTo>
                  <a:pt x="53340" y="64008"/>
                </a:lnTo>
                <a:lnTo>
                  <a:pt x="56388" y="65532"/>
                </a:lnTo>
                <a:close/>
              </a:path>
              <a:path w="378460" h="189230">
                <a:moveTo>
                  <a:pt x="188976" y="79248"/>
                </a:moveTo>
                <a:lnTo>
                  <a:pt x="184404" y="73152"/>
                </a:lnTo>
                <a:lnTo>
                  <a:pt x="182880" y="71628"/>
                </a:lnTo>
                <a:lnTo>
                  <a:pt x="179832" y="70104"/>
                </a:lnTo>
                <a:lnTo>
                  <a:pt x="176784" y="67056"/>
                </a:lnTo>
                <a:lnTo>
                  <a:pt x="175069" y="66960"/>
                </a:lnTo>
                <a:lnTo>
                  <a:pt x="172212" y="65532"/>
                </a:lnTo>
                <a:lnTo>
                  <a:pt x="170688" y="65532"/>
                </a:lnTo>
                <a:lnTo>
                  <a:pt x="169164" y="64008"/>
                </a:lnTo>
                <a:lnTo>
                  <a:pt x="54864" y="64008"/>
                </a:lnTo>
                <a:lnTo>
                  <a:pt x="56388" y="65532"/>
                </a:lnTo>
                <a:lnTo>
                  <a:pt x="56388" y="105156"/>
                </a:lnTo>
                <a:lnTo>
                  <a:pt x="153924" y="105156"/>
                </a:lnTo>
                <a:lnTo>
                  <a:pt x="153924" y="102108"/>
                </a:lnTo>
                <a:lnTo>
                  <a:pt x="156210" y="103632"/>
                </a:lnTo>
                <a:lnTo>
                  <a:pt x="156972" y="103632"/>
                </a:lnTo>
                <a:lnTo>
                  <a:pt x="157110" y="104047"/>
                </a:lnTo>
                <a:lnTo>
                  <a:pt x="161544" y="105156"/>
                </a:lnTo>
                <a:lnTo>
                  <a:pt x="161544" y="114300"/>
                </a:lnTo>
                <a:lnTo>
                  <a:pt x="164592" y="124968"/>
                </a:lnTo>
                <a:lnTo>
                  <a:pt x="166116" y="137160"/>
                </a:lnTo>
                <a:lnTo>
                  <a:pt x="169164" y="169164"/>
                </a:lnTo>
                <a:lnTo>
                  <a:pt x="169164" y="149352"/>
                </a:lnTo>
                <a:lnTo>
                  <a:pt x="170688" y="132588"/>
                </a:lnTo>
                <a:lnTo>
                  <a:pt x="173736" y="115824"/>
                </a:lnTo>
                <a:lnTo>
                  <a:pt x="178308" y="102108"/>
                </a:lnTo>
                <a:lnTo>
                  <a:pt x="179832" y="94488"/>
                </a:lnTo>
                <a:lnTo>
                  <a:pt x="182880" y="88392"/>
                </a:lnTo>
                <a:lnTo>
                  <a:pt x="187452" y="82296"/>
                </a:lnTo>
                <a:lnTo>
                  <a:pt x="188976" y="79248"/>
                </a:lnTo>
                <a:close/>
              </a:path>
              <a:path w="378460" h="189230">
                <a:moveTo>
                  <a:pt x="156210" y="103632"/>
                </a:moveTo>
                <a:lnTo>
                  <a:pt x="153924" y="102108"/>
                </a:lnTo>
                <a:lnTo>
                  <a:pt x="155448" y="103632"/>
                </a:lnTo>
                <a:lnTo>
                  <a:pt x="156210" y="103632"/>
                </a:lnTo>
                <a:close/>
              </a:path>
              <a:path w="378460" h="189230">
                <a:moveTo>
                  <a:pt x="156972" y="105156"/>
                </a:moveTo>
                <a:lnTo>
                  <a:pt x="153924" y="102108"/>
                </a:lnTo>
                <a:lnTo>
                  <a:pt x="153924" y="105156"/>
                </a:lnTo>
                <a:lnTo>
                  <a:pt x="156972" y="105156"/>
                </a:lnTo>
                <a:close/>
              </a:path>
              <a:path w="378460" h="189230">
                <a:moveTo>
                  <a:pt x="156667" y="103936"/>
                </a:moveTo>
                <a:lnTo>
                  <a:pt x="156210" y="103632"/>
                </a:lnTo>
                <a:lnTo>
                  <a:pt x="155448" y="103632"/>
                </a:lnTo>
                <a:lnTo>
                  <a:pt x="156210" y="103822"/>
                </a:lnTo>
                <a:lnTo>
                  <a:pt x="156667" y="103936"/>
                </a:lnTo>
                <a:close/>
              </a:path>
              <a:path w="378460" h="189230">
                <a:moveTo>
                  <a:pt x="158496" y="105156"/>
                </a:moveTo>
                <a:lnTo>
                  <a:pt x="157110" y="104232"/>
                </a:lnTo>
                <a:lnTo>
                  <a:pt x="156972" y="104013"/>
                </a:lnTo>
                <a:lnTo>
                  <a:pt x="155448" y="103632"/>
                </a:lnTo>
                <a:lnTo>
                  <a:pt x="158496" y="105156"/>
                </a:lnTo>
                <a:close/>
              </a:path>
              <a:path w="378460" h="189230">
                <a:moveTo>
                  <a:pt x="157110" y="105156"/>
                </a:moveTo>
                <a:lnTo>
                  <a:pt x="157110" y="104463"/>
                </a:lnTo>
                <a:lnTo>
                  <a:pt x="155448" y="103632"/>
                </a:lnTo>
                <a:lnTo>
                  <a:pt x="156972" y="105156"/>
                </a:lnTo>
                <a:lnTo>
                  <a:pt x="157110" y="105156"/>
                </a:lnTo>
                <a:close/>
              </a:path>
              <a:path w="378460" h="189230">
                <a:moveTo>
                  <a:pt x="161544" y="105156"/>
                </a:moveTo>
                <a:lnTo>
                  <a:pt x="157480" y="104140"/>
                </a:lnTo>
                <a:lnTo>
                  <a:pt x="156972" y="104013"/>
                </a:lnTo>
                <a:lnTo>
                  <a:pt x="157110" y="104232"/>
                </a:lnTo>
                <a:lnTo>
                  <a:pt x="158496" y="105156"/>
                </a:lnTo>
                <a:lnTo>
                  <a:pt x="161544" y="105156"/>
                </a:lnTo>
                <a:close/>
              </a:path>
              <a:path w="378460" h="189230">
                <a:moveTo>
                  <a:pt x="158496" y="105156"/>
                </a:moveTo>
                <a:lnTo>
                  <a:pt x="157110" y="104463"/>
                </a:lnTo>
                <a:lnTo>
                  <a:pt x="157110" y="104047"/>
                </a:lnTo>
                <a:lnTo>
                  <a:pt x="157480" y="105156"/>
                </a:lnTo>
                <a:lnTo>
                  <a:pt x="158496" y="105156"/>
                </a:lnTo>
                <a:close/>
              </a:path>
              <a:path w="378460" h="189230">
                <a:moveTo>
                  <a:pt x="157480" y="105156"/>
                </a:moveTo>
                <a:lnTo>
                  <a:pt x="157110" y="104047"/>
                </a:lnTo>
                <a:lnTo>
                  <a:pt x="157110" y="105156"/>
                </a:lnTo>
                <a:lnTo>
                  <a:pt x="157480" y="105156"/>
                </a:lnTo>
                <a:close/>
              </a:path>
              <a:path w="378460" h="189230">
                <a:moveTo>
                  <a:pt x="161544" y="114300"/>
                </a:moveTo>
                <a:lnTo>
                  <a:pt x="161544" y="105156"/>
                </a:lnTo>
                <a:lnTo>
                  <a:pt x="157480" y="105156"/>
                </a:lnTo>
                <a:lnTo>
                  <a:pt x="158496" y="108204"/>
                </a:lnTo>
                <a:lnTo>
                  <a:pt x="161544" y="114300"/>
                </a:lnTo>
                <a:close/>
              </a:path>
              <a:path w="378460" h="189230">
                <a:moveTo>
                  <a:pt x="210312" y="167640"/>
                </a:moveTo>
                <a:lnTo>
                  <a:pt x="210312" y="150876"/>
                </a:lnTo>
                <a:lnTo>
                  <a:pt x="208692" y="133064"/>
                </a:lnTo>
                <a:lnTo>
                  <a:pt x="208692" y="133588"/>
                </a:lnTo>
                <a:lnTo>
                  <a:pt x="205740" y="117348"/>
                </a:lnTo>
                <a:lnTo>
                  <a:pt x="201168" y="103632"/>
                </a:lnTo>
                <a:lnTo>
                  <a:pt x="199644" y="96012"/>
                </a:lnTo>
                <a:lnTo>
                  <a:pt x="193548" y="83820"/>
                </a:lnTo>
                <a:lnTo>
                  <a:pt x="188976" y="79248"/>
                </a:lnTo>
                <a:lnTo>
                  <a:pt x="187452" y="82296"/>
                </a:lnTo>
                <a:lnTo>
                  <a:pt x="182880" y="88392"/>
                </a:lnTo>
                <a:lnTo>
                  <a:pt x="179832" y="94488"/>
                </a:lnTo>
                <a:lnTo>
                  <a:pt x="178308" y="102108"/>
                </a:lnTo>
                <a:lnTo>
                  <a:pt x="173736" y="115824"/>
                </a:lnTo>
                <a:lnTo>
                  <a:pt x="170688" y="132588"/>
                </a:lnTo>
                <a:lnTo>
                  <a:pt x="169164" y="149352"/>
                </a:lnTo>
                <a:lnTo>
                  <a:pt x="169164" y="167640"/>
                </a:lnTo>
                <a:lnTo>
                  <a:pt x="210312" y="167640"/>
                </a:lnTo>
                <a:close/>
              </a:path>
              <a:path w="378460" h="189230">
                <a:moveTo>
                  <a:pt x="210312" y="169164"/>
                </a:moveTo>
                <a:lnTo>
                  <a:pt x="210312" y="167640"/>
                </a:lnTo>
                <a:lnTo>
                  <a:pt x="169164" y="167640"/>
                </a:lnTo>
                <a:lnTo>
                  <a:pt x="169164" y="169164"/>
                </a:lnTo>
                <a:lnTo>
                  <a:pt x="170688" y="176420"/>
                </a:lnTo>
                <a:lnTo>
                  <a:pt x="170688" y="176655"/>
                </a:lnTo>
                <a:lnTo>
                  <a:pt x="175069" y="183070"/>
                </a:lnTo>
                <a:lnTo>
                  <a:pt x="181379" y="187380"/>
                </a:lnTo>
                <a:lnTo>
                  <a:pt x="188976" y="188976"/>
                </a:lnTo>
                <a:lnTo>
                  <a:pt x="197453" y="187380"/>
                </a:lnTo>
                <a:lnTo>
                  <a:pt x="204216" y="183070"/>
                </a:lnTo>
                <a:lnTo>
                  <a:pt x="208692" y="176760"/>
                </a:lnTo>
                <a:lnTo>
                  <a:pt x="210312" y="169164"/>
                </a:lnTo>
                <a:close/>
              </a:path>
              <a:path w="378460" h="189230">
                <a:moveTo>
                  <a:pt x="324612" y="64008"/>
                </a:moveTo>
                <a:lnTo>
                  <a:pt x="208692" y="64103"/>
                </a:lnTo>
                <a:lnTo>
                  <a:pt x="207264" y="65532"/>
                </a:lnTo>
                <a:lnTo>
                  <a:pt x="205740" y="65532"/>
                </a:lnTo>
                <a:lnTo>
                  <a:pt x="202692" y="67056"/>
                </a:lnTo>
                <a:lnTo>
                  <a:pt x="201168" y="67056"/>
                </a:lnTo>
                <a:lnTo>
                  <a:pt x="201168" y="68580"/>
                </a:lnTo>
                <a:lnTo>
                  <a:pt x="199644" y="68580"/>
                </a:lnTo>
                <a:lnTo>
                  <a:pt x="196596" y="71628"/>
                </a:lnTo>
                <a:lnTo>
                  <a:pt x="195072" y="71628"/>
                </a:lnTo>
                <a:lnTo>
                  <a:pt x="195072" y="73152"/>
                </a:lnTo>
                <a:lnTo>
                  <a:pt x="193548" y="73152"/>
                </a:lnTo>
                <a:lnTo>
                  <a:pt x="190500" y="76200"/>
                </a:lnTo>
                <a:lnTo>
                  <a:pt x="190500" y="77724"/>
                </a:lnTo>
                <a:lnTo>
                  <a:pt x="188976" y="79248"/>
                </a:lnTo>
                <a:lnTo>
                  <a:pt x="193548" y="83820"/>
                </a:lnTo>
                <a:lnTo>
                  <a:pt x="199644" y="96012"/>
                </a:lnTo>
                <a:lnTo>
                  <a:pt x="201168" y="103632"/>
                </a:lnTo>
                <a:lnTo>
                  <a:pt x="205740" y="117348"/>
                </a:lnTo>
                <a:lnTo>
                  <a:pt x="208692" y="133588"/>
                </a:lnTo>
                <a:lnTo>
                  <a:pt x="208692" y="133064"/>
                </a:lnTo>
                <a:lnTo>
                  <a:pt x="210312" y="150876"/>
                </a:lnTo>
                <a:lnTo>
                  <a:pt x="210312" y="153924"/>
                </a:lnTo>
                <a:lnTo>
                  <a:pt x="211836" y="138684"/>
                </a:lnTo>
                <a:lnTo>
                  <a:pt x="214884" y="126492"/>
                </a:lnTo>
                <a:lnTo>
                  <a:pt x="217932" y="115824"/>
                </a:lnTo>
                <a:lnTo>
                  <a:pt x="217932" y="105156"/>
                </a:lnTo>
                <a:lnTo>
                  <a:pt x="222504" y="103632"/>
                </a:lnTo>
                <a:lnTo>
                  <a:pt x="224028" y="102108"/>
                </a:lnTo>
                <a:lnTo>
                  <a:pt x="224028" y="105156"/>
                </a:lnTo>
                <a:lnTo>
                  <a:pt x="321564" y="105156"/>
                </a:lnTo>
                <a:lnTo>
                  <a:pt x="321564" y="65532"/>
                </a:lnTo>
                <a:lnTo>
                  <a:pt x="324612" y="64008"/>
                </a:lnTo>
                <a:close/>
              </a:path>
              <a:path w="378460" h="189230">
                <a:moveTo>
                  <a:pt x="222504" y="103632"/>
                </a:moveTo>
                <a:lnTo>
                  <a:pt x="217932" y="105156"/>
                </a:lnTo>
                <a:lnTo>
                  <a:pt x="220980" y="105156"/>
                </a:lnTo>
                <a:lnTo>
                  <a:pt x="222504" y="103632"/>
                </a:lnTo>
                <a:close/>
              </a:path>
              <a:path w="378460" h="189230">
                <a:moveTo>
                  <a:pt x="221996" y="105156"/>
                </a:moveTo>
                <a:lnTo>
                  <a:pt x="217932" y="105156"/>
                </a:lnTo>
                <a:lnTo>
                  <a:pt x="217932" y="115824"/>
                </a:lnTo>
                <a:lnTo>
                  <a:pt x="219456" y="111252"/>
                </a:lnTo>
                <a:lnTo>
                  <a:pt x="219456" y="108204"/>
                </a:lnTo>
                <a:lnTo>
                  <a:pt x="220980" y="106680"/>
                </a:lnTo>
                <a:lnTo>
                  <a:pt x="221996" y="105156"/>
                </a:lnTo>
                <a:close/>
              </a:path>
              <a:path w="378460" h="189230">
                <a:moveTo>
                  <a:pt x="224028" y="102108"/>
                </a:moveTo>
                <a:lnTo>
                  <a:pt x="220980" y="105156"/>
                </a:lnTo>
                <a:lnTo>
                  <a:pt x="221996" y="105156"/>
                </a:lnTo>
                <a:lnTo>
                  <a:pt x="224028" y="102108"/>
                </a:lnTo>
                <a:close/>
              </a:path>
              <a:path w="378460" h="189230">
                <a:moveTo>
                  <a:pt x="224028" y="102108"/>
                </a:moveTo>
                <a:lnTo>
                  <a:pt x="221996" y="105156"/>
                </a:lnTo>
                <a:lnTo>
                  <a:pt x="222504" y="105156"/>
                </a:lnTo>
                <a:lnTo>
                  <a:pt x="224028" y="102108"/>
                </a:lnTo>
                <a:close/>
              </a:path>
              <a:path w="378460" h="189230">
                <a:moveTo>
                  <a:pt x="224028" y="105156"/>
                </a:moveTo>
                <a:lnTo>
                  <a:pt x="224028" y="102108"/>
                </a:lnTo>
                <a:lnTo>
                  <a:pt x="222504" y="105156"/>
                </a:lnTo>
                <a:lnTo>
                  <a:pt x="224028" y="105156"/>
                </a:lnTo>
                <a:close/>
              </a:path>
              <a:path w="378460" h="189230">
                <a:moveTo>
                  <a:pt x="324612" y="64008"/>
                </a:moveTo>
                <a:lnTo>
                  <a:pt x="321564" y="65532"/>
                </a:lnTo>
                <a:lnTo>
                  <a:pt x="323850" y="64770"/>
                </a:lnTo>
                <a:lnTo>
                  <a:pt x="324612" y="64008"/>
                </a:lnTo>
                <a:close/>
              </a:path>
              <a:path w="378460" h="189230">
                <a:moveTo>
                  <a:pt x="323850" y="64770"/>
                </a:moveTo>
                <a:lnTo>
                  <a:pt x="321564" y="65532"/>
                </a:lnTo>
                <a:lnTo>
                  <a:pt x="321564" y="105156"/>
                </a:lnTo>
                <a:lnTo>
                  <a:pt x="323088" y="105156"/>
                </a:lnTo>
                <a:lnTo>
                  <a:pt x="323088" y="65532"/>
                </a:lnTo>
                <a:lnTo>
                  <a:pt x="323850" y="64770"/>
                </a:lnTo>
                <a:close/>
              </a:path>
              <a:path w="378460" h="189230">
                <a:moveTo>
                  <a:pt x="324829" y="63572"/>
                </a:moveTo>
                <a:lnTo>
                  <a:pt x="323088" y="64008"/>
                </a:lnTo>
                <a:lnTo>
                  <a:pt x="324612" y="64008"/>
                </a:lnTo>
                <a:lnTo>
                  <a:pt x="324829" y="63572"/>
                </a:lnTo>
                <a:close/>
              </a:path>
              <a:path w="378460" h="189230">
                <a:moveTo>
                  <a:pt x="329184" y="105156"/>
                </a:moveTo>
                <a:lnTo>
                  <a:pt x="329184" y="64008"/>
                </a:lnTo>
                <a:lnTo>
                  <a:pt x="326136" y="64008"/>
                </a:lnTo>
                <a:lnTo>
                  <a:pt x="323850" y="64770"/>
                </a:lnTo>
                <a:lnTo>
                  <a:pt x="323088" y="65532"/>
                </a:lnTo>
                <a:lnTo>
                  <a:pt x="323088" y="105156"/>
                </a:lnTo>
                <a:lnTo>
                  <a:pt x="329184" y="105156"/>
                </a:lnTo>
                <a:close/>
              </a:path>
              <a:path w="378460" h="189230">
                <a:moveTo>
                  <a:pt x="326136" y="64008"/>
                </a:moveTo>
                <a:lnTo>
                  <a:pt x="324612" y="64008"/>
                </a:lnTo>
                <a:lnTo>
                  <a:pt x="323850" y="64770"/>
                </a:lnTo>
                <a:lnTo>
                  <a:pt x="326136" y="64008"/>
                </a:lnTo>
                <a:close/>
              </a:path>
              <a:path w="378460" h="189230">
                <a:moveTo>
                  <a:pt x="377952" y="18288"/>
                </a:moveTo>
                <a:lnTo>
                  <a:pt x="377952" y="1524"/>
                </a:lnTo>
                <a:lnTo>
                  <a:pt x="336804" y="0"/>
                </a:lnTo>
                <a:lnTo>
                  <a:pt x="335280" y="16764"/>
                </a:lnTo>
                <a:lnTo>
                  <a:pt x="332232" y="44196"/>
                </a:lnTo>
                <a:lnTo>
                  <a:pt x="329184" y="54864"/>
                </a:lnTo>
                <a:lnTo>
                  <a:pt x="324829" y="63572"/>
                </a:lnTo>
                <a:lnTo>
                  <a:pt x="329184" y="62484"/>
                </a:lnTo>
                <a:lnTo>
                  <a:pt x="329184" y="105156"/>
                </a:lnTo>
                <a:lnTo>
                  <a:pt x="335280" y="105156"/>
                </a:lnTo>
                <a:lnTo>
                  <a:pt x="336804" y="103632"/>
                </a:lnTo>
                <a:lnTo>
                  <a:pt x="341376" y="103632"/>
                </a:lnTo>
                <a:lnTo>
                  <a:pt x="342900" y="102108"/>
                </a:lnTo>
                <a:lnTo>
                  <a:pt x="345948" y="100584"/>
                </a:lnTo>
                <a:lnTo>
                  <a:pt x="347472" y="99060"/>
                </a:lnTo>
                <a:lnTo>
                  <a:pt x="350520" y="97536"/>
                </a:lnTo>
                <a:lnTo>
                  <a:pt x="358140" y="89916"/>
                </a:lnTo>
                <a:lnTo>
                  <a:pt x="361188" y="83820"/>
                </a:lnTo>
                <a:lnTo>
                  <a:pt x="364236" y="79248"/>
                </a:lnTo>
                <a:lnTo>
                  <a:pt x="367284" y="73152"/>
                </a:lnTo>
                <a:lnTo>
                  <a:pt x="368808" y="65532"/>
                </a:lnTo>
                <a:lnTo>
                  <a:pt x="373380" y="51816"/>
                </a:lnTo>
                <a:lnTo>
                  <a:pt x="376428" y="35052"/>
                </a:lnTo>
                <a:lnTo>
                  <a:pt x="377952" y="18288"/>
                </a:lnTo>
                <a:close/>
              </a:path>
              <a:path w="378460" h="189230">
                <a:moveTo>
                  <a:pt x="329184" y="64008"/>
                </a:moveTo>
                <a:lnTo>
                  <a:pt x="329184" y="62484"/>
                </a:lnTo>
                <a:lnTo>
                  <a:pt x="326136" y="64008"/>
                </a:lnTo>
                <a:lnTo>
                  <a:pt x="329184" y="64008"/>
                </a:lnTo>
                <a:close/>
              </a:path>
            </a:pathLst>
          </a:custGeom>
          <a:solidFill>
            <a:srgbClr val="FF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6360989" y="2772155"/>
            <a:ext cx="1720850" cy="2581910"/>
            <a:chOff x="4990977" y="2772155"/>
            <a:chExt cx="1720850" cy="2581910"/>
          </a:xfrm>
        </p:grpSpPr>
        <p:sp>
          <p:nvSpPr>
            <p:cNvPr id="68" name="object 68"/>
            <p:cNvSpPr/>
            <p:nvPr/>
          </p:nvSpPr>
          <p:spPr>
            <a:xfrm>
              <a:off x="5579237" y="2772155"/>
              <a:ext cx="1132840" cy="2581910"/>
            </a:xfrm>
            <a:custGeom>
              <a:avLst/>
              <a:gdLst/>
              <a:ahLst/>
              <a:cxnLst/>
              <a:rect l="l" t="t" r="r" b="b"/>
              <a:pathLst>
                <a:path w="1132840" h="2581910">
                  <a:moveTo>
                    <a:pt x="1132332" y="83820"/>
                  </a:moveTo>
                  <a:lnTo>
                    <a:pt x="1112520" y="83820"/>
                  </a:lnTo>
                  <a:lnTo>
                    <a:pt x="1112520" y="62484"/>
                  </a:lnTo>
                  <a:lnTo>
                    <a:pt x="41148" y="62484"/>
                  </a:lnTo>
                  <a:lnTo>
                    <a:pt x="41148" y="0"/>
                  </a:lnTo>
                  <a:lnTo>
                    <a:pt x="0" y="0"/>
                  </a:lnTo>
                  <a:lnTo>
                    <a:pt x="0" y="83820"/>
                  </a:lnTo>
                  <a:lnTo>
                    <a:pt x="19812" y="83820"/>
                  </a:lnTo>
                  <a:lnTo>
                    <a:pt x="19812" y="103632"/>
                  </a:lnTo>
                  <a:lnTo>
                    <a:pt x="1091184" y="103632"/>
                  </a:lnTo>
                  <a:lnTo>
                    <a:pt x="1091184" y="2497848"/>
                  </a:lnTo>
                  <a:lnTo>
                    <a:pt x="734568" y="2497848"/>
                  </a:lnTo>
                  <a:lnTo>
                    <a:pt x="734568" y="2455176"/>
                  </a:lnTo>
                  <a:lnTo>
                    <a:pt x="608076" y="2517660"/>
                  </a:lnTo>
                  <a:lnTo>
                    <a:pt x="713232" y="2570861"/>
                  </a:lnTo>
                  <a:lnTo>
                    <a:pt x="734568" y="2581668"/>
                  </a:lnTo>
                  <a:lnTo>
                    <a:pt x="734568" y="2538996"/>
                  </a:lnTo>
                  <a:lnTo>
                    <a:pt x="1112520" y="2538996"/>
                  </a:lnTo>
                  <a:lnTo>
                    <a:pt x="1112520" y="2517648"/>
                  </a:lnTo>
                  <a:lnTo>
                    <a:pt x="1132332" y="2517648"/>
                  </a:lnTo>
                  <a:lnTo>
                    <a:pt x="1132332" y="83820"/>
                  </a:lnTo>
                  <a:close/>
                </a:path>
              </a:pathLst>
            </a:custGeom>
            <a:solidFill>
              <a:srgbClr val="FF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2314" y="3296412"/>
              <a:ext cx="251460" cy="12496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990977" y="2772155"/>
              <a:ext cx="41275" cy="586740"/>
            </a:xfrm>
            <a:custGeom>
              <a:avLst/>
              <a:gdLst/>
              <a:ahLst/>
              <a:cxnLst/>
              <a:rect l="l" t="t" r="r" b="b"/>
              <a:pathLst>
                <a:path w="41275" h="586739">
                  <a:moveTo>
                    <a:pt x="41147" y="586739"/>
                  </a:moveTo>
                  <a:lnTo>
                    <a:pt x="41147" y="0"/>
                  </a:lnTo>
                  <a:lnTo>
                    <a:pt x="0" y="0"/>
                  </a:lnTo>
                  <a:lnTo>
                    <a:pt x="0" y="586739"/>
                  </a:lnTo>
                  <a:lnTo>
                    <a:pt x="41147" y="5867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6193350" y="2519172"/>
            <a:ext cx="378460" cy="189230"/>
          </a:xfrm>
          <a:custGeom>
            <a:avLst/>
            <a:gdLst/>
            <a:ahLst/>
            <a:cxnLst/>
            <a:rect l="l" t="t" r="r" b="b"/>
            <a:pathLst>
              <a:path w="378460" h="189230">
                <a:moveTo>
                  <a:pt x="52832" y="63500"/>
                </a:moveTo>
                <a:lnTo>
                  <a:pt x="51816" y="62484"/>
                </a:lnTo>
                <a:lnTo>
                  <a:pt x="51816" y="59436"/>
                </a:lnTo>
                <a:lnTo>
                  <a:pt x="50292" y="56388"/>
                </a:lnTo>
                <a:lnTo>
                  <a:pt x="48768" y="51816"/>
                </a:lnTo>
                <a:lnTo>
                  <a:pt x="45720" y="41148"/>
                </a:lnTo>
                <a:lnTo>
                  <a:pt x="42672" y="28956"/>
                </a:lnTo>
                <a:lnTo>
                  <a:pt x="42672" y="15240"/>
                </a:lnTo>
                <a:lnTo>
                  <a:pt x="41148" y="0"/>
                </a:lnTo>
                <a:lnTo>
                  <a:pt x="4572" y="1354"/>
                </a:lnTo>
                <a:lnTo>
                  <a:pt x="1524" y="1467"/>
                </a:lnTo>
                <a:lnTo>
                  <a:pt x="0" y="1524"/>
                </a:lnTo>
                <a:lnTo>
                  <a:pt x="0" y="19812"/>
                </a:lnTo>
                <a:lnTo>
                  <a:pt x="1524" y="36576"/>
                </a:lnTo>
                <a:lnTo>
                  <a:pt x="4572" y="53340"/>
                </a:lnTo>
                <a:lnTo>
                  <a:pt x="9144" y="67056"/>
                </a:lnTo>
                <a:lnTo>
                  <a:pt x="12192" y="73152"/>
                </a:lnTo>
                <a:lnTo>
                  <a:pt x="15240" y="80772"/>
                </a:lnTo>
                <a:lnTo>
                  <a:pt x="18288" y="86868"/>
                </a:lnTo>
                <a:lnTo>
                  <a:pt x="22860" y="91440"/>
                </a:lnTo>
                <a:lnTo>
                  <a:pt x="24384" y="94488"/>
                </a:lnTo>
                <a:lnTo>
                  <a:pt x="27432" y="97536"/>
                </a:lnTo>
                <a:lnTo>
                  <a:pt x="30480" y="99060"/>
                </a:lnTo>
                <a:lnTo>
                  <a:pt x="32004" y="100584"/>
                </a:lnTo>
                <a:lnTo>
                  <a:pt x="35052" y="102108"/>
                </a:lnTo>
                <a:lnTo>
                  <a:pt x="36576" y="103632"/>
                </a:lnTo>
                <a:lnTo>
                  <a:pt x="41148" y="103632"/>
                </a:lnTo>
                <a:lnTo>
                  <a:pt x="42672" y="105156"/>
                </a:lnTo>
                <a:lnTo>
                  <a:pt x="48768" y="105156"/>
                </a:lnTo>
                <a:lnTo>
                  <a:pt x="48768" y="62484"/>
                </a:lnTo>
                <a:lnTo>
                  <a:pt x="52832" y="63500"/>
                </a:lnTo>
                <a:close/>
              </a:path>
              <a:path w="378460" h="189230">
                <a:moveTo>
                  <a:pt x="51816" y="64008"/>
                </a:moveTo>
                <a:lnTo>
                  <a:pt x="48768" y="62484"/>
                </a:lnTo>
                <a:lnTo>
                  <a:pt x="48768" y="64008"/>
                </a:lnTo>
                <a:lnTo>
                  <a:pt x="51816" y="64008"/>
                </a:lnTo>
                <a:close/>
              </a:path>
              <a:path w="378460" h="189230">
                <a:moveTo>
                  <a:pt x="54864" y="105156"/>
                </a:moveTo>
                <a:lnTo>
                  <a:pt x="54864" y="65532"/>
                </a:lnTo>
                <a:lnTo>
                  <a:pt x="54102" y="64770"/>
                </a:lnTo>
                <a:lnTo>
                  <a:pt x="51816" y="64008"/>
                </a:lnTo>
                <a:lnTo>
                  <a:pt x="48768" y="64008"/>
                </a:lnTo>
                <a:lnTo>
                  <a:pt x="48768" y="105156"/>
                </a:lnTo>
                <a:lnTo>
                  <a:pt x="54864" y="105156"/>
                </a:lnTo>
                <a:close/>
              </a:path>
              <a:path w="378460" h="189230">
                <a:moveTo>
                  <a:pt x="54102" y="64770"/>
                </a:moveTo>
                <a:lnTo>
                  <a:pt x="53340" y="64008"/>
                </a:lnTo>
                <a:lnTo>
                  <a:pt x="51816" y="64008"/>
                </a:lnTo>
                <a:lnTo>
                  <a:pt x="54102" y="64770"/>
                </a:lnTo>
                <a:close/>
              </a:path>
              <a:path w="378460" h="189230">
                <a:moveTo>
                  <a:pt x="54864" y="64008"/>
                </a:moveTo>
                <a:lnTo>
                  <a:pt x="53340" y="63627"/>
                </a:lnTo>
                <a:lnTo>
                  <a:pt x="52832" y="63500"/>
                </a:lnTo>
                <a:lnTo>
                  <a:pt x="53340" y="64008"/>
                </a:lnTo>
                <a:lnTo>
                  <a:pt x="54864" y="64008"/>
                </a:lnTo>
                <a:close/>
              </a:path>
              <a:path w="378460" h="189230">
                <a:moveTo>
                  <a:pt x="188595" y="78740"/>
                </a:moveTo>
                <a:lnTo>
                  <a:pt x="184404" y="73152"/>
                </a:lnTo>
                <a:lnTo>
                  <a:pt x="182880" y="73152"/>
                </a:lnTo>
                <a:lnTo>
                  <a:pt x="182880" y="71628"/>
                </a:lnTo>
                <a:lnTo>
                  <a:pt x="181356" y="71628"/>
                </a:lnTo>
                <a:lnTo>
                  <a:pt x="176784" y="67056"/>
                </a:lnTo>
                <a:lnTo>
                  <a:pt x="175260" y="67056"/>
                </a:lnTo>
                <a:lnTo>
                  <a:pt x="172212" y="65532"/>
                </a:lnTo>
                <a:lnTo>
                  <a:pt x="170688" y="65532"/>
                </a:lnTo>
                <a:lnTo>
                  <a:pt x="169164" y="64008"/>
                </a:lnTo>
                <a:lnTo>
                  <a:pt x="53340" y="64008"/>
                </a:lnTo>
                <a:lnTo>
                  <a:pt x="56388" y="65532"/>
                </a:lnTo>
                <a:lnTo>
                  <a:pt x="56388" y="105156"/>
                </a:lnTo>
                <a:lnTo>
                  <a:pt x="153924" y="105156"/>
                </a:lnTo>
                <a:lnTo>
                  <a:pt x="153924" y="102108"/>
                </a:lnTo>
                <a:lnTo>
                  <a:pt x="155448" y="103632"/>
                </a:lnTo>
                <a:lnTo>
                  <a:pt x="160020" y="105156"/>
                </a:lnTo>
                <a:lnTo>
                  <a:pt x="160020" y="114300"/>
                </a:lnTo>
                <a:lnTo>
                  <a:pt x="163068" y="124968"/>
                </a:lnTo>
                <a:lnTo>
                  <a:pt x="166116" y="137160"/>
                </a:lnTo>
                <a:lnTo>
                  <a:pt x="167640" y="152400"/>
                </a:lnTo>
                <a:lnTo>
                  <a:pt x="167640" y="149352"/>
                </a:lnTo>
                <a:lnTo>
                  <a:pt x="173736" y="115824"/>
                </a:lnTo>
                <a:lnTo>
                  <a:pt x="176784" y="102108"/>
                </a:lnTo>
                <a:lnTo>
                  <a:pt x="179832" y="94488"/>
                </a:lnTo>
                <a:lnTo>
                  <a:pt x="185928" y="82296"/>
                </a:lnTo>
                <a:lnTo>
                  <a:pt x="188595" y="78740"/>
                </a:lnTo>
                <a:close/>
              </a:path>
              <a:path w="378460" h="189230">
                <a:moveTo>
                  <a:pt x="56388" y="65532"/>
                </a:moveTo>
                <a:lnTo>
                  <a:pt x="53340" y="64008"/>
                </a:lnTo>
                <a:lnTo>
                  <a:pt x="54102" y="64770"/>
                </a:lnTo>
                <a:lnTo>
                  <a:pt x="56388" y="65532"/>
                </a:lnTo>
                <a:close/>
              </a:path>
              <a:path w="378460" h="189230">
                <a:moveTo>
                  <a:pt x="56388" y="105156"/>
                </a:moveTo>
                <a:lnTo>
                  <a:pt x="56388" y="65532"/>
                </a:lnTo>
                <a:lnTo>
                  <a:pt x="54102" y="64770"/>
                </a:lnTo>
                <a:lnTo>
                  <a:pt x="54864" y="65532"/>
                </a:lnTo>
                <a:lnTo>
                  <a:pt x="54864" y="105156"/>
                </a:lnTo>
                <a:lnTo>
                  <a:pt x="56388" y="105156"/>
                </a:lnTo>
                <a:close/>
              </a:path>
              <a:path w="378460" h="189230">
                <a:moveTo>
                  <a:pt x="155448" y="103632"/>
                </a:moveTo>
                <a:lnTo>
                  <a:pt x="153924" y="102108"/>
                </a:lnTo>
                <a:lnTo>
                  <a:pt x="154686" y="103632"/>
                </a:lnTo>
                <a:lnTo>
                  <a:pt x="155448" y="103632"/>
                </a:lnTo>
                <a:close/>
              </a:path>
              <a:path w="378460" h="189230">
                <a:moveTo>
                  <a:pt x="154686" y="103632"/>
                </a:moveTo>
                <a:lnTo>
                  <a:pt x="153924" y="102108"/>
                </a:lnTo>
                <a:lnTo>
                  <a:pt x="153924" y="103632"/>
                </a:lnTo>
                <a:lnTo>
                  <a:pt x="154686" y="103632"/>
                </a:lnTo>
                <a:close/>
              </a:path>
              <a:path w="378460" h="189230">
                <a:moveTo>
                  <a:pt x="155448" y="105156"/>
                </a:moveTo>
                <a:lnTo>
                  <a:pt x="154686" y="103632"/>
                </a:lnTo>
                <a:lnTo>
                  <a:pt x="153924" y="103632"/>
                </a:lnTo>
                <a:lnTo>
                  <a:pt x="153924" y="105156"/>
                </a:lnTo>
                <a:lnTo>
                  <a:pt x="155448" y="105156"/>
                </a:lnTo>
                <a:close/>
              </a:path>
              <a:path w="378460" h="189230">
                <a:moveTo>
                  <a:pt x="156210" y="105156"/>
                </a:moveTo>
                <a:lnTo>
                  <a:pt x="155448" y="103632"/>
                </a:lnTo>
                <a:lnTo>
                  <a:pt x="154686" y="103632"/>
                </a:lnTo>
                <a:lnTo>
                  <a:pt x="155448" y="105156"/>
                </a:lnTo>
                <a:lnTo>
                  <a:pt x="156210" y="105156"/>
                </a:lnTo>
                <a:close/>
              </a:path>
              <a:path w="378460" h="189230">
                <a:moveTo>
                  <a:pt x="160020" y="105156"/>
                </a:moveTo>
                <a:lnTo>
                  <a:pt x="155448" y="103632"/>
                </a:lnTo>
                <a:lnTo>
                  <a:pt x="156972" y="105156"/>
                </a:lnTo>
                <a:lnTo>
                  <a:pt x="160020" y="105156"/>
                </a:lnTo>
                <a:close/>
              </a:path>
              <a:path w="378460" h="189230">
                <a:moveTo>
                  <a:pt x="156972" y="105156"/>
                </a:moveTo>
                <a:lnTo>
                  <a:pt x="155448" y="103632"/>
                </a:lnTo>
                <a:lnTo>
                  <a:pt x="156210" y="105156"/>
                </a:lnTo>
                <a:lnTo>
                  <a:pt x="156972" y="105156"/>
                </a:lnTo>
                <a:close/>
              </a:path>
              <a:path w="378460" h="189230">
                <a:moveTo>
                  <a:pt x="160020" y="114300"/>
                </a:moveTo>
                <a:lnTo>
                  <a:pt x="160020" y="105156"/>
                </a:lnTo>
                <a:lnTo>
                  <a:pt x="156210" y="105156"/>
                </a:lnTo>
                <a:lnTo>
                  <a:pt x="156972" y="106680"/>
                </a:lnTo>
                <a:lnTo>
                  <a:pt x="158496" y="111252"/>
                </a:lnTo>
                <a:lnTo>
                  <a:pt x="160020" y="114300"/>
                </a:lnTo>
                <a:close/>
              </a:path>
              <a:path w="378460" h="189230">
                <a:moveTo>
                  <a:pt x="208788" y="167640"/>
                </a:moveTo>
                <a:lnTo>
                  <a:pt x="208788" y="150876"/>
                </a:lnTo>
                <a:lnTo>
                  <a:pt x="207192" y="133326"/>
                </a:lnTo>
                <a:lnTo>
                  <a:pt x="207192" y="133719"/>
                </a:lnTo>
                <a:lnTo>
                  <a:pt x="204216" y="117348"/>
                </a:lnTo>
                <a:lnTo>
                  <a:pt x="188976" y="79248"/>
                </a:lnTo>
                <a:lnTo>
                  <a:pt x="188595" y="78740"/>
                </a:lnTo>
                <a:lnTo>
                  <a:pt x="185928" y="82296"/>
                </a:lnTo>
                <a:lnTo>
                  <a:pt x="179832" y="94488"/>
                </a:lnTo>
                <a:lnTo>
                  <a:pt x="176784" y="102108"/>
                </a:lnTo>
                <a:lnTo>
                  <a:pt x="173736" y="115824"/>
                </a:lnTo>
                <a:lnTo>
                  <a:pt x="167640" y="149352"/>
                </a:lnTo>
                <a:lnTo>
                  <a:pt x="167640" y="167640"/>
                </a:lnTo>
                <a:lnTo>
                  <a:pt x="208788" y="167640"/>
                </a:lnTo>
                <a:close/>
              </a:path>
              <a:path w="378460" h="189230">
                <a:moveTo>
                  <a:pt x="208788" y="169164"/>
                </a:moveTo>
                <a:lnTo>
                  <a:pt x="208788" y="167640"/>
                </a:lnTo>
                <a:lnTo>
                  <a:pt x="167640" y="167640"/>
                </a:lnTo>
                <a:lnTo>
                  <a:pt x="167640" y="169164"/>
                </a:lnTo>
                <a:lnTo>
                  <a:pt x="169164" y="176313"/>
                </a:lnTo>
                <a:lnTo>
                  <a:pt x="169164" y="176625"/>
                </a:lnTo>
                <a:lnTo>
                  <a:pt x="173736" y="183070"/>
                </a:lnTo>
                <a:lnTo>
                  <a:pt x="180498" y="187380"/>
                </a:lnTo>
                <a:lnTo>
                  <a:pt x="188595" y="188904"/>
                </a:lnTo>
                <a:lnTo>
                  <a:pt x="188976" y="188976"/>
                </a:lnTo>
                <a:lnTo>
                  <a:pt x="196572" y="187380"/>
                </a:lnTo>
                <a:lnTo>
                  <a:pt x="202882" y="183070"/>
                </a:lnTo>
                <a:lnTo>
                  <a:pt x="207192" y="176760"/>
                </a:lnTo>
                <a:lnTo>
                  <a:pt x="208788" y="169164"/>
                </a:lnTo>
                <a:close/>
              </a:path>
              <a:path w="378460" h="189230">
                <a:moveTo>
                  <a:pt x="323088" y="64008"/>
                </a:moveTo>
                <a:lnTo>
                  <a:pt x="208788" y="64008"/>
                </a:lnTo>
                <a:lnTo>
                  <a:pt x="207192" y="65532"/>
                </a:lnTo>
                <a:lnTo>
                  <a:pt x="205740" y="65532"/>
                </a:lnTo>
                <a:lnTo>
                  <a:pt x="202882" y="66960"/>
                </a:lnTo>
                <a:lnTo>
                  <a:pt x="201168" y="67056"/>
                </a:lnTo>
                <a:lnTo>
                  <a:pt x="198120" y="70104"/>
                </a:lnTo>
                <a:lnTo>
                  <a:pt x="195072" y="71628"/>
                </a:lnTo>
                <a:lnTo>
                  <a:pt x="190500" y="76200"/>
                </a:lnTo>
                <a:lnTo>
                  <a:pt x="188595" y="78740"/>
                </a:lnTo>
                <a:lnTo>
                  <a:pt x="188976" y="79248"/>
                </a:lnTo>
                <a:lnTo>
                  <a:pt x="192024" y="83820"/>
                </a:lnTo>
                <a:lnTo>
                  <a:pt x="198120" y="96012"/>
                </a:lnTo>
                <a:lnTo>
                  <a:pt x="201168" y="103632"/>
                </a:lnTo>
                <a:lnTo>
                  <a:pt x="204216" y="117348"/>
                </a:lnTo>
                <a:lnTo>
                  <a:pt x="207192" y="133719"/>
                </a:lnTo>
                <a:lnTo>
                  <a:pt x="207192" y="133326"/>
                </a:lnTo>
                <a:lnTo>
                  <a:pt x="208788" y="150876"/>
                </a:lnTo>
                <a:lnTo>
                  <a:pt x="208788" y="169164"/>
                </a:lnTo>
                <a:lnTo>
                  <a:pt x="211836" y="138684"/>
                </a:lnTo>
                <a:lnTo>
                  <a:pt x="213360" y="126492"/>
                </a:lnTo>
                <a:lnTo>
                  <a:pt x="216408" y="115824"/>
                </a:lnTo>
                <a:lnTo>
                  <a:pt x="216408" y="105156"/>
                </a:lnTo>
                <a:lnTo>
                  <a:pt x="220980" y="104013"/>
                </a:lnTo>
                <a:lnTo>
                  <a:pt x="221284" y="103936"/>
                </a:lnTo>
                <a:lnTo>
                  <a:pt x="224028" y="102108"/>
                </a:lnTo>
                <a:lnTo>
                  <a:pt x="224028" y="105156"/>
                </a:lnTo>
                <a:lnTo>
                  <a:pt x="321564" y="105156"/>
                </a:lnTo>
                <a:lnTo>
                  <a:pt x="321564" y="65532"/>
                </a:lnTo>
                <a:lnTo>
                  <a:pt x="323088" y="64008"/>
                </a:lnTo>
                <a:close/>
              </a:path>
              <a:path w="378460" h="189230">
                <a:moveTo>
                  <a:pt x="220980" y="104140"/>
                </a:moveTo>
                <a:lnTo>
                  <a:pt x="219456" y="104394"/>
                </a:lnTo>
                <a:lnTo>
                  <a:pt x="216408" y="105156"/>
                </a:lnTo>
                <a:lnTo>
                  <a:pt x="219456" y="105156"/>
                </a:lnTo>
                <a:lnTo>
                  <a:pt x="220980" y="104140"/>
                </a:lnTo>
                <a:close/>
              </a:path>
              <a:path w="378460" h="189230">
                <a:moveTo>
                  <a:pt x="220980" y="106680"/>
                </a:moveTo>
                <a:lnTo>
                  <a:pt x="220980" y="105156"/>
                </a:lnTo>
                <a:lnTo>
                  <a:pt x="216408" y="105156"/>
                </a:lnTo>
                <a:lnTo>
                  <a:pt x="216408" y="115824"/>
                </a:lnTo>
                <a:lnTo>
                  <a:pt x="217932" y="112776"/>
                </a:lnTo>
                <a:lnTo>
                  <a:pt x="219456" y="108204"/>
                </a:lnTo>
                <a:lnTo>
                  <a:pt x="220980" y="106680"/>
                </a:lnTo>
                <a:close/>
              </a:path>
              <a:path w="378460" h="189230">
                <a:moveTo>
                  <a:pt x="222504" y="103632"/>
                </a:moveTo>
                <a:lnTo>
                  <a:pt x="221284" y="103936"/>
                </a:lnTo>
                <a:lnTo>
                  <a:pt x="219456" y="105156"/>
                </a:lnTo>
                <a:lnTo>
                  <a:pt x="222504" y="103632"/>
                </a:lnTo>
                <a:close/>
              </a:path>
              <a:path w="378460" h="189230">
                <a:moveTo>
                  <a:pt x="222504" y="103632"/>
                </a:moveTo>
                <a:lnTo>
                  <a:pt x="219456" y="105156"/>
                </a:lnTo>
                <a:lnTo>
                  <a:pt x="220980" y="105156"/>
                </a:lnTo>
                <a:lnTo>
                  <a:pt x="222504" y="103632"/>
                </a:lnTo>
                <a:close/>
              </a:path>
              <a:path w="378460" h="189230">
                <a:moveTo>
                  <a:pt x="224028" y="105156"/>
                </a:moveTo>
                <a:lnTo>
                  <a:pt x="224028" y="102108"/>
                </a:lnTo>
                <a:lnTo>
                  <a:pt x="220980" y="105156"/>
                </a:lnTo>
                <a:lnTo>
                  <a:pt x="224028" y="105156"/>
                </a:lnTo>
                <a:close/>
              </a:path>
              <a:path w="378460" h="189230">
                <a:moveTo>
                  <a:pt x="224028" y="102108"/>
                </a:moveTo>
                <a:lnTo>
                  <a:pt x="221284" y="103936"/>
                </a:lnTo>
                <a:lnTo>
                  <a:pt x="222504" y="103632"/>
                </a:lnTo>
                <a:lnTo>
                  <a:pt x="224028" y="102108"/>
                </a:lnTo>
                <a:close/>
              </a:path>
              <a:path w="378460" h="189230">
                <a:moveTo>
                  <a:pt x="326136" y="64008"/>
                </a:moveTo>
                <a:lnTo>
                  <a:pt x="323088" y="64008"/>
                </a:lnTo>
                <a:lnTo>
                  <a:pt x="321564" y="65532"/>
                </a:lnTo>
                <a:lnTo>
                  <a:pt x="326136" y="64008"/>
                </a:lnTo>
                <a:close/>
              </a:path>
              <a:path w="378460" h="189230">
                <a:moveTo>
                  <a:pt x="329184" y="105156"/>
                </a:moveTo>
                <a:lnTo>
                  <a:pt x="329184" y="64008"/>
                </a:lnTo>
                <a:lnTo>
                  <a:pt x="326136" y="64008"/>
                </a:lnTo>
                <a:lnTo>
                  <a:pt x="321564" y="65532"/>
                </a:lnTo>
                <a:lnTo>
                  <a:pt x="321564" y="105156"/>
                </a:lnTo>
                <a:lnTo>
                  <a:pt x="329184" y="105156"/>
                </a:lnTo>
                <a:close/>
              </a:path>
              <a:path w="378460" h="189230">
                <a:moveTo>
                  <a:pt x="377952" y="1524"/>
                </a:moveTo>
                <a:lnTo>
                  <a:pt x="345948" y="381"/>
                </a:lnTo>
                <a:lnTo>
                  <a:pt x="342900" y="272"/>
                </a:lnTo>
                <a:lnTo>
                  <a:pt x="339852" y="163"/>
                </a:lnTo>
                <a:lnTo>
                  <a:pt x="336804" y="54"/>
                </a:lnTo>
                <a:lnTo>
                  <a:pt x="335280" y="0"/>
                </a:lnTo>
                <a:lnTo>
                  <a:pt x="335280" y="16764"/>
                </a:lnTo>
                <a:lnTo>
                  <a:pt x="333756" y="30480"/>
                </a:lnTo>
                <a:lnTo>
                  <a:pt x="330708" y="44196"/>
                </a:lnTo>
                <a:lnTo>
                  <a:pt x="327660" y="54864"/>
                </a:lnTo>
                <a:lnTo>
                  <a:pt x="326136" y="57912"/>
                </a:lnTo>
                <a:lnTo>
                  <a:pt x="324612" y="62484"/>
                </a:lnTo>
                <a:lnTo>
                  <a:pt x="323088" y="64008"/>
                </a:lnTo>
                <a:lnTo>
                  <a:pt x="327660" y="62484"/>
                </a:lnTo>
                <a:lnTo>
                  <a:pt x="327660" y="64008"/>
                </a:lnTo>
                <a:lnTo>
                  <a:pt x="329184" y="64008"/>
                </a:lnTo>
                <a:lnTo>
                  <a:pt x="329184" y="105156"/>
                </a:lnTo>
                <a:lnTo>
                  <a:pt x="335280" y="105156"/>
                </a:lnTo>
                <a:lnTo>
                  <a:pt x="336804" y="103632"/>
                </a:lnTo>
                <a:lnTo>
                  <a:pt x="339852" y="103632"/>
                </a:lnTo>
                <a:lnTo>
                  <a:pt x="342900" y="102108"/>
                </a:lnTo>
                <a:lnTo>
                  <a:pt x="344424" y="100584"/>
                </a:lnTo>
                <a:lnTo>
                  <a:pt x="345948" y="100584"/>
                </a:lnTo>
                <a:lnTo>
                  <a:pt x="350520" y="96012"/>
                </a:lnTo>
                <a:lnTo>
                  <a:pt x="352044" y="96012"/>
                </a:lnTo>
                <a:lnTo>
                  <a:pt x="352044" y="94488"/>
                </a:lnTo>
                <a:lnTo>
                  <a:pt x="356616" y="89916"/>
                </a:lnTo>
                <a:lnTo>
                  <a:pt x="362712" y="77724"/>
                </a:lnTo>
                <a:lnTo>
                  <a:pt x="365760" y="73152"/>
                </a:lnTo>
                <a:lnTo>
                  <a:pt x="368808" y="65532"/>
                </a:lnTo>
                <a:lnTo>
                  <a:pt x="371856" y="51816"/>
                </a:lnTo>
                <a:lnTo>
                  <a:pt x="374904" y="35052"/>
                </a:lnTo>
                <a:lnTo>
                  <a:pt x="377952" y="1524"/>
                </a:lnTo>
                <a:close/>
              </a:path>
              <a:path w="378460" h="189230">
                <a:moveTo>
                  <a:pt x="327660" y="64008"/>
                </a:moveTo>
                <a:lnTo>
                  <a:pt x="327660" y="62484"/>
                </a:lnTo>
                <a:lnTo>
                  <a:pt x="324612" y="64008"/>
                </a:lnTo>
                <a:lnTo>
                  <a:pt x="327660" y="640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887526" y="2519172"/>
            <a:ext cx="378460" cy="189230"/>
          </a:xfrm>
          <a:custGeom>
            <a:avLst/>
            <a:gdLst/>
            <a:ahLst/>
            <a:cxnLst/>
            <a:rect l="l" t="t" r="r" b="b"/>
            <a:pathLst>
              <a:path w="378459" h="189230">
                <a:moveTo>
                  <a:pt x="52832" y="63500"/>
                </a:moveTo>
                <a:lnTo>
                  <a:pt x="51816" y="62484"/>
                </a:lnTo>
                <a:lnTo>
                  <a:pt x="51816" y="59436"/>
                </a:lnTo>
                <a:lnTo>
                  <a:pt x="50292" y="56388"/>
                </a:lnTo>
                <a:lnTo>
                  <a:pt x="42672" y="15240"/>
                </a:lnTo>
                <a:lnTo>
                  <a:pt x="41148" y="0"/>
                </a:lnTo>
                <a:lnTo>
                  <a:pt x="4572" y="1354"/>
                </a:lnTo>
                <a:lnTo>
                  <a:pt x="1524" y="1467"/>
                </a:lnTo>
                <a:lnTo>
                  <a:pt x="0" y="1524"/>
                </a:lnTo>
                <a:lnTo>
                  <a:pt x="0" y="19812"/>
                </a:lnTo>
                <a:lnTo>
                  <a:pt x="1524" y="36576"/>
                </a:lnTo>
                <a:lnTo>
                  <a:pt x="4572" y="53340"/>
                </a:lnTo>
                <a:lnTo>
                  <a:pt x="9144" y="67056"/>
                </a:lnTo>
                <a:lnTo>
                  <a:pt x="12192" y="73152"/>
                </a:lnTo>
                <a:lnTo>
                  <a:pt x="15240" y="80772"/>
                </a:lnTo>
                <a:lnTo>
                  <a:pt x="18288" y="86868"/>
                </a:lnTo>
                <a:lnTo>
                  <a:pt x="22860" y="91440"/>
                </a:lnTo>
                <a:lnTo>
                  <a:pt x="24384" y="94488"/>
                </a:lnTo>
                <a:lnTo>
                  <a:pt x="27432" y="97536"/>
                </a:lnTo>
                <a:lnTo>
                  <a:pt x="30480" y="99060"/>
                </a:lnTo>
                <a:lnTo>
                  <a:pt x="32004" y="100584"/>
                </a:lnTo>
                <a:lnTo>
                  <a:pt x="33528" y="100584"/>
                </a:lnTo>
                <a:lnTo>
                  <a:pt x="36576" y="103632"/>
                </a:lnTo>
                <a:lnTo>
                  <a:pt x="41148" y="103632"/>
                </a:lnTo>
                <a:lnTo>
                  <a:pt x="42672" y="105156"/>
                </a:lnTo>
                <a:lnTo>
                  <a:pt x="48768" y="105156"/>
                </a:lnTo>
                <a:lnTo>
                  <a:pt x="48768" y="62484"/>
                </a:lnTo>
                <a:lnTo>
                  <a:pt x="52832" y="63500"/>
                </a:lnTo>
                <a:close/>
              </a:path>
              <a:path w="378459" h="189230">
                <a:moveTo>
                  <a:pt x="51816" y="64008"/>
                </a:moveTo>
                <a:lnTo>
                  <a:pt x="48768" y="62484"/>
                </a:lnTo>
                <a:lnTo>
                  <a:pt x="48768" y="64008"/>
                </a:lnTo>
                <a:lnTo>
                  <a:pt x="51816" y="64008"/>
                </a:lnTo>
                <a:close/>
              </a:path>
              <a:path w="378459" h="189230">
                <a:moveTo>
                  <a:pt x="56388" y="105156"/>
                </a:moveTo>
                <a:lnTo>
                  <a:pt x="56388" y="65532"/>
                </a:lnTo>
                <a:lnTo>
                  <a:pt x="51816" y="64008"/>
                </a:lnTo>
                <a:lnTo>
                  <a:pt x="48768" y="64008"/>
                </a:lnTo>
                <a:lnTo>
                  <a:pt x="48768" y="105156"/>
                </a:lnTo>
                <a:lnTo>
                  <a:pt x="56388" y="105156"/>
                </a:lnTo>
                <a:close/>
              </a:path>
              <a:path w="378459" h="189230">
                <a:moveTo>
                  <a:pt x="56388" y="65532"/>
                </a:moveTo>
                <a:lnTo>
                  <a:pt x="53340" y="64008"/>
                </a:lnTo>
                <a:lnTo>
                  <a:pt x="51816" y="64008"/>
                </a:lnTo>
                <a:lnTo>
                  <a:pt x="56388" y="65532"/>
                </a:lnTo>
                <a:close/>
              </a:path>
              <a:path w="378459" h="189230">
                <a:moveTo>
                  <a:pt x="54864" y="64008"/>
                </a:moveTo>
                <a:lnTo>
                  <a:pt x="53340" y="63627"/>
                </a:lnTo>
                <a:lnTo>
                  <a:pt x="52832" y="63500"/>
                </a:lnTo>
                <a:lnTo>
                  <a:pt x="53340" y="64008"/>
                </a:lnTo>
                <a:lnTo>
                  <a:pt x="54864" y="64008"/>
                </a:lnTo>
                <a:close/>
              </a:path>
              <a:path w="378459" h="189230">
                <a:moveTo>
                  <a:pt x="188595" y="78740"/>
                </a:moveTo>
                <a:lnTo>
                  <a:pt x="184404" y="73152"/>
                </a:lnTo>
                <a:lnTo>
                  <a:pt x="182880" y="73152"/>
                </a:lnTo>
                <a:lnTo>
                  <a:pt x="182880" y="71628"/>
                </a:lnTo>
                <a:lnTo>
                  <a:pt x="181356" y="71628"/>
                </a:lnTo>
                <a:lnTo>
                  <a:pt x="176784" y="67056"/>
                </a:lnTo>
                <a:lnTo>
                  <a:pt x="175260" y="67056"/>
                </a:lnTo>
                <a:lnTo>
                  <a:pt x="172212" y="65532"/>
                </a:lnTo>
                <a:lnTo>
                  <a:pt x="170688" y="65532"/>
                </a:lnTo>
                <a:lnTo>
                  <a:pt x="169164" y="64008"/>
                </a:lnTo>
                <a:lnTo>
                  <a:pt x="53340" y="64008"/>
                </a:lnTo>
                <a:lnTo>
                  <a:pt x="56388" y="65532"/>
                </a:lnTo>
                <a:lnTo>
                  <a:pt x="56388" y="105156"/>
                </a:lnTo>
                <a:lnTo>
                  <a:pt x="153924" y="105156"/>
                </a:lnTo>
                <a:lnTo>
                  <a:pt x="153924" y="102108"/>
                </a:lnTo>
                <a:lnTo>
                  <a:pt x="155448" y="103632"/>
                </a:lnTo>
                <a:lnTo>
                  <a:pt x="160020" y="105156"/>
                </a:lnTo>
                <a:lnTo>
                  <a:pt x="160020" y="114300"/>
                </a:lnTo>
                <a:lnTo>
                  <a:pt x="163068" y="124968"/>
                </a:lnTo>
                <a:lnTo>
                  <a:pt x="166116" y="137160"/>
                </a:lnTo>
                <a:lnTo>
                  <a:pt x="167640" y="152400"/>
                </a:lnTo>
                <a:lnTo>
                  <a:pt x="167640" y="149352"/>
                </a:lnTo>
                <a:lnTo>
                  <a:pt x="173736" y="115824"/>
                </a:lnTo>
                <a:lnTo>
                  <a:pt x="176784" y="102108"/>
                </a:lnTo>
                <a:lnTo>
                  <a:pt x="179832" y="94488"/>
                </a:lnTo>
                <a:lnTo>
                  <a:pt x="185928" y="82296"/>
                </a:lnTo>
                <a:lnTo>
                  <a:pt x="188595" y="78740"/>
                </a:lnTo>
                <a:close/>
              </a:path>
              <a:path w="378459" h="189230">
                <a:moveTo>
                  <a:pt x="155448" y="103632"/>
                </a:moveTo>
                <a:lnTo>
                  <a:pt x="153924" y="102108"/>
                </a:lnTo>
                <a:lnTo>
                  <a:pt x="154686" y="103632"/>
                </a:lnTo>
                <a:lnTo>
                  <a:pt x="155448" y="103632"/>
                </a:lnTo>
                <a:close/>
              </a:path>
              <a:path w="378459" h="189230">
                <a:moveTo>
                  <a:pt x="154686" y="103632"/>
                </a:moveTo>
                <a:lnTo>
                  <a:pt x="153924" y="102108"/>
                </a:lnTo>
                <a:lnTo>
                  <a:pt x="153924" y="103632"/>
                </a:lnTo>
                <a:lnTo>
                  <a:pt x="154686" y="103632"/>
                </a:lnTo>
                <a:close/>
              </a:path>
              <a:path w="378459" h="189230">
                <a:moveTo>
                  <a:pt x="155448" y="105156"/>
                </a:moveTo>
                <a:lnTo>
                  <a:pt x="154686" y="103632"/>
                </a:lnTo>
                <a:lnTo>
                  <a:pt x="153924" y="103632"/>
                </a:lnTo>
                <a:lnTo>
                  <a:pt x="153924" y="105156"/>
                </a:lnTo>
                <a:lnTo>
                  <a:pt x="155448" y="105156"/>
                </a:lnTo>
                <a:close/>
              </a:path>
              <a:path w="378459" h="189230">
                <a:moveTo>
                  <a:pt x="155956" y="105156"/>
                </a:moveTo>
                <a:lnTo>
                  <a:pt x="155448" y="103632"/>
                </a:lnTo>
                <a:lnTo>
                  <a:pt x="154686" y="103632"/>
                </a:lnTo>
                <a:lnTo>
                  <a:pt x="155448" y="105156"/>
                </a:lnTo>
                <a:lnTo>
                  <a:pt x="155956" y="105156"/>
                </a:lnTo>
                <a:close/>
              </a:path>
              <a:path w="378459" h="189230">
                <a:moveTo>
                  <a:pt x="160020" y="105156"/>
                </a:moveTo>
                <a:lnTo>
                  <a:pt x="155448" y="103632"/>
                </a:lnTo>
                <a:lnTo>
                  <a:pt x="156972" y="105156"/>
                </a:lnTo>
                <a:lnTo>
                  <a:pt x="160020" y="105156"/>
                </a:lnTo>
                <a:close/>
              </a:path>
              <a:path w="378459" h="189230">
                <a:moveTo>
                  <a:pt x="156972" y="105156"/>
                </a:moveTo>
                <a:lnTo>
                  <a:pt x="155448" y="103632"/>
                </a:lnTo>
                <a:lnTo>
                  <a:pt x="155956" y="105156"/>
                </a:lnTo>
                <a:lnTo>
                  <a:pt x="156972" y="105156"/>
                </a:lnTo>
                <a:close/>
              </a:path>
              <a:path w="378459" h="189230">
                <a:moveTo>
                  <a:pt x="160020" y="114300"/>
                </a:moveTo>
                <a:lnTo>
                  <a:pt x="160020" y="105156"/>
                </a:lnTo>
                <a:lnTo>
                  <a:pt x="155956" y="105156"/>
                </a:lnTo>
                <a:lnTo>
                  <a:pt x="156972" y="108204"/>
                </a:lnTo>
                <a:lnTo>
                  <a:pt x="160020" y="114300"/>
                </a:lnTo>
                <a:close/>
              </a:path>
              <a:path w="378459" h="189230">
                <a:moveTo>
                  <a:pt x="210312" y="167640"/>
                </a:moveTo>
                <a:lnTo>
                  <a:pt x="204216" y="117348"/>
                </a:lnTo>
                <a:lnTo>
                  <a:pt x="188976" y="79248"/>
                </a:lnTo>
                <a:lnTo>
                  <a:pt x="188595" y="78740"/>
                </a:lnTo>
                <a:lnTo>
                  <a:pt x="185928" y="82296"/>
                </a:lnTo>
                <a:lnTo>
                  <a:pt x="179832" y="94488"/>
                </a:lnTo>
                <a:lnTo>
                  <a:pt x="176784" y="102108"/>
                </a:lnTo>
                <a:lnTo>
                  <a:pt x="173736" y="115824"/>
                </a:lnTo>
                <a:lnTo>
                  <a:pt x="167640" y="149352"/>
                </a:lnTo>
                <a:lnTo>
                  <a:pt x="167640" y="167640"/>
                </a:lnTo>
                <a:lnTo>
                  <a:pt x="210312" y="167640"/>
                </a:lnTo>
                <a:close/>
              </a:path>
              <a:path w="378459" h="189230">
                <a:moveTo>
                  <a:pt x="210312" y="169164"/>
                </a:moveTo>
                <a:lnTo>
                  <a:pt x="210312" y="167640"/>
                </a:lnTo>
                <a:lnTo>
                  <a:pt x="167640" y="167640"/>
                </a:lnTo>
                <a:lnTo>
                  <a:pt x="167640" y="169164"/>
                </a:lnTo>
                <a:lnTo>
                  <a:pt x="169164" y="176313"/>
                </a:lnTo>
                <a:lnTo>
                  <a:pt x="169164" y="176625"/>
                </a:lnTo>
                <a:lnTo>
                  <a:pt x="173736" y="183070"/>
                </a:lnTo>
                <a:lnTo>
                  <a:pt x="180498" y="187380"/>
                </a:lnTo>
                <a:lnTo>
                  <a:pt x="188595" y="188904"/>
                </a:lnTo>
                <a:lnTo>
                  <a:pt x="188976" y="188976"/>
                </a:lnTo>
                <a:lnTo>
                  <a:pt x="196596" y="187380"/>
                </a:lnTo>
                <a:lnTo>
                  <a:pt x="203073" y="183070"/>
                </a:lnTo>
                <a:lnTo>
                  <a:pt x="207835" y="176760"/>
                </a:lnTo>
                <a:lnTo>
                  <a:pt x="210312" y="169164"/>
                </a:lnTo>
                <a:close/>
              </a:path>
              <a:path w="378459" h="189230">
                <a:moveTo>
                  <a:pt x="323088" y="64008"/>
                </a:moveTo>
                <a:lnTo>
                  <a:pt x="208788" y="64008"/>
                </a:lnTo>
                <a:lnTo>
                  <a:pt x="207264" y="65532"/>
                </a:lnTo>
                <a:lnTo>
                  <a:pt x="205740" y="65532"/>
                </a:lnTo>
                <a:lnTo>
                  <a:pt x="202692" y="67056"/>
                </a:lnTo>
                <a:lnTo>
                  <a:pt x="201168" y="67056"/>
                </a:lnTo>
                <a:lnTo>
                  <a:pt x="198120" y="70104"/>
                </a:lnTo>
                <a:lnTo>
                  <a:pt x="195072" y="71628"/>
                </a:lnTo>
                <a:lnTo>
                  <a:pt x="190500" y="76200"/>
                </a:lnTo>
                <a:lnTo>
                  <a:pt x="188595" y="78740"/>
                </a:lnTo>
                <a:lnTo>
                  <a:pt x="188976" y="79248"/>
                </a:lnTo>
                <a:lnTo>
                  <a:pt x="192024" y="83820"/>
                </a:lnTo>
                <a:lnTo>
                  <a:pt x="207264" y="134112"/>
                </a:lnTo>
                <a:lnTo>
                  <a:pt x="210312" y="167640"/>
                </a:lnTo>
                <a:lnTo>
                  <a:pt x="210312" y="153924"/>
                </a:lnTo>
                <a:lnTo>
                  <a:pt x="211836" y="138684"/>
                </a:lnTo>
                <a:lnTo>
                  <a:pt x="213360" y="126492"/>
                </a:lnTo>
                <a:lnTo>
                  <a:pt x="216408" y="115824"/>
                </a:lnTo>
                <a:lnTo>
                  <a:pt x="216408" y="105156"/>
                </a:lnTo>
                <a:lnTo>
                  <a:pt x="220980" y="104013"/>
                </a:lnTo>
                <a:lnTo>
                  <a:pt x="221284" y="103936"/>
                </a:lnTo>
                <a:lnTo>
                  <a:pt x="224028" y="102108"/>
                </a:lnTo>
                <a:lnTo>
                  <a:pt x="224028" y="105156"/>
                </a:lnTo>
                <a:lnTo>
                  <a:pt x="321564" y="105156"/>
                </a:lnTo>
                <a:lnTo>
                  <a:pt x="321564" y="65532"/>
                </a:lnTo>
                <a:lnTo>
                  <a:pt x="323088" y="64008"/>
                </a:lnTo>
                <a:close/>
              </a:path>
              <a:path w="378459" h="189230">
                <a:moveTo>
                  <a:pt x="220980" y="104140"/>
                </a:moveTo>
                <a:lnTo>
                  <a:pt x="219456" y="104394"/>
                </a:lnTo>
                <a:lnTo>
                  <a:pt x="216408" y="105156"/>
                </a:lnTo>
                <a:lnTo>
                  <a:pt x="219456" y="105156"/>
                </a:lnTo>
                <a:lnTo>
                  <a:pt x="220980" y="104140"/>
                </a:lnTo>
                <a:close/>
              </a:path>
              <a:path w="378459" h="189230">
                <a:moveTo>
                  <a:pt x="220980" y="106680"/>
                </a:moveTo>
                <a:lnTo>
                  <a:pt x="220980" y="105156"/>
                </a:lnTo>
                <a:lnTo>
                  <a:pt x="216408" y="105156"/>
                </a:lnTo>
                <a:lnTo>
                  <a:pt x="216408" y="115824"/>
                </a:lnTo>
                <a:lnTo>
                  <a:pt x="217932" y="111252"/>
                </a:lnTo>
                <a:lnTo>
                  <a:pt x="219456" y="108204"/>
                </a:lnTo>
                <a:lnTo>
                  <a:pt x="220980" y="106680"/>
                </a:lnTo>
                <a:close/>
              </a:path>
              <a:path w="378459" h="189230">
                <a:moveTo>
                  <a:pt x="222504" y="103632"/>
                </a:moveTo>
                <a:lnTo>
                  <a:pt x="221284" y="103936"/>
                </a:lnTo>
                <a:lnTo>
                  <a:pt x="219456" y="105156"/>
                </a:lnTo>
                <a:lnTo>
                  <a:pt x="222504" y="103632"/>
                </a:lnTo>
                <a:close/>
              </a:path>
              <a:path w="378459" h="189230">
                <a:moveTo>
                  <a:pt x="222504" y="103632"/>
                </a:moveTo>
                <a:lnTo>
                  <a:pt x="219456" y="105156"/>
                </a:lnTo>
                <a:lnTo>
                  <a:pt x="220980" y="105156"/>
                </a:lnTo>
                <a:lnTo>
                  <a:pt x="222504" y="103632"/>
                </a:lnTo>
                <a:close/>
              </a:path>
              <a:path w="378459" h="189230">
                <a:moveTo>
                  <a:pt x="224028" y="105156"/>
                </a:moveTo>
                <a:lnTo>
                  <a:pt x="224028" y="102108"/>
                </a:lnTo>
                <a:lnTo>
                  <a:pt x="220980" y="105156"/>
                </a:lnTo>
                <a:lnTo>
                  <a:pt x="224028" y="105156"/>
                </a:lnTo>
                <a:close/>
              </a:path>
              <a:path w="378459" h="189230">
                <a:moveTo>
                  <a:pt x="224028" y="102108"/>
                </a:moveTo>
                <a:lnTo>
                  <a:pt x="221284" y="103936"/>
                </a:lnTo>
                <a:lnTo>
                  <a:pt x="222504" y="103632"/>
                </a:lnTo>
                <a:lnTo>
                  <a:pt x="224028" y="102108"/>
                </a:lnTo>
                <a:close/>
              </a:path>
              <a:path w="378459" h="189230">
                <a:moveTo>
                  <a:pt x="324612" y="64008"/>
                </a:moveTo>
                <a:lnTo>
                  <a:pt x="323088" y="64008"/>
                </a:lnTo>
                <a:lnTo>
                  <a:pt x="321564" y="65532"/>
                </a:lnTo>
                <a:lnTo>
                  <a:pt x="324612" y="64008"/>
                </a:lnTo>
                <a:close/>
              </a:path>
              <a:path w="378459" h="189230">
                <a:moveTo>
                  <a:pt x="326136" y="64008"/>
                </a:moveTo>
                <a:lnTo>
                  <a:pt x="324612" y="64008"/>
                </a:lnTo>
                <a:lnTo>
                  <a:pt x="321564" y="65532"/>
                </a:lnTo>
                <a:lnTo>
                  <a:pt x="326136" y="64008"/>
                </a:lnTo>
                <a:close/>
              </a:path>
              <a:path w="378459" h="189230">
                <a:moveTo>
                  <a:pt x="329184" y="105156"/>
                </a:moveTo>
                <a:lnTo>
                  <a:pt x="329184" y="64008"/>
                </a:lnTo>
                <a:lnTo>
                  <a:pt x="326136" y="64008"/>
                </a:lnTo>
                <a:lnTo>
                  <a:pt x="321564" y="65532"/>
                </a:lnTo>
                <a:lnTo>
                  <a:pt x="321564" y="105156"/>
                </a:lnTo>
                <a:lnTo>
                  <a:pt x="329184" y="105156"/>
                </a:lnTo>
                <a:close/>
              </a:path>
              <a:path w="378459" h="189230">
                <a:moveTo>
                  <a:pt x="377952" y="1524"/>
                </a:moveTo>
                <a:lnTo>
                  <a:pt x="352044" y="598"/>
                </a:lnTo>
                <a:lnTo>
                  <a:pt x="350520" y="544"/>
                </a:lnTo>
                <a:lnTo>
                  <a:pt x="347472" y="435"/>
                </a:lnTo>
                <a:lnTo>
                  <a:pt x="345948" y="381"/>
                </a:lnTo>
                <a:lnTo>
                  <a:pt x="342900" y="272"/>
                </a:lnTo>
                <a:lnTo>
                  <a:pt x="339852" y="163"/>
                </a:lnTo>
                <a:lnTo>
                  <a:pt x="336804" y="54"/>
                </a:lnTo>
                <a:lnTo>
                  <a:pt x="335280" y="0"/>
                </a:lnTo>
                <a:lnTo>
                  <a:pt x="335280" y="16764"/>
                </a:lnTo>
                <a:lnTo>
                  <a:pt x="333756" y="30480"/>
                </a:lnTo>
                <a:lnTo>
                  <a:pt x="330708" y="44196"/>
                </a:lnTo>
                <a:lnTo>
                  <a:pt x="327660" y="54864"/>
                </a:lnTo>
                <a:lnTo>
                  <a:pt x="323088" y="64008"/>
                </a:lnTo>
                <a:lnTo>
                  <a:pt x="327660" y="62484"/>
                </a:lnTo>
                <a:lnTo>
                  <a:pt x="327660" y="64008"/>
                </a:lnTo>
                <a:lnTo>
                  <a:pt x="329184" y="64008"/>
                </a:lnTo>
                <a:lnTo>
                  <a:pt x="329184" y="105156"/>
                </a:lnTo>
                <a:lnTo>
                  <a:pt x="335280" y="105156"/>
                </a:lnTo>
                <a:lnTo>
                  <a:pt x="336804" y="103632"/>
                </a:lnTo>
                <a:lnTo>
                  <a:pt x="339852" y="103632"/>
                </a:lnTo>
                <a:lnTo>
                  <a:pt x="342900" y="102108"/>
                </a:lnTo>
                <a:lnTo>
                  <a:pt x="344424" y="100584"/>
                </a:lnTo>
                <a:lnTo>
                  <a:pt x="345948" y="100584"/>
                </a:lnTo>
                <a:lnTo>
                  <a:pt x="347472" y="99060"/>
                </a:lnTo>
                <a:lnTo>
                  <a:pt x="350520" y="97536"/>
                </a:lnTo>
                <a:lnTo>
                  <a:pt x="350520" y="96012"/>
                </a:lnTo>
                <a:lnTo>
                  <a:pt x="352044" y="96012"/>
                </a:lnTo>
                <a:lnTo>
                  <a:pt x="352044" y="94488"/>
                </a:lnTo>
                <a:lnTo>
                  <a:pt x="356616" y="89916"/>
                </a:lnTo>
                <a:lnTo>
                  <a:pt x="359664" y="83820"/>
                </a:lnTo>
                <a:lnTo>
                  <a:pt x="362712" y="79248"/>
                </a:lnTo>
                <a:lnTo>
                  <a:pt x="365760" y="73152"/>
                </a:lnTo>
                <a:lnTo>
                  <a:pt x="368808" y="65532"/>
                </a:lnTo>
                <a:lnTo>
                  <a:pt x="371856" y="51816"/>
                </a:lnTo>
                <a:lnTo>
                  <a:pt x="374904" y="35052"/>
                </a:lnTo>
                <a:lnTo>
                  <a:pt x="377952" y="1524"/>
                </a:lnTo>
                <a:close/>
              </a:path>
              <a:path w="378459" h="189230">
                <a:moveTo>
                  <a:pt x="327660" y="64008"/>
                </a:moveTo>
                <a:lnTo>
                  <a:pt x="327660" y="62484"/>
                </a:lnTo>
                <a:lnTo>
                  <a:pt x="324612" y="64008"/>
                </a:lnTo>
                <a:lnTo>
                  <a:pt x="327660" y="64008"/>
                </a:lnTo>
                <a:close/>
              </a:path>
            </a:pathLst>
          </a:custGeom>
          <a:solidFill>
            <a:srgbClr val="FF6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" name="object 73"/>
          <p:cNvGrpSpPr/>
          <p:nvPr/>
        </p:nvGrpSpPr>
        <p:grpSpPr>
          <a:xfrm>
            <a:off x="9466902" y="2772155"/>
            <a:ext cx="1554480" cy="1574800"/>
            <a:chOff x="8096890" y="2772155"/>
            <a:chExt cx="1554480" cy="1574800"/>
          </a:xfrm>
        </p:grpSpPr>
        <p:sp>
          <p:nvSpPr>
            <p:cNvPr id="74" name="object 74"/>
            <p:cNvSpPr/>
            <p:nvPr/>
          </p:nvSpPr>
          <p:spPr>
            <a:xfrm>
              <a:off x="8685149" y="2772155"/>
              <a:ext cx="966469" cy="1574800"/>
            </a:xfrm>
            <a:custGeom>
              <a:avLst/>
              <a:gdLst/>
              <a:ahLst/>
              <a:cxnLst/>
              <a:rect l="l" t="t" r="r" b="b"/>
              <a:pathLst>
                <a:path w="966470" h="1574800">
                  <a:moveTo>
                    <a:pt x="966216" y="83820"/>
                  </a:moveTo>
                  <a:lnTo>
                    <a:pt x="944880" y="83820"/>
                  </a:lnTo>
                  <a:lnTo>
                    <a:pt x="944880" y="62484"/>
                  </a:lnTo>
                  <a:lnTo>
                    <a:pt x="42672" y="62484"/>
                  </a:lnTo>
                  <a:lnTo>
                    <a:pt x="42672" y="0"/>
                  </a:lnTo>
                  <a:lnTo>
                    <a:pt x="0" y="0"/>
                  </a:lnTo>
                  <a:lnTo>
                    <a:pt x="0" y="83820"/>
                  </a:lnTo>
                  <a:lnTo>
                    <a:pt x="21336" y="83820"/>
                  </a:lnTo>
                  <a:lnTo>
                    <a:pt x="21336" y="103632"/>
                  </a:lnTo>
                  <a:lnTo>
                    <a:pt x="923544" y="103632"/>
                  </a:lnTo>
                  <a:lnTo>
                    <a:pt x="923544" y="1488960"/>
                  </a:lnTo>
                  <a:lnTo>
                    <a:pt x="566928" y="1488960"/>
                  </a:lnTo>
                  <a:lnTo>
                    <a:pt x="566928" y="1447812"/>
                  </a:lnTo>
                  <a:lnTo>
                    <a:pt x="440436" y="1510296"/>
                  </a:lnTo>
                  <a:lnTo>
                    <a:pt x="545592" y="1563497"/>
                  </a:lnTo>
                  <a:lnTo>
                    <a:pt x="566928" y="1574304"/>
                  </a:lnTo>
                  <a:lnTo>
                    <a:pt x="566928" y="1531632"/>
                  </a:lnTo>
                  <a:lnTo>
                    <a:pt x="944880" y="1531632"/>
                  </a:lnTo>
                  <a:lnTo>
                    <a:pt x="944880" y="1510284"/>
                  </a:lnTo>
                  <a:lnTo>
                    <a:pt x="966216" y="1510284"/>
                  </a:lnTo>
                  <a:lnTo>
                    <a:pt x="966216" y="83820"/>
                  </a:lnTo>
                  <a:close/>
                </a:path>
              </a:pathLst>
            </a:custGeom>
            <a:solidFill>
              <a:srgbClr val="FF6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18226" y="3296412"/>
              <a:ext cx="251460" cy="124968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8096890" y="2772155"/>
              <a:ext cx="43180" cy="586740"/>
            </a:xfrm>
            <a:custGeom>
              <a:avLst/>
              <a:gdLst/>
              <a:ahLst/>
              <a:cxnLst/>
              <a:rect l="l" t="t" r="r" b="b"/>
              <a:pathLst>
                <a:path w="43179" h="586739">
                  <a:moveTo>
                    <a:pt x="42671" y="586739"/>
                  </a:moveTo>
                  <a:lnTo>
                    <a:pt x="42671" y="0"/>
                  </a:lnTo>
                  <a:lnTo>
                    <a:pt x="0" y="0"/>
                  </a:lnTo>
                  <a:lnTo>
                    <a:pt x="0" y="586739"/>
                  </a:lnTo>
                  <a:lnTo>
                    <a:pt x="42671" y="5867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9299262" y="2519172"/>
            <a:ext cx="378460" cy="189230"/>
          </a:xfrm>
          <a:custGeom>
            <a:avLst/>
            <a:gdLst/>
            <a:ahLst/>
            <a:cxnLst/>
            <a:rect l="l" t="t" r="r" b="b"/>
            <a:pathLst>
              <a:path w="378459" h="189230">
                <a:moveTo>
                  <a:pt x="53340" y="63500"/>
                </a:moveTo>
                <a:lnTo>
                  <a:pt x="53340" y="62484"/>
                </a:lnTo>
                <a:lnTo>
                  <a:pt x="50292" y="56388"/>
                </a:lnTo>
                <a:lnTo>
                  <a:pt x="48768" y="51816"/>
                </a:lnTo>
                <a:lnTo>
                  <a:pt x="45720" y="41148"/>
                </a:lnTo>
                <a:lnTo>
                  <a:pt x="44196" y="28956"/>
                </a:lnTo>
                <a:lnTo>
                  <a:pt x="42672" y="15240"/>
                </a:lnTo>
                <a:lnTo>
                  <a:pt x="42672" y="0"/>
                </a:lnTo>
                <a:lnTo>
                  <a:pt x="18288" y="870"/>
                </a:lnTo>
                <a:lnTo>
                  <a:pt x="15240" y="979"/>
                </a:lnTo>
                <a:lnTo>
                  <a:pt x="12192" y="1088"/>
                </a:lnTo>
                <a:lnTo>
                  <a:pt x="9144" y="1197"/>
                </a:lnTo>
                <a:lnTo>
                  <a:pt x="6096" y="1306"/>
                </a:lnTo>
                <a:lnTo>
                  <a:pt x="3048" y="1415"/>
                </a:lnTo>
                <a:lnTo>
                  <a:pt x="0" y="1524"/>
                </a:lnTo>
                <a:lnTo>
                  <a:pt x="3048" y="36576"/>
                </a:lnTo>
                <a:lnTo>
                  <a:pt x="6096" y="53340"/>
                </a:lnTo>
                <a:lnTo>
                  <a:pt x="9144" y="67056"/>
                </a:lnTo>
                <a:lnTo>
                  <a:pt x="12192" y="73152"/>
                </a:lnTo>
                <a:lnTo>
                  <a:pt x="15240" y="80772"/>
                </a:lnTo>
                <a:lnTo>
                  <a:pt x="18288" y="86868"/>
                </a:lnTo>
                <a:lnTo>
                  <a:pt x="25908" y="94488"/>
                </a:lnTo>
                <a:lnTo>
                  <a:pt x="25908" y="96012"/>
                </a:lnTo>
                <a:lnTo>
                  <a:pt x="27432" y="96012"/>
                </a:lnTo>
                <a:lnTo>
                  <a:pt x="27432" y="97536"/>
                </a:lnTo>
                <a:lnTo>
                  <a:pt x="30480" y="99060"/>
                </a:lnTo>
                <a:lnTo>
                  <a:pt x="32004" y="100584"/>
                </a:lnTo>
                <a:lnTo>
                  <a:pt x="33528" y="100584"/>
                </a:lnTo>
                <a:lnTo>
                  <a:pt x="35052" y="102108"/>
                </a:lnTo>
                <a:lnTo>
                  <a:pt x="38100" y="103632"/>
                </a:lnTo>
                <a:lnTo>
                  <a:pt x="41148" y="103632"/>
                </a:lnTo>
                <a:lnTo>
                  <a:pt x="42672" y="105156"/>
                </a:lnTo>
                <a:lnTo>
                  <a:pt x="48768" y="105156"/>
                </a:lnTo>
                <a:lnTo>
                  <a:pt x="48768" y="64008"/>
                </a:lnTo>
                <a:lnTo>
                  <a:pt x="50292" y="64008"/>
                </a:lnTo>
                <a:lnTo>
                  <a:pt x="50292" y="62484"/>
                </a:lnTo>
                <a:lnTo>
                  <a:pt x="53340" y="63500"/>
                </a:lnTo>
                <a:close/>
              </a:path>
              <a:path w="378459" h="189230">
                <a:moveTo>
                  <a:pt x="56388" y="105156"/>
                </a:moveTo>
                <a:lnTo>
                  <a:pt x="56388" y="65532"/>
                </a:lnTo>
                <a:lnTo>
                  <a:pt x="51816" y="64008"/>
                </a:lnTo>
                <a:lnTo>
                  <a:pt x="48768" y="64008"/>
                </a:lnTo>
                <a:lnTo>
                  <a:pt x="48768" y="105156"/>
                </a:lnTo>
                <a:lnTo>
                  <a:pt x="56388" y="105156"/>
                </a:lnTo>
                <a:close/>
              </a:path>
              <a:path w="378459" h="189230">
                <a:moveTo>
                  <a:pt x="53340" y="64008"/>
                </a:moveTo>
                <a:lnTo>
                  <a:pt x="50292" y="62484"/>
                </a:lnTo>
                <a:lnTo>
                  <a:pt x="50292" y="64008"/>
                </a:lnTo>
                <a:lnTo>
                  <a:pt x="53340" y="64008"/>
                </a:lnTo>
                <a:close/>
              </a:path>
              <a:path w="378459" h="189230">
                <a:moveTo>
                  <a:pt x="56388" y="65532"/>
                </a:moveTo>
                <a:lnTo>
                  <a:pt x="53340" y="64008"/>
                </a:lnTo>
                <a:lnTo>
                  <a:pt x="51816" y="64008"/>
                </a:lnTo>
                <a:lnTo>
                  <a:pt x="56388" y="65532"/>
                </a:lnTo>
                <a:close/>
              </a:path>
              <a:path w="378459" h="189230">
                <a:moveTo>
                  <a:pt x="54864" y="64008"/>
                </a:moveTo>
                <a:lnTo>
                  <a:pt x="53340" y="63500"/>
                </a:lnTo>
                <a:lnTo>
                  <a:pt x="53340" y="64008"/>
                </a:lnTo>
                <a:lnTo>
                  <a:pt x="54864" y="64008"/>
                </a:lnTo>
                <a:close/>
              </a:path>
              <a:path w="378459" h="189230">
                <a:moveTo>
                  <a:pt x="188976" y="78232"/>
                </a:moveTo>
                <a:lnTo>
                  <a:pt x="188976" y="77724"/>
                </a:lnTo>
                <a:lnTo>
                  <a:pt x="187452" y="77724"/>
                </a:lnTo>
                <a:lnTo>
                  <a:pt x="187452" y="76200"/>
                </a:lnTo>
                <a:lnTo>
                  <a:pt x="179832" y="68580"/>
                </a:lnTo>
                <a:lnTo>
                  <a:pt x="178308" y="68580"/>
                </a:lnTo>
                <a:lnTo>
                  <a:pt x="176784" y="67056"/>
                </a:lnTo>
                <a:lnTo>
                  <a:pt x="175260" y="67056"/>
                </a:lnTo>
                <a:lnTo>
                  <a:pt x="172212" y="65532"/>
                </a:lnTo>
                <a:lnTo>
                  <a:pt x="170688" y="65532"/>
                </a:lnTo>
                <a:lnTo>
                  <a:pt x="169164" y="64008"/>
                </a:lnTo>
                <a:lnTo>
                  <a:pt x="53340" y="64008"/>
                </a:lnTo>
                <a:lnTo>
                  <a:pt x="56388" y="65532"/>
                </a:lnTo>
                <a:lnTo>
                  <a:pt x="56388" y="105156"/>
                </a:lnTo>
                <a:lnTo>
                  <a:pt x="153924" y="105156"/>
                </a:lnTo>
                <a:lnTo>
                  <a:pt x="153924" y="102108"/>
                </a:lnTo>
                <a:lnTo>
                  <a:pt x="156972" y="104140"/>
                </a:lnTo>
                <a:lnTo>
                  <a:pt x="160020" y="105156"/>
                </a:lnTo>
                <a:lnTo>
                  <a:pt x="161544" y="105156"/>
                </a:lnTo>
                <a:lnTo>
                  <a:pt x="161544" y="119634"/>
                </a:lnTo>
                <a:lnTo>
                  <a:pt x="163068" y="124968"/>
                </a:lnTo>
                <a:lnTo>
                  <a:pt x="166116" y="137160"/>
                </a:lnTo>
                <a:lnTo>
                  <a:pt x="167640" y="152400"/>
                </a:lnTo>
                <a:lnTo>
                  <a:pt x="167640" y="167640"/>
                </a:lnTo>
                <a:lnTo>
                  <a:pt x="170688" y="132588"/>
                </a:lnTo>
                <a:lnTo>
                  <a:pt x="173736" y="115824"/>
                </a:lnTo>
                <a:lnTo>
                  <a:pt x="178308" y="102108"/>
                </a:lnTo>
                <a:lnTo>
                  <a:pt x="179832" y="94488"/>
                </a:lnTo>
                <a:lnTo>
                  <a:pt x="185928" y="82296"/>
                </a:lnTo>
                <a:lnTo>
                  <a:pt x="188976" y="78232"/>
                </a:lnTo>
                <a:close/>
              </a:path>
              <a:path w="378459" h="189230">
                <a:moveTo>
                  <a:pt x="156972" y="104140"/>
                </a:moveTo>
                <a:lnTo>
                  <a:pt x="153924" y="102108"/>
                </a:lnTo>
                <a:lnTo>
                  <a:pt x="155448" y="103632"/>
                </a:lnTo>
                <a:lnTo>
                  <a:pt x="156972" y="104140"/>
                </a:lnTo>
                <a:close/>
              </a:path>
              <a:path w="378459" h="189230">
                <a:moveTo>
                  <a:pt x="156972" y="105156"/>
                </a:moveTo>
                <a:lnTo>
                  <a:pt x="153924" y="102108"/>
                </a:lnTo>
                <a:lnTo>
                  <a:pt x="155448" y="105156"/>
                </a:lnTo>
                <a:lnTo>
                  <a:pt x="156972" y="105156"/>
                </a:lnTo>
                <a:close/>
              </a:path>
              <a:path w="378459" h="189230">
                <a:moveTo>
                  <a:pt x="155448" y="105156"/>
                </a:moveTo>
                <a:lnTo>
                  <a:pt x="153924" y="102108"/>
                </a:lnTo>
                <a:lnTo>
                  <a:pt x="153924" y="105156"/>
                </a:lnTo>
                <a:lnTo>
                  <a:pt x="155448" y="105156"/>
                </a:lnTo>
                <a:close/>
              </a:path>
              <a:path w="378459" h="189230">
                <a:moveTo>
                  <a:pt x="158496" y="105156"/>
                </a:moveTo>
                <a:lnTo>
                  <a:pt x="156972" y="104140"/>
                </a:lnTo>
                <a:lnTo>
                  <a:pt x="155448" y="103632"/>
                </a:lnTo>
                <a:lnTo>
                  <a:pt x="158496" y="105156"/>
                </a:lnTo>
                <a:close/>
              </a:path>
              <a:path w="378459" h="189230">
                <a:moveTo>
                  <a:pt x="158496" y="105156"/>
                </a:moveTo>
                <a:lnTo>
                  <a:pt x="155448" y="103632"/>
                </a:lnTo>
                <a:lnTo>
                  <a:pt x="156972" y="105156"/>
                </a:lnTo>
                <a:lnTo>
                  <a:pt x="158496" y="105156"/>
                </a:lnTo>
                <a:close/>
              </a:path>
              <a:path w="378459" h="189230">
                <a:moveTo>
                  <a:pt x="161544" y="119634"/>
                </a:moveTo>
                <a:lnTo>
                  <a:pt x="161544" y="105156"/>
                </a:lnTo>
                <a:lnTo>
                  <a:pt x="155448" y="105156"/>
                </a:lnTo>
                <a:lnTo>
                  <a:pt x="156972" y="106680"/>
                </a:lnTo>
                <a:lnTo>
                  <a:pt x="158496" y="111252"/>
                </a:lnTo>
                <a:lnTo>
                  <a:pt x="160020" y="114300"/>
                </a:lnTo>
                <a:lnTo>
                  <a:pt x="161544" y="119634"/>
                </a:lnTo>
                <a:close/>
              </a:path>
              <a:path w="378459" h="189230">
                <a:moveTo>
                  <a:pt x="160020" y="105156"/>
                </a:moveTo>
                <a:lnTo>
                  <a:pt x="156972" y="104140"/>
                </a:lnTo>
                <a:lnTo>
                  <a:pt x="158496" y="105156"/>
                </a:lnTo>
                <a:lnTo>
                  <a:pt x="160020" y="105156"/>
                </a:lnTo>
                <a:close/>
              </a:path>
              <a:path w="378459" h="189230">
                <a:moveTo>
                  <a:pt x="324612" y="64008"/>
                </a:moveTo>
                <a:lnTo>
                  <a:pt x="208692" y="64103"/>
                </a:lnTo>
                <a:lnTo>
                  <a:pt x="207264" y="65532"/>
                </a:lnTo>
                <a:lnTo>
                  <a:pt x="205740" y="65532"/>
                </a:lnTo>
                <a:lnTo>
                  <a:pt x="202692" y="67056"/>
                </a:lnTo>
                <a:lnTo>
                  <a:pt x="201168" y="67056"/>
                </a:lnTo>
                <a:lnTo>
                  <a:pt x="196596" y="71628"/>
                </a:lnTo>
                <a:lnTo>
                  <a:pt x="195072" y="71628"/>
                </a:lnTo>
                <a:lnTo>
                  <a:pt x="190500" y="76200"/>
                </a:lnTo>
                <a:lnTo>
                  <a:pt x="185928" y="82296"/>
                </a:lnTo>
                <a:lnTo>
                  <a:pt x="179832" y="94488"/>
                </a:lnTo>
                <a:lnTo>
                  <a:pt x="178308" y="102108"/>
                </a:lnTo>
                <a:lnTo>
                  <a:pt x="173736" y="115824"/>
                </a:lnTo>
                <a:lnTo>
                  <a:pt x="170688" y="132588"/>
                </a:lnTo>
                <a:lnTo>
                  <a:pt x="167640" y="167640"/>
                </a:lnTo>
                <a:lnTo>
                  <a:pt x="188976" y="167640"/>
                </a:lnTo>
                <a:lnTo>
                  <a:pt x="188976" y="79248"/>
                </a:lnTo>
                <a:lnTo>
                  <a:pt x="193548" y="83820"/>
                </a:lnTo>
                <a:lnTo>
                  <a:pt x="196596" y="89916"/>
                </a:lnTo>
                <a:lnTo>
                  <a:pt x="198120" y="96012"/>
                </a:lnTo>
                <a:lnTo>
                  <a:pt x="201168" y="103632"/>
                </a:lnTo>
                <a:lnTo>
                  <a:pt x="205740" y="117348"/>
                </a:lnTo>
                <a:lnTo>
                  <a:pt x="210312" y="167640"/>
                </a:lnTo>
                <a:lnTo>
                  <a:pt x="210312" y="153924"/>
                </a:lnTo>
                <a:lnTo>
                  <a:pt x="211836" y="138684"/>
                </a:lnTo>
                <a:lnTo>
                  <a:pt x="213360" y="126492"/>
                </a:lnTo>
                <a:lnTo>
                  <a:pt x="216408" y="115824"/>
                </a:lnTo>
                <a:lnTo>
                  <a:pt x="216408" y="105156"/>
                </a:lnTo>
                <a:lnTo>
                  <a:pt x="217932" y="105156"/>
                </a:lnTo>
                <a:lnTo>
                  <a:pt x="220980" y="104140"/>
                </a:lnTo>
                <a:lnTo>
                  <a:pt x="224028" y="102108"/>
                </a:lnTo>
                <a:lnTo>
                  <a:pt x="224028" y="105156"/>
                </a:lnTo>
                <a:lnTo>
                  <a:pt x="321564" y="105156"/>
                </a:lnTo>
                <a:lnTo>
                  <a:pt x="321564" y="65532"/>
                </a:lnTo>
                <a:lnTo>
                  <a:pt x="324612" y="64008"/>
                </a:lnTo>
                <a:close/>
              </a:path>
              <a:path w="378459" h="189230">
                <a:moveTo>
                  <a:pt x="210312" y="169164"/>
                </a:moveTo>
                <a:lnTo>
                  <a:pt x="210312" y="167640"/>
                </a:lnTo>
                <a:lnTo>
                  <a:pt x="167640" y="167640"/>
                </a:lnTo>
                <a:lnTo>
                  <a:pt x="167640" y="169164"/>
                </a:lnTo>
                <a:lnTo>
                  <a:pt x="170116" y="176760"/>
                </a:lnTo>
                <a:lnTo>
                  <a:pt x="174879" y="183070"/>
                </a:lnTo>
                <a:lnTo>
                  <a:pt x="181356" y="187380"/>
                </a:lnTo>
                <a:lnTo>
                  <a:pt x="188976" y="188976"/>
                </a:lnTo>
                <a:lnTo>
                  <a:pt x="197453" y="187380"/>
                </a:lnTo>
                <a:lnTo>
                  <a:pt x="204216" y="183070"/>
                </a:lnTo>
                <a:lnTo>
                  <a:pt x="208692" y="176760"/>
                </a:lnTo>
                <a:lnTo>
                  <a:pt x="210312" y="169164"/>
                </a:lnTo>
                <a:close/>
              </a:path>
              <a:path w="378459" h="189230">
                <a:moveTo>
                  <a:pt x="210312" y="167640"/>
                </a:moveTo>
                <a:lnTo>
                  <a:pt x="205740" y="117348"/>
                </a:lnTo>
                <a:lnTo>
                  <a:pt x="201168" y="103632"/>
                </a:lnTo>
                <a:lnTo>
                  <a:pt x="198120" y="96012"/>
                </a:lnTo>
                <a:lnTo>
                  <a:pt x="196596" y="89916"/>
                </a:lnTo>
                <a:lnTo>
                  <a:pt x="193548" y="83820"/>
                </a:lnTo>
                <a:lnTo>
                  <a:pt x="188976" y="79248"/>
                </a:lnTo>
                <a:lnTo>
                  <a:pt x="188976" y="167640"/>
                </a:lnTo>
                <a:lnTo>
                  <a:pt x="210312" y="167640"/>
                </a:lnTo>
                <a:close/>
              </a:path>
              <a:path w="378459" h="189230">
                <a:moveTo>
                  <a:pt x="220980" y="106680"/>
                </a:moveTo>
                <a:lnTo>
                  <a:pt x="220980" y="105156"/>
                </a:lnTo>
                <a:lnTo>
                  <a:pt x="216408" y="105156"/>
                </a:lnTo>
                <a:lnTo>
                  <a:pt x="216408" y="115824"/>
                </a:lnTo>
                <a:lnTo>
                  <a:pt x="217932" y="112776"/>
                </a:lnTo>
                <a:lnTo>
                  <a:pt x="219456" y="108204"/>
                </a:lnTo>
                <a:lnTo>
                  <a:pt x="220980" y="106680"/>
                </a:lnTo>
                <a:close/>
              </a:path>
              <a:path w="378459" h="189230">
                <a:moveTo>
                  <a:pt x="220980" y="104140"/>
                </a:moveTo>
                <a:lnTo>
                  <a:pt x="217932" y="105156"/>
                </a:lnTo>
                <a:lnTo>
                  <a:pt x="219456" y="105156"/>
                </a:lnTo>
                <a:lnTo>
                  <a:pt x="220980" y="104140"/>
                </a:lnTo>
                <a:close/>
              </a:path>
              <a:path w="378459" h="189230">
                <a:moveTo>
                  <a:pt x="222504" y="103632"/>
                </a:moveTo>
                <a:lnTo>
                  <a:pt x="220980" y="104140"/>
                </a:lnTo>
                <a:lnTo>
                  <a:pt x="219456" y="105156"/>
                </a:lnTo>
                <a:lnTo>
                  <a:pt x="222504" y="103632"/>
                </a:lnTo>
                <a:close/>
              </a:path>
              <a:path w="378459" h="189230">
                <a:moveTo>
                  <a:pt x="222504" y="103632"/>
                </a:moveTo>
                <a:lnTo>
                  <a:pt x="219456" y="105156"/>
                </a:lnTo>
                <a:lnTo>
                  <a:pt x="220980" y="105156"/>
                </a:lnTo>
                <a:lnTo>
                  <a:pt x="222504" y="103632"/>
                </a:lnTo>
                <a:close/>
              </a:path>
              <a:path w="378459" h="189230">
                <a:moveTo>
                  <a:pt x="224028" y="102108"/>
                </a:moveTo>
                <a:lnTo>
                  <a:pt x="220980" y="104140"/>
                </a:lnTo>
                <a:lnTo>
                  <a:pt x="222504" y="103632"/>
                </a:lnTo>
                <a:lnTo>
                  <a:pt x="224028" y="102108"/>
                </a:lnTo>
                <a:close/>
              </a:path>
              <a:path w="378459" h="189230">
                <a:moveTo>
                  <a:pt x="224028" y="102108"/>
                </a:moveTo>
                <a:lnTo>
                  <a:pt x="220980" y="105156"/>
                </a:lnTo>
                <a:lnTo>
                  <a:pt x="222504" y="105156"/>
                </a:lnTo>
                <a:lnTo>
                  <a:pt x="224028" y="102108"/>
                </a:lnTo>
                <a:close/>
              </a:path>
              <a:path w="378459" h="189230">
                <a:moveTo>
                  <a:pt x="224028" y="105156"/>
                </a:moveTo>
                <a:lnTo>
                  <a:pt x="224028" y="102108"/>
                </a:lnTo>
                <a:lnTo>
                  <a:pt x="222504" y="105156"/>
                </a:lnTo>
                <a:lnTo>
                  <a:pt x="224028" y="105156"/>
                </a:lnTo>
                <a:close/>
              </a:path>
              <a:path w="378459" h="189230">
                <a:moveTo>
                  <a:pt x="324612" y="64008"/>
                </a:moveTo>
                <a:lnTo>
                  <a:pt x="321564" y="65532"/>
                </a:lnTo>
                <a:lnTo>
                  <a:pt x="323850" y="64770"/>
                </a:lnTo>
                <a:lnTo>
                  <a:pt x="324612" y="64008"/>
                </a:lnTo>
                <a:close/>
              </a:path>
              <a:path w="378459" h="189230">
                <a:moveTo>
                  <a:pt x="323850" y="64770"/>
                </a:moveTo>
                <a:lnTo>
                  <a:pt x="321564" y="65532"/>
                </a:lnTo>
                <a:lnTo>
                  <a:pt x="321564" y="105156"/>
                </a:lnTo>
                <a:lnTo>
                  <a:pt x="323088" y="105156"/>
                </a:lnTo>
                <a:lnTo>
                  <a:pt x="323088" y="65532"/>
                </a:lnTo>
                <a:lnTo>
                  <a:pt x="323850" y="64770"/>
                </a:lnTo>
                <a:close/>
              </a:path>
              <a:path w="378459" h="189230">
                <a:moveTo>
                  <a:pt x="325120" y="63500"/>
                </a:moveTo>
                <a:lnTo>
                  <a:pt x="323088" y="64008"/>
                </a:lnTo>
                <a:lnTo>
                  <a:pt x="324612" y="64008"/>
                </a:lnTo>
                <a:lnTo>
                  <a:pt x="325120" y="63500"/>
                </a:lnTo>
                <a:close/>
              </a:path>
              <a:path w="378459" h="189230">
                <a:moveTo>
                  <a:pt x="329184" y="105156"/>
                </a:moveTo>
                <a:lnTo>
                  <a:pt x="329184" y="64008"/>
                </a:lnTo>
                <a:lnTo>
                  <a:pt x="326136" y="64008"/>
                </a:lnTo>
                <a:lnTo>
                  <a:pt x="323850" y="64770"/>
                </a:lnTo>
                <a:lnTo>
                  <a:pt x="323088" y="65532"/>
                </a:lnTo>
                <a:lnTo>
                  <a:pt x="323088" y="105156"/>
                </a:lnTo>
                <a:lnTo>
                  <a:pt x="329184" y="105156"/>
                </a:lnTo>
                <a:close/>
              </a:path>
              <a:path w="378459" h="189230">
                <a:moveTo>
                  <a:pt x="326136" y="64008"/>
                </a:moveTo>
                <a:lnTo>
                  <a:pt x="324612" y="64008"/>
                </a:lnTo>
                <a:lnTo>
                  <a:pt x="323850" y="64770"/>
                </a:lnTo>
                <a:lnTo>
                  <a:pt x="326136" y="64008"/>
                </a:lnTo>
                <a:close/>
              </a:path>
              <a:path w="378459" h="189230">
                <a:moveTo>
                  <a:pt x="377952" y="18288"/>
                </a:moveTo>
                <a:lnTo>
                  <a:pt x="377952" y="1524"/>
                </a:lnTo>
                <a:lnTo>
                  <a:pt x="368808" y="1185"/>
                </a:lnTo>
                <a:lnTo>
                  <a:pt x="367284" y="1128"/>
                </a:lnTo>
                <a:lnTo>
                  <a:pt x="364236" y="1016"/>
                </a:lnTo>
                <a:lnTo>
                  <a:pt x="361188" y="903"/>
                </a:lnTo>
                <a:lnTo>
                  <a:pt x="358140" y="790"/>
                </a:lnTo>
                <a:lnTo>
                  <a:pt x="355092" y="677"/>
                </a:lnTo>
                <a:lnTo>
                  <a:pt x="352044" y="564"/>
                </a:lnTo>
                <a:lnTo>
                  <a:pt x="350520" y="508"/>
                </a:lnTo>
                <a:lnTo>
                  <a:pt x="347472" y="395"/>
                </a:lnTo>
                <a:lnTo>
                  <a:pt x="345948" y="338"/>
                </a:lnTo>
                <a:lnTo>
                  <a:pt x="342900" y="225"/>
                </a:lnTo>
                <a:lnTo>
                  <a:pt x="339852" y="112"/>
                </a:lnTo>
                <a:lnTo>
                  <a:pt x="336804" y="0"/>
                </a:lnTo>
                <a:lnTo>
                  <a:pt x="335280" y="16764"/>
                </a:lnTo>
                <a:lnTo>
                  <a:pt x="332232" y="44196"/>
                </a:lnTo>
                <a:lnTo>
                  <a:pt x="329184" y="54864"/>
                </a:lnTo>
                <a:lnTo>
                  <a:pt x="327660" y="57912"/>
                </a:lnTo>
                <a:lnTo>
                  <a:pt x="326136" y="62484"/>
                </a:lnTo>
                <a:lnTo>
                  <a:pt x="325120" y="63500"/>
                </a:lnTo>
                <a:lnTo>
                  <a:pt x="329184" y="62484"/>
                </a:lnTo>
                <a:lnTo>
                  <a:pt x="329184" y="105156"/>
                </a:lnTo>
                <a:lnTo>
                  <a:pt x="335280" y="105156"/>
                </a:lnTo>
                <a:lnTo>
                  <a:pt x="336804" y="103632"/>
                </a:lnTo>
                <a:lnTo>
                  <a:pt x="339852" y="103632"/>
                </a:lnTo>
                <a:lnTo>
                  <a:pt x="342900" y="102108"/>
                </a:lnTo>
                <a:lnTo>
                  <a:pt x="344424" y="100584"/>
                </a:lnTo>
                <a:lnTo>
                  <a:pt x="345948" y="100584"/>
                </a:lnTo>
                <a:lnTo>
                  <a:pt x="347472" y="99060"/>
                </a:lnTo>
                <a:lnTo>
                  <a:pt x="350520" y="97536"/>
                </a:lnTo>
                <a:lnTo>
                  <a:pt x="350520" y="96012"/>
                </a:lnTo>
                <a:lnTo>
                  <a:pt x="352044" y="96012"/>
                </a:lnTo>
                <a:lnTo>
                  <a:pt x="352044" y="94488"/>
                </a:lnTo>
                <a:lnTo>
                  <a:pt x="355092" y="91440"/>
                </a:lnTo>
                <a:lnTo>
                  <a:pt x="356616" y="91440"/>
                </a:lnTo>
                <a:lnTo>
                  <a:pt x="356616" y="89916"/>
                </a:lnTo>
                <a:lnTo>
                  <a:pt x="358140" y="89916"/>
                </a:lnTo>
                <a:lnTo>
                  <a:pt x="361188" y="85344"/>
                </a:lnTo>
                <a:lnTo>
                  <a:pt x="364236" y="77724"/>
                </a:lnTo>
                <a:lnTo>
                  <a:pt x="367284" y="73152"/>
                </a:lnTo>
                <a:lnTo>
                  <a:pt x="368808" y="65532"/>
                </a:lnTo>
                <a:lnTo>
                  <a:pt x="373380" y="51816"/>
                </a:lnTo>
                <a:lnTo>
                  <a:pt x="376428" y="35052"/>
                </a:lnTo>
                <a:lnTo>
                  <a:pt x="377952" y="18288"/>
                </a:lnTo>
                <a:close/>
              </a:path>
              <a:path w="378459" h="189230">
                <a:moveTo>
                  <a:pt x="329184" y="64008"/>
                </a:moveTo>
                <a:lnTo>
                  <a:pt x="329184" y="62484"/>
                </a:lnTo>
                <a:lnTo>
                  <a:pt x="326136" y="64008"/>
                </a:lnTo>
                <a:lnTo>
                  <a:pt x="329184" y="640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757755" y="892251"/>
            <a:ext cx="2016125" cy="1707519"/>
          </a:xfrm>
          <a:prstGeom prst="rect">
            <a:avLst/>
          </a:prstGeom>
        </p:spPr>
        <p:txBody>
          <a:bodyPr vert="horz" wrap="square" lIns="0" tIns="319405" rIns="0" bIns="0" rtlCol="0">
            <a:spAutoFit/>
          </a:bodyPr>
          <a:lstStyle/>
          <a:p>
            <a:pPr marL="12699">
              <a:spcBef>
                <a:spcPts val="2515"/>
              </a:spcBef>
            </a:pP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dirty="0">
                <a:solidFill>
                  <a:srgbClr val="FF9932"/>
                </a:solidFill>
                <a:latin typeface="Times New Roman"/>
                <a:cs typeface="Times New Roman"/>
              </a:rPr>
              <a:t>id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spc="-20" dirty="0">
                <a:solidFill>
                  <a:srgbClr val="FF0000"/>
                </a:solidFill>
                <a:latin typeface="Wingdings 2"/>
                <a:cs typeface="Wingdings 2"/>
              </a:rPr>
              <a:t></a:t>
            </a:r>
            <a:r>
              <a:rPr sz="35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Pos</a:t>
            </a:r>
            <a:r>
              <a:rPr sz="3500" b="1" spc="-20" dirty="0">
                <a:latin typeface="Times New Roman"/>
                <a:cs typeface="Times New Roman"/>
              </a:rPr>
              <a:t>]</a:t>
            </a:r>
            <a:endParaRPr sz="3500" dirty="0">
              <a:latin typeface="Times New Roman"/>
              <a:cs typeface="Times New Roman"/>
            </a:endParaRPr>
          </a:p>
          <a:p>
            <a:pPr marL="281922">
              <a:spcBef>
                <a:spcPts val="2425"/>
              </a:spcBef>
            </a:pP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spc="-70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b="1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50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3500" b="1" spc="-14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500" b="1" spc="-50" dirty="0">
                <a:latin typeface="Times New Roman"/>
                <a:cs typeface="Times New Roman"/>
              </a:rPr>
              <a:t>]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878514" y="1241050"/>
            <a:ext cx="4538345" cy="13202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 marR="5079" indent="149215">
              <a:spcAft>
                <a:spcPts val="1800"/>
              </a:spcAft>
              <a:tabLst>
                <a:tab pos="3555135" algn="l"/>
                <a:tab pos="4375501" algn="l"/>
              </a:tabLst>
            </a:pP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dirty="0">
                <a:solidFill>
                  <a:srgbClr val="FF9932"/>
                </a:solidFill>
                <a:latin typeface="Times New Roman"/>
                <a:cs typeface="Times New Roman"/>
              </a:rPr>
              <a:t>int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60</a:t>
            </a:r>
            <a:r>
              <a:rPr sz="3500" b="1" spc="-25" dirty="0">
                <a:latin typeface="Times New Roman"/>
                <a:cs typeface="Times New Roman"/>
              </a:rPr>
              <a:t>]</a:t>
            </a:r>
            <a:r>
              <a:rPr lang="cs-CZ" sz="3500" b="1" spc="-25" dirty="0">
                <a:latin typeface="Times New Roman"/>
                <a:cs typeface="Times New Roman"/>
              </a:rPr>
              <a:t>               </a:t>
            </a:r>
            <a:r>
              <a:rPr sz="3500" b="1" spc="-25" dirty="0">
                <a:latin typeface="Times New Roman"/>
                <a:cs typeface="Times New Roman"/>
              </a:rPr>
              <a:t>[</a:t>
            </a:r>
            <a:r>
              <a:rPr sz="3500" b="1" spc="-25" dirty="0">
                <a:solidFill>
                  <a:srgbClr val="FF9932"/>
                </a:solidFill>
                <a:latin typeface="Times New Roman"/>
                <a:cs typeface="Times New Roman"/>
              </a:rPr>
              <a:t>*</a:t>
            </a:r>
            <a:r>
              <a:rPr sz="3500" b="1" spc="-25" dirty="0">
                <a:latin typeface="Times New Roman"/>
                <a:cs typeface="Times New Roman"/>
              </a:rPr>
              <a:t>,</a:t>
            </a:r>
            <a:r>
              <a:rPr sz="3500" b="1" dirty="0">
                <a:latin typeface="Times New Roman"/>
                <a:cs typeface="Times New Roman"/>
              </a:rPr>
              <a:t>	</a:t>
            </a:r>
            <a:r>
              <a:rPr sz="3500" b="1" spc="-50" dirty="0">
                <a:latin typeface="Times New Roman"/>
                <a:cs typeface="Times New Roman"/>
              </a:rPr>
              <a:t>]</a:t>
            </a:r>
            <a:endParaRPr lang="cs-CZ" sz="3500" b="1" spc="-50" dirty="0">
              <a:latin typeface="Times New Roman"/>
              <a:cs typeface="Times New Roman"/>
            </a:endParaRPr>
          </a:p>
          <a:p>
            <a:pPr marL="12699" marR="5079" indent="149215">
              <a:spcAft>
                <a:spcPts val="1800"/>
              </a:spcAft>
              <a:tabLst>
                <a:tab pos="3555135" algn="l"/>
                <a:tab pos="4375501" algn="l"/>
              </a:tabLst>
            </a:pP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spc="-60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50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3500" b="1" spc="-14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500" b="1" spc="-50" dirty="0">
                <a:latin typeface="Times New Roman"/>
                <a:cs typeface="Times New Roman"/>
              </a:rPr>
              <a:t>]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157027" y="2037081"/>
            <a:ext cx="1331595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spc="-70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3500" b="1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50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3500" b="1" spc="-14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500" b="1" spc="-50" dirty="0">
                <a:latin typeface="Times New Roman"/>
                <a:cs typeface="Times New Roman"/>
              </a:rPr>
              <a:t>]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858338" y="6044816"/>
            <a:ext cx="7917815" cy="112005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699">
              <a:spcBef>
                <a:spcPts val="955"/>
              </a:spcBef>
            </a:pPr>
            <a:r>
              <a:rPr sz="3299" b="1" dirty="0">
                <a:latin typeface="Times New Roman"/>
                <a:cs typeface="Times New Roman"/>
              </a:rPr>
              <a:t>Uniformní</a:t>
            </a:r>
            <a:r>
              <a:rPr sz="3299" b="1" spc="-30" dirty="0">
                <a:latin typeface="Times New Roman"/>
                <a:cs typeface="Times New Roman"/>
              </a:rPr>
              <a:t> </a:t>
            </a:r>
            <a:r>
              <a:rPr sz="3299" b="1" dirty="0">
                <a:latin typeface="Times New Roman"/>
                <a:cs typeface="Times New Roman"/>
              </a:rPr>
              <a:t>forma</a:t>
            </a:r>
            <a:r>
              <a:rPr sz="3299" b="1" spc="-10" dirty="0">
                <a:latin typeface="Times New Roman"/>
                <a:cs typeface="Times New Roman"/>
              </a:rPr>
              <a:t> </a:t>
            </a:r>
            <a:r>
              <a:rPr sz="3299" b="1" dirty="0">
                <a:latin typeface="Times New Roman"/>
                <a:cs typeface="Times New Roman"/>
              </a:rPr>
              <a:t>tokenů:</a:t>
            </a:r>
            <a:r>
              <a:rPr sz="3299" b="1" spc="-50" dirty="0">
                <a:latin typeface="Times New Roman"/>
                <a:cs typeface="Times New Roman"/>
              </a:rPr>
              <a:t> </a:t>
            </a:r>
            <a:r>
              <a:rPr sz="3299" b="1" dirty="0">
                <a:latin typeface="Times New Roman"/>
                <a:cs typeface="Times New Roman"/>
              </a:rPr>
              <a:t>[</a:t>
            </a: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299" b="1" dirty="0">
                <a:latin typeface="Times New Roman"/>
                <a:cs typeface="Times New Roman"/>
              </a:rPr>
              <a:t>,</a:t>
            </a:r>
            <a:r>
              <a:rPr sz="3299" b="1" spc="-25" dirty="0">
                <a:latin typeface="Times New Roman"/>
                <a:cs typeface="Times New Roman"/>
              </a:rPr>
              <a:t> </a:t>
            </a:r>
            <a:r>
              <a:rPr sz="3299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3299" b="1" dirty="0">
                <a:latin typeface="Times New Roman"/>
                <a:cs typeface="Times New Roman"/>
              </a:rPr>
              <a:t>];</a:t>
            </a:r>
            <a:r>
              <a:rPr sz="3299" b="1" spc="-35" dirty="0">
                <a:latin typeface="Times New Roman"/>
                <a:cs typeface="Times New Roman"/>
              </a:rPr>
              <a:t> </a:t>
            </a:r>
            <a:r>
              <a:rPr sz="3299" b="1" dirty="0">
                <a:latin typeface="Times New Roman"/>
                <a:cs typeface="Times New Roman"/>
              </a:rPr>
              <a:t>[</a:t>
            </a: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299" b="1" dirty="0">
                <a:latin typeface="Times New Roman"/>
                <a:cs typeface="Times New Roman"/>
              </a:rPr>
              <a:t>,</a:t>
            </a:r>
            <a:r>
              <a:rPr sz="3299" b="1" spc="-40" dirty="0">
                <a:latin typeface="Times New Roman"/>
                <a:cs typeface="Times New Roman"/>
              </a:rPr>
              <a:t> </a:t>
            </a:r>
            <a:r>
              <a:rPr sz="3299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3299" b="1" dirty="0">
                <a:latin typeface="Times New Roman"/>
                <a:cs typeface="Times New Roman"/>
              </a:rPr>
              <a:t>];</a:t>
            </a:r>
            <a:r>
              <a:rPr sz="3299" b="1" spc="-35" dirty="0">
                <a:latin typeface="Times New Roman"/>
                <a:cs typeface="Times New Roman"/>
              </a:rPr>
              <a:t> </a:t>
            </a:r>
            <a:r>
              <a:rPr sz="3299" b="1" dirty="0">
                <a:latin typeface="Times New Roman"/>
                <a:cs typeface="Times New Roman"/>
              </a:rPr>
              <a:t>[</a:t>
            </a: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3299" b="1" dirty="0">
                <a:latin typeface="Times New Roman"/>
                <a:cs typeface="Times New Roman"/>
              </a:rPr>
              <a:t>,</a:t>
            </a:r>
            <a:r>
              <a:rPr sz="3299" b="1" spc="-40" dirty="0">
                <a:latin typeface="Times New Roman"/>
                <a:cs typeface="Times New Roman"/>
              </a:rPr>
              <a:t> </a:t>
            </a:r>
            <a:r>
              <a:rPr sz="3299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3299" b="1" spc="-25" dirty="0">
                <a:latin typeface="Times New Roman"/>
                <a:cs typeface="Times New Roman"/>
              </a:rPr>
              <a:t>]</a:t>
            </a:r>
            <a:endParaRPr sz="3299">
              <a:latin typeface="Times New Roman"/>
              <a:cs typeface="Times New Roman"/>
            </a:endParaRPr>
          </a:p>
          <a:p>
            <a:pPr marL="4628215">
              <a:spcBef>
                <a:spcPts val="720"/>
              </a:spcBef>
            </a:pPr>
            <a:r>
              <a:rPr sz="2600" b="1" dirty="0">
                <a:latin typeface="Times New Roman"/>
                <a:cs typeface="Times New Roman"/>
              </a:rPr>
              <a:t>Homogenní</a:t>
            </a:r>
            <a:r>
              <a:rPr sz="2600" b="1" spc="13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struktura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7450650" y="6632448"/>
            <a:ext cx="3316604" cy="190500"/>
          </a:xfrm>
          <a:custGeom>
            <a:avLst/>
            <a:gdLst/>
            <a:ahLst/>
            <a:cxnLst/>
            <a:rect l="l" t="t" r="r" b="b"/>
            <a:pathLst>
              <a:path w="3316604" h="190500">
                <a:moveTo>
                  <a:pt x="1656152" y="126927"/>
                </a:moveTo>
                <a:lnTo>
                  <a:pt x="1620012" y="103632"/>
                </a:lnTo>
                <a:lnTo>
                  <a:pt x="1583436" y="89916"/>
                </a:lnTo>
                <a:lnTo>
                  <a:pt x="1540764" y="79248"/>
                </a:lnTo>
                <a:lnTo>
                  <a:pt x="1493520" y="71628"/>
                </a:lnTo>
                <a:lnTo>
                  <a:pt x="1440180" y="65532"/>
                </a:lnTo>
                <a:lnTo>
                  <a:pt x="265176" y="63923"/>
                </a:lnTo>
                <a:lnTo>
                  <a:pt x="239268" y="62484"/>
                </a:lnTo>
                <a:lnTo>
                  <a:pt x="166116" y="54864"/>
                </a:lnTo>
                <a:lnTo>
                  <a:pt x="124968" y="45720"/>
                </a:lnTo>
                <a:lnTo>
                  <a:pt x="76200" y="28956"/>
                </a:lnTo>
                <a:lnTo>
                  <a:pt x="59436" y="19812"/>
                </a:lnTo>
                <a:lnTo>
                  <a:pt x="53340" y="16764"/>
                </a:lnTo>
                <a:lnTo>
                  <a:pt x="42672" y="6096"/>
                </a:lnTo>
                <a:lnTo>
                  <a:pt x="42672" y="4572"/>
                </a:lnTo>
                <a:lnTo>
                  <a:pt x="41148" y="1524"/>
                </a:lnTo>
                <a:lnTo>
                  <a:pt x="41148" y="0"/>
                </a:lnTo>
                <a:lnTo>
                  <a:pt x="3048" y="2822"/>
                </a:lnTo>
                <a:lnTo>
                  <a:pt x="1524" y="2935"/>
                </a:lnTo>
                <a:lnTo>
                  <a:pt x="0" y="3048"/>
                </a:lnTo>
                <a:lnTo>
                  <a:pt x="0" y="9144"/>
                </a:lnTo>
                <a:lnTo>
                  <a:pt x="1524" y="10668"/>
                </a:lnTo>
                <a:lnTo>
                  <a:pt x="1524" y="15240"/>
                </a:lnTo>
                <a:lnTo>
                  <a:pt x="3048" y="16764"/>
                </a:lnTo>
                <a:lnTo>
                  <a:pt x="3048" y="18288"/>
                </a:lnTo>
                <a:lnTo>
                  <a:pt x="9144" y="30480"/>
                </a:lnTo>
                <a:lnTo>
                  <a:pt x="13716" y="36576"/>
                </a:lnTo>
                <a:lnTo>
                  <a:pt x="19812" y="41148"/>
                </a:lnTo>
                <a:lnTo>
                  <a:pt x="24384" y="47244"/>
                </a:lnTo>
                <a:lnTo>
                  <a:pt x="36576" y="56388"/>
                </a:lnTo>
                <a:lnTo>
                  <a:pt x="41148" y="58216"/>
                </a:lnTo>
                <a:lnTo>
                  <a:pt x="41148" y="1524"/>
                </a:lnTo>
                <a:lnTo>
                  <a:pt x="41910" y="2286"/>
                </a:lnTo>
                <a:lnTo>
                  <a:pt x="41910" y="58521"/>
                </a:lnTo>
                <a:lnTo>
                  <a:pt x="44196" y="59436"/>
                </a:lnTo>
                <a:lnTo>
                  <a:pt x="59436" y="67056"/>
                </a:lnTo>
                <a:lnTo>
                  <a:pt x="115824" y="86868"/>
                </a:lnTo>
                <a:lnTo>
                  <a:pt x="160020" y="96012"/>
                </a:lnTo>
                <a:lnTo>
                  <a:pt x="185928" y="99060"/>
                </a:lnTo>
                <a:lnTo>
                  <a:pt x="210312" y="102108"/>
                </a:lnTo>
                <a:lnTo>
                  <a:pt x="237744" y="105156"/>
                </a:lnTo>
                <a:lnTo>
                  <a:pt x="266700" y="105236"/>
                </a:lnTo>
                <a:lnTo>
                  <a:pt x="294132" y="106680"/>
                </a:lnTo>
                <a:lnTo>
                  <a:pt x="1412748" y="106769"/>
                </a:lnTo>
                <a:lnTo>
                  <a:pt x="1463040" y="109728"/>
                </a:lnTo>
                <a:lnTo>
                  <a:pt x="1510284" y="115824"/>
                </a:lnTo>
                <a:lnTo>
                  <a:pt x="1551432" y="124968"/>
                </a:lnTo>
                <a:lnTo>
                  <a:pt x="1600200" y="141732"/>
                </a:lnTo>
                <a:lnTo>
                  <a:pt x="1632204" y="163068"/>
                </a:lnTo>
                <a:lnTo>
                  <a:pt x="1633728" y="164592"/>
                </a:lnTo>
                <a:lnTo>
                  <a:pt x="1635252" y="169164"/>
                </a:lnTo>
                <a:lnTo>
                  <a:pt x="1635252" y="167640"/>
                </a:lnTo>
                <a:lnTo>
                  <a:pt x="1636776" y="163068"/>
                </a:lnTo>
                <a:lnTo>
                  <a:pt x="1636776" y="160020"/>
                </a:lnTo>
                <a:lnTo>
                  <a:pt x="1638300" y="155448"/>
                </a:lnTo>
                <a:lnTo>
                  <a:pt x="1638300" y="152400"/>
                </a:lnTo>
                <a:lnTo>
                  <a:pt x="1641348" y="146304"/>
                </a:lnTo>
                <a:lnTo>
                  <a:pt x="1655064" y="128016"/>
                </a:lnTo>
                <a:lnTo>
                  <a:pt x="1656152" y="126927"/>
                </a:lnTo>
                <a:close/>
              </a:path>
              <a:path w="3316604" h="190500">
                <a:moveTo>
                  <a:pt x="42672" y="4572"/>
                </a:moveTo>
                <a:lnTo>
                  <a:pt x="41910" y="2286"/>
                </a:lnTo>
                <a:lnTo>
                  <a:pt x="41148" y="1524"/>
                </a:lnTo>
                <a:lnTo>
                  <a:pt x="42672" y="4572"/>
                </a:lnTo>
                <a:close/>
              </a:path>
              <a:path w="3316604" h="190500">
                <a:moveTo>
                  <a:pt x="42672" y="4572"/>
                </a:moveTo>
                <a:lnTo>
                  <a:pt x="42672" y="3048"/>
                </a:lnTo>
                <a:lnTo>
                  <a:pt x="41910" y="2286"/>
                </a:lnTo>
                <a:lnTo>
                  <a:pt x="42672" y="4572"/>
                </a:lnTo>
                <a:close/>
              </a:path>
              <a:path w="3316604" h="190500">
                <a:moveTo>
                  <a:pt x="1677924" y="167640"/>
                </a:moveTo>
                <a:lnTo>
                  <a:pt x="1676400" y="163068"/>
                </a:lnTo>
                <a:lnTo>
                  <a:pt x="1676400" y="160020"/>
                </a:lnTo>
                <a:lnTo>
                  <a:pt x="1674876" y="155448"/>
                </a:lnTo>
                <a:lnTo>
                  <a:pt x="1674876" y="152400"/>
                </a:lnTo>
                <a:lnTo>
                  <a:pt x="1673352" y="147828"/>
                </a:lnTo>
                <a:lnTo>
                  <a:pt x="1659636" y="129540"/>
                </a:lnTo>
                <a:lnTo>
                  <a:pt x="1656152" y="126927"/>
                </a:lnTo>
                <a:lnTo>
                  <a:pt x="1655064" y="128016"/>
                </a:lnTo>
                <a:lnTo>
                  <a:pt x="1641348" y="146304"/>
                </a:lnTo>
                <a:lnTo>
                  <a:pt x="1638300" y="152400"/>
                </a:lnTo>
                <a:lnTo>
                  <a:pt x="1638300" y="155448"/>
                </a:lnTo>
                <a:lnTo>
                  <a:pt x="1636776" y="160020"/>
                </a:lnTo>
                <a:lnTo>
                  <a:pt x="1636776" y="163068"/>
                </a:lnTo>
                <a:lnTo>
                  <a:pt x="1635252" y="167640"/>
                </a:lnTo>
                <a:lnTo>
                  <a:pt x="1677924" y="167640"/>
                </a:lnTo>
                <a:close/>
              </a:path>
              <a:path w="3316604" h="190500">
                <a:moveTo>
                  <a:pt x="1677924" y="170688"/>
                </a:moveTo>
                <a:lnTo>
                  <a:pt x="1677924" y="167640"/>
                </a:lnTo>
                <a:lnTo>
                  <a:pt x="1635252" y="167640"/>
                </a:lnTo>
                <a:lnTo>
                  <a:pt x="1635252" y="170688"/>
                </a:lnTo>
                <a:lnTo>
                  <a:pt x="1637728" y="178284"/>
                </a:lnTo>
                <a:lnTo>
                  <a:pt x="1642491" y="184594"/>
                </a:lnTo>
                <a:lnTo>
                  <a:pt x="1648968" y="188904"/>
                </a:lnTo>
                <a:lnTo>
                  <a:pt x="1656152" y="190408"/>
                </a:lnTo>
                <a:lnTo>
                  <a:pt x="1656588" y="190500"/>
                </a:lnTo>
                <a:lnTo>
                  <a:pt x="1664208" y="188904"/>
                </a:lnTo>
                <a:lnTo>
                  <a:pt x="1670685" y="184594"/>
                </a:lnTo>
                <a:lnTo>
                  <a:pt x="1675447" y="178284"/>
                </a:lnTo>
                <a:lnTo>
                  <a:pt x="1677924" y="170688"/>
                </a:lnTo>
                <a:close/>
              </a:path>
              <a:path w="3316604" h="190500">
                <a:moveTo>
                  <a:pt x="3275076" y="58293"/>
                </a:moveTo>
                <a:lnTo>
                  <a:pt x="3275076" y="1524"/>
                </a:lnTo>
                <a:lnTo>
                  <a:pt x="3273552" y="6096"/>
                </a:lnTo>
                <a:lnTo>
                  <a:pt x="3264408" y="15240"/>
                </a:lnTo>
                <a:lnTo>
                  <a:pt x="3261360" y="16764"/>
                </a:lnTo>
                <a:lnTo>
                  <a:pt x="3252216" y="22860"/>
                </a:lnTo>
                <a:lnTo>
                  <a:pt x="3240024" y="28956"/>
                </a:lnTo>
                <a:lnTo>
                  <a:pt x="3189732" y="45720"/>
                </a:lnTo>
                <a:lnTo>
                  <a:pt x="3148584" y="54864"/>
                </a:lnTo>
                <a:lnTo>
                  <a:pt x="3101340" y="60960"/>
                </a:lnTo>
                <a:lnTo>
                  <a:pt x="3051048" y="63918"/>
                </a:lnTo>
                <a:lnTo>
                  <a:pt x="1900428" y="64008"/>
                </a:lnTo>
                <a:lnTo>
                  <a:pt x="1872996" y="65532"/>
                </a:lnTo>
                <a:lnTo>
                  <a:pt x="1821180" y="71628"/>
                </a:lnTo>
                <a:lnTo>
                  <a:pt x="1772412" y="79248"/>
                </a:lnTo>
                <a:lnTo>
                  <a:pt x="1711452" y="96012"/>
                </a:lnTo>
                <a:lnTo>
                  <a:pt x="1673352" y="114300"/>
                </a:lnTo>
                <a:lnTo>
                  <a:pt x="1665732" y="118872"/>
                </a:lnTo>
                <a:lnTo>
                  <a:pt x="1659636" y="123444"/>
                </a:lnTo>
                <a:lnTo>
                  <a:pt x="1656152" y="126927"/>
                </a:lnTo>
                <a:lnTo>
                  <a:pt x="1659636" y="129540"/>
                </a:lnTo>
                <a:lnTo>
                  <a:pt x="1673352" y="147828"/>
                </a:lnTo>
                <a:lnTo>
                  <a:pt x="1674876" y="152400"/>
                </a:lnTo>
                <a:lnTo>
                  <a:pt x="1674876" y="155448"/>
                </a:lnTo>
                <a:lnTo>
                  <a:pt x="1676400" y="160020"/>
                </a:lnTo>
                <a:lnTo>
                  <a:pt x="1676400" y="163068"/>
                </a:lnTo>
                <a:lnTo>
                  <a:pt x="1677924" y="167640"/>
                </a:lnTo>
                <a:lnTo>
                  <a:pt x="1679448" y="164592"/>
                </a:lnTo>
                <a:lnTo>
                  <a:pt x="1680972" y="163068"/>
                </a:lnTo>
                <a:lnTo>
                  <a:pt x="1725168" y="135636"/>
                </a:lnTo>
                <a:lnTo>
                  <a:pt x="1780032" y="120396"/>
                </a:lnTo>
                <a:lnTo>
                  <a:pt x="1825752" y="112776"/>
                </a:lnTo>
                <a:lnTo>
                  <a:pt x="1900428" y="106769"/>
                </a:lnTo>
                <a:lnTo>
                  <a:pt x="3023616" y="106680"/>
                </a:lnTo>
                <a:lnTo>
                  <a:pt x="3049524" y="105240"/>
                </a:lnTo>
                <a:lnTo>
                  <a:pt x="3105912" y="102108"/>
                </a:lnTo>
                <a:lnTo>
                  <a:pt x="3156204" y="96012"/>
                </a:lnTo>
                <a:lnTo>
                  <a:pt x="3201924" y="86868"/>
                </a:lnTo>
                <a:lnTo>
                  <a:pt x="3241548" y="74676"/>
                </a:lnTo>
                <a:lnTo>
                  <a:pt x="3273552" y="59436"/>
                </a:lnTo>
                <a:lnTo>
                  <a:pt x="3275076" y="58293"/>
                </a:lnTo>
                <a:close/>
              </a:path>
              <a:path w="3316604" h="190500">
                <a:moveTo>
                  <a:pt x="3316224" y="9144"/>
                </a:moveTo>
                <a:lnTo>
                  <a:pt x="3316224" y="3048"/>
                </a:lnTo>
                <a:lnTo>
                  <a:pt x="3275076" y="0"/>
                </a:lnTo>
                <a:lnTo>
                  <a:pt x="3273552" y="4572"/>
                </a:lnTo>
                <a:lnTo>
                  <a:pt x="3275076" y="1524"/>
                </a:lnTo>
                <a:lnTo>
                  <a:pt x="3275076" y="58293"/>
                </a:lnTo>
                <a:lnTo>
                  <a:pt x="3279648" y="54864"/>
                </a:lnTo>
                <a:lnTo>
                  <a:pt x="3287268" y="50292"/>
                </a:lnTo>
                <a:lnTo>
                  <a:pt x="3293364" y="45720"/>
                </a:lnTo>
                <a:lnTo>
                  <a:pt x="3304032" y="35052"/>
                </a:lnTo>
                <a:lnTo>
                  <a:pt x="3308604" y="28956"/>
                </a:lnTo>
                <a:lnTo>
                  <a:pt x="3311652" y="21336"/>
                </a:lnTo>
                <a:lnTo>
                  <a:pt x="3313176" y="18288"/>
                </a:lnTo>
                <a:lnTo>
                  <a:pt x="3313176" y="16764"/>
                </a:lnTo>
                <a:lnTo>
                  <a:pt x="3314700" y="15240"/>
                </a:lnTo>
                <a:lnTo>
                  <a:pt x="3314700" y="10668"/>
                </a:lnTo>
                <a:lnTo>
                  <a:pt x="3316224" y="91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Zástupný symbol pro číslo snímku 84">
            <a:extLst>
              <a:ext uri="{FF2B5EF4-FFF2-40B4-BE49-F238E27FC236}">
                <a16:creationId xmlns:a16="http://schemas.microsoft.com/office/drawing/2014/main" id="{BFFCD9DC-8B72-0B8A-1D18-9C671DE2C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20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33074" y="4093464"/>
            <a:ext cx="1637030" cy="2771140"/>
            <a:chOff x="5663062" y="4093464"/>
            <a:chExt cx="1637030" cy="2771140"/>
          </a:xfrm>
        </p:grpSpPr>
        <p:sp>
          <p:nvSpPr>
            <p:cNvPr id="3" name="object 3"/>
            <p:cNvSpPr/>
            <p:nvPr/>
          </p:nvSpPr>
          <p:spPr>
            <a:xfrm>
              <a:off x="5682873" y="6297167"/>
              <a:ext cx="1595755" cy="547370"/>
            </a:xfrm>
            <a:custGeom>
              <a:avLst/>
              <a:gdLst/>
              <a:ahLst/>
              <a:cxnLst/>
              <a:rect l="l" t="t" r="r" b="b"/>
              <a:pathLst>
                <a:path w="1595754" h="547370">
                  <a:moveTo>
                    <a:pt x="1595627" y="547115"/>
                  </a:moveTo>
                  <a:lnTo>
                    <a:pt x="1595627" y="0"/>
                  </a:lnTo>
                  <a:lnTo>
                    <a:pt x="0" y="0"/>
                  </a:lnTo>
                  <a:lnTo>
                    <a:pt x="0" y="547115"/>
                  </a:lnTo>
                  <a:lnTo>
                    <a:pt x="1595627" y="54711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63062" y="6277356"/>
              <a:ext cx="1637030" cy="586740"/>
            </a:xfrm>
            <a:custGeom>
              <a:avLst/>
              <a:gdLst/>
              <a:ahLst/>
              <a:cxnLst/>
              <a:rect l="l" t="t" r="r" b="b"/>
              <a:pathLst>
                <a:path w="1637030" h="586740">
                  <a:moveTo>
                    <a:pt x="1636776" y="586740"/>
                  </a:moveTo>
                  <a:lnTo>
                    <a:pt x="1636776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19812" y="586740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1594104" y="41148"/>
                  </a:lnTo>
                  <a:lnTo>
                    <a:pt x="1594104" y="19812"/>
                  </a:lnTo>
                  <a:lnTo>
                    <a:pt x="1615440" y="41148"/>
                  </a:lnTo>
                  <a:lnTo>
                    <a:pt x="1615440" y="586740"/>
                  </a:lnTo>
                  <a:lnTo>
                    <a:pt x="1636776" y="586740"/>
                  </a:lnTo>
                  <a:close/>
                </a:path>
                <a:path w="1637030" h="586740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637030" h="586740">
                  <a:moveTo>
                    <a:pt x="41148" y="545592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637030" h="586740">
                  <a:moveTo>
                    <a:pt x="1615440" y="545592"/>
                  </a:moveTo>
                  <a:lnTo>
                    <a:pt x="19812" y="545592"/>
                  </a:lnTo>
                  <a:lnTo>
                    <a:pt x="41148" y="566928"/>
                  </a:lnTo>
                  <a:lnTo>
                    <a:pt x="41148" y="586740"/>
                  </a:lnTo>
                  <a:lnTo>
                    <a:pt x="1594104" y="586740"/>
                  </a:lnTo>
                  <a:lnTo>
                    <a:pt x="1594104" y="566928"/>
                  </a:lnTo>
                  <a:lnTo>
                    <a:pt x="1615440" y="545592"/>
                  </a:lnTo>
                  <a:close/>
                </a:path>
                <a:path w="1637030" h="586740">
                  <a:moveTo>
                    <a:pt x="41148" y="586740"/>
                  </a:moveTo>
                  <a:lnTo>
                    <a:pt x="41148" y="566928"/>
                  </a:lnTo>
                  <a:lnTo>
                    <a:pt x="19812" y="545592"/>
                  </a:lnTo>
                  <a:lnTo>
                    <a:pt x="19812" y="586740"/>
                  </a:lnTo>
                  <a:lnTo>
                    <a:pt x="41148" y="586740"/>
                  </a:lnTo>
                  <a:close/>
                </a:path>
                <a:path w="1637030" h="586740">
                  <a:moveTo>
                    <a:pt x="1615440" y="41148"/>
                  </a:moveTo>
                  <a:lnTo>
                    <a:pt x="1594104" y="19812"/>
                  </a:lnTo>
                  <a:lnTo>
                    <a:pt x="1594104" y="41148"/>
                  </a:lnTo>
                  <a:lnTo>
                    <a:pt x="1615440" y="41148"/>
                  </a:lnTo>
                  <a:close/>
                </a:path>
                <a:path w="1637030" h="586740">
                  <a:moveTo>
                    <a:pt x="1615440" y="545592"/>
                  </a:moveTo>
                  <a:lnTo>
                    <a:pt x="1615440" y="41148"/>
                  </a:lnTo>
                  <a:lnTo>
                    <a:pt x="1594104" y="41148"/>
                  </a:lnTo>
                  <a:lnTo>
                    <a:pt x="1594104" y="545592"/>
                  </a:lnTo>
                  <a:lnTo>
                    <a:pt x="1615440" y="545592"/>
                  </a:lnTo>
                  <a:close/>
                </a:path>
                <a:path w="1637030" h="586740">
                  <a:moveTo>
                    <a:pt x="1615440" y="586740"/>
                  </a:moveTo>
                  <a:lnTo>
                    <a:pt x="1615440" y="545592"/>
                  </a:lnTo>
                  <a:lnTo>
                    <a:pt x="1594104" y="566928"/>
                  </a:lnTo>
                  <a:lnTo>
                    <a:pt x="1594104" y="586740"/>
                  </a:lnTo>
                  <a:lnTo>
                    <a:pt x="1615440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82873" y="4114799"/>
              <a:ext cx="1595755" cy="1350645"/>
            </a:xfrm>
            <a:custGeom>
              <a:avLst/>
              <a:gdLst/>
              <a:ahLst/>
              <a:cxnLst/>
              <a:rect l="l" t="t" r="r" b="b"/>
              <a:pathLst>
                <a:path w="1595754" h="1350645">
                  <a:moveTo>
                    <a:pt x="1595627" y="1350263"/>
                  </a:moveTo>
                  <a:lnTo>
                    <a:pt x="1595627" y="0"/>
                  </a:lnTo>
                  <a:lnTo>
                    <a:pt x="0" y="0"/>
                  </a:lnTo>
                  <a:lnTo>
                    <a:pt x="0" y="1350263"/>
                  </a:lnTo>
                  <a:lnTo>
                    <a:pt x="1595627" y="135026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3062" y="4093464"/>
              <a:ext cx="1637030" cy="1393190"/>
            </a:xfrm>
            <a:custGeom>
              <a:avLst/>
              <a:gdLst/>
              <a:ahLst/>
              <a:cxnLst/>
              <a:rect l="l" t="t" r="r" b="b"/>
              <a:pathLst>
                <a:path w="1637029" h="1393189">
                  <a:moveTo>
                    <a:pt x="1636776" y="1392936"/>
                  </a:moveTo>
                  <a:lnTo>
                    <a:pt x="1636776" y="0"/>
                  </a:lnTo>
                  <a:lnTo>
                    <a:pt x="0" y="0"/>
                  </a:lnTo>
                  <a:lnTo>
                    <a:pt x="0" y="1392936"/>
                  </a:lnTo>
                  <a:lnTo>
                    <a:pt x="19812" y="139293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594104" y="42672"/>
                  </a:lnTo>
                  <a:lnTo>
                    <a:pt x="1594104" y="21336"/>
                  </a:lnTo>
                  <a:lnTo>
                    <a:pt x="1615440" y="42672"/>
                  </a:lnTo>
                  <a:lnTo>
                    <a:pt x="1615440" y="1392936"/>
                  </a:lnTo>
                  <a:lnTo>
                    <a:pt x="1636776" y="1392936"/>
                  </a:lnTo>
                  <a:close/>
                </a:path>
                <a:path w="1637029" h="1393189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1637029" h="1393189">
                  <a:moveTo>
                    <a:pt x="41148" y="135026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1350264"/>
                  </a:lnTo>
                  <a:lnTo>
                    <a:pt x="41148" y="1350264"/>
                  </a:lnTo>
                  <a:close/>
                </a:path>
                <a:path w="1637029" h="1393189">
                  <a:moveTo>
                    <a:pt x="1615440" y="1350264"/>
                  </a:moveTo>
                  <a:lnTo>
                    <a:pt x="19812" y="1350264"/>
                  </a:lnTo>
                  <a:lnTo>
                    <a:pt x="41148" y="1371600"/>
                  </a:lnTo>
                  <a:lnTo>
                    <a:pt x="41148" y="1392936"/>
                  </a:lnTo>
                  <a:lnTo>
                    <a:pt x="1594104" y="1392936"/>
                  </a:lnTo>
                  <a:lnTo>
                    <a:pt x="1594104" y="1371600"/>
                  </a:lnTo>
                  <a:lnTo>
                    <a:pt x="1615440" y="1350264"/>
                  </a:lnTo>
                  <a:close/>
                </a:path>
                <a:path w="1637029" h="1393189">
                  <a:moveTo>
                    <a:pt x="41148" y="1392936"/>
                  </a:moveTo>
                  <a:lnTo>
                    <a:pt x="41148" y="1371600"/>
                  </a:lnTo>
                  <a:lnTo>
                    <a:pt x="19812" y="1350264"/>
                  </a:lnTo>
                  <a:lnTo>
                    <a:pt x="19812" y="1392936"/>
                  </a:lnTo>
                  <a:lnTo>
                    <a:pt x="41148" y="1392936"/>
                  </a:lnTo>
                  <a:close/>
                </a:path>
                <a:path w="1637029" h="1393189">
                  <a:moveTo>
                    <a:pt x="1615440" y="42672"/>
                  </a:moveTo>
                  <a:lnTo>
                    <a:pt x="1594104" y="21336"/>
                  </a:lnTo>
                  <a:lnTo>
                    <a:pt x="1594104" y="42672"/>
                  </a:lnTo>
                  <a:lnTo>
                    <a:pt x="1615440" y="42672"/>
                  </a:lnTo>
                  <a:close/>
                </a:path>
                <a:path w="1637029" h="1393189">
                  <a:moveTo>
                    <a:pt x="1615440" y="1350264"/>
                  </a:moveTo>
                  <a:lnTo>
                    <a:pt x="1615440" y="42672"/>
                  </a:lnTo>
                  <a:lnTo>
                    <a:pt x="1594104" y="42672"/>
                  </a:lnTo>
                  <a:lnTo>
                    <a:pt x="1594104" y="1350264"/>
                  </a:lnTo>
                  <a:lnTo>
                    <a:pt x="1615440" y="1350264"/>
                  </a:lnTo>
                  <a:close/>
                </a:path>
                <a:path w="1637029" h="1393189">
                  <a:moveTo>
                    <a:pt x="1615440" y="1392936"/>
                  </a:moveTo>
                  <a:lnTo>
                    <a:pt x="1615440" y="1350264"/>
                  </a:lnTo>
                  <a:lnTo>
                    <a:pt x="1594104" y="1371600"/>
                  </a:lnTo>
                  <a:lnTo>
                    <a:pt x="1594104" y="1392936"/>
                  </a:lnTo>
                  <a:lnTo>
                    <a:pt x="1615440" y="13929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82873" y="5289803"/>
              <a:ext cx="1595755" cy="546100"/>
            </a:xfrm>
            <a:custGeom>
              <a:avLst/>
              <a:gdLst/>
              <a:ahLst/>
              <a:cxnLst/>
              <a:rect l="l" t="t" r="r" b="b"/>
              <a:pathLst>
                <a:path w="1595754" h="546100">
                  <a:moveTo>
                    <a:pt x="1595627" y="545591"/>
                  </a:moveTo>
                  <a:lnTo>
                    <a:pt x="1595627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1595627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63062" y="5269992"/>
              <a:ext cx="1637030" cy="586740"/>
            </a:xfrm>
            <a:custGeom>
              <a:avLst/>
              <a:gdLst/>
              <a:ahLst/>
              <a:cxnLst/>
              <a:rect l="l" t="t" r="r" b="b"/>
              <a:pathLst>
                <a:path w="1637029" h="586739">
                  <a:moveTo>
                    <a:pt x="1636776" y="586740"/>
                  </a:moveTo>
                  <a:lnTo>
                    <a:pt x="1636776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19812" y="586740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1594104" y="41148"/>
                  </a:lnTo>
                  <a:lnTo>
                    <a:pt x="1594104" y="19812"/>
                  </a:lnTo>
                  <a:lnTo>
                    <a:pt x="1615440" y="41148"/>
                  </a:lnTo>
                  <a:lnTo>
                    <a:pt x="1615440" y="586740"/>
                  </a:lnTo>
                  <a:lnTo>
                    <a:pt x="1636776" y="586740"/>
                  </a:lnTo>
                  <a:close/>
                </a:path>
                <a:path w="1637029" h="586739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637029" h="586739">
                  <a:moveTo>
                    <a:pt x="41148" y="545592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637029" h="586739">
                  <a:moveTo>
                    <a:pt x="1615440" y="545592"/>
                  </a:moveTo>
                  <a:lnTo>
                    <a:pt x="19812" y="545592"/>
                  </a:lnTo>
                  <a:lnTo>
                    <a:pt x="41148" y="565404"/>
                  </a:lnTo>
                  <a:lnTo>
                    <a:pt x="41148" y="586740"/>
                  </a:lnTo>
                  <a:lnTo>
                    <a:pt x="1594104" y="586740"/>
                  </a:lnTo>
                  <a:lnTo>
                    <a:pt x="1594104" y="565404"/>
                  </a:lnTo>
                  <a:lnTo>
                    <a:pt x="1615440" y="545592"/>
                  </a:lnTo>
                  <a:close/>
                </a:path>
                <a:path w="1637029" h="586739">
                  <a:moveTo>
                    <a:pt x="41148" y="586740"/>
                  </a:moveTo>
                  <a:lnTo>
                    <a:pt x="41148" y="565404"/>
                  </a:lnTo>
                  <a:lnTo>
                    <a:pt x="19812" y="545592"/>
                  </a:lnTo>
                  <a:lnTo>
                    <a:pt x="19812" y="586740"/>
                  </a:lnTo>
                  <a:lnTo>
                    <a:pt x="41148" y="586740"/>
                  </a:lnTo>
                  <a:close/>
                </a:path>
                <a:path w="1637029" h="586739">
                  <a:moveTo>
                    <a:pt x="1615440" y="41148"/>
                  </a:moveTo>
                  <a:lnTo>
                    <a:pt x="1594104" y="19812"/>
                  </a:lnTo>
                  <a:lnTo>
                    <a:pt x="1594104" y="41148"/>
                  </a:lnTo>
                  <a:lnTo>
                    <a:pt x="1615440" y="41148"/>
                  </a:lnTo>
                  <a:close/>
                </a:path>
                <a:path w="1637029" h="586739">
                  <a:moveTo>
                    <a:pt x="1615440" y="545592"/>
                  </a:moveTo>
                  <a:lnTo>
                    <a:pt x="1615440" y="41148"/>
                  </a:lnTo>
                  <a:lnTo>
                    <a:pt x="1594104" y="41148"/>
                  </a:lnTo>
                  <a:lnTo>
                    <a:pt x="1594104" y="545592"/>
                  </a:lnTo>
                  <a:lnTo>
                    <a:pt x="1615440" y="545592"/>
                  </a:lnTo>
                  <a:close/>
                </a:path>
                <a:path w="1637029" h="586739">
                  <a:moveTo>
                    <a:pt x="1615440" y="586740"/>
                  </a:moveTo>
                  <a:lnTo>
                    <a:pt x="1615440" y="545592"/>
                  </a:lnTo>
                  <a:lnTo>
                    <a:pt x="1594104" y="565404"/>
                  </a:lnTo>
                  <a:lnTo>
                    <a:pt x="1594104" y="586740"/>
                  </a:lnTo>
                  <a:lnTo>
                    <a:pt x="1615440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82873" y="5794247"/>
              <a:ext cx="1595755" cy="546100"/>
            </a:xfrm>
            <a:custGeom>
              <a:avLst/>
              <a:gdLst/>
              <a:ahLst/>
              <a:cxnLst/>
              <a:rect l="l" t="t" r="r" b="b"/>
              <a:pathLst>
                <a:path w="1595754" h="546100">
                  <a:moveTo>
                    <a:pt x="1595627" y="545591"/>
                  </a:moveTo>
                  <a:lnTo>
                    <a:pt x="1595627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1595627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63062" y="5772912"/>
              <a:ext cx="1637030" cy="588645"/>
            </a:xfrm>
            <a:custGeom>
              <a:avLst/>
              <a:gdLst/>
              <a:ahLst/>
              <a:cxnLst/>
              <a:rect l="l" t="t" r="r" b="b"/>
              <a:pathLst>
                <a:path w="1637029" h="588645">
                  <a:moveTo>
                    <a:pt x="1636776" y="588264"/>
                  </a:moveTo>
                  <a:lnTo>
                    <a:pt x="1636776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19812" y="588264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594104" y="42672"/>
                  </a:lnTo>
                  <a:lnTo>
                    <a:pt x="1594104" y="21336"/>
                  </a:lnTo>
                  <a:lnTo>
                    <a:pt x="1615440" y="42672"/>
                  </a:lnTo>
                  <a:lnTo>
                    <a:pt x="1615440" y="588264"/>
                  </a:lnTo>
                  <a:lnTo>
                    <a:pt x="1636776" y="588264"/>
                  </a:lnTo>
                  <a:close/>
                </a:path>
                <a:path w="1637029" h="588645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1637029" h="588645">
                  <a:moveTo>
                    <a:pt x="41148" y="545592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637029" h="588645">
                  <a:moveTo>
                    <a:pt x="1615440" y="545592"/>
                  </a:moveTo>
                  <a:lnTo>
                    <a:pt x="19812" y="545592"/>
                  </a:lnTo>
                  <a:lnTo>
                    <a:pt x="41148" y="566928"/>
                  </a:lnTo>
                  <a:lnTo>
                    <a:pt x="41148" y="588264"/>
                  </a:lnTo>
                  <a:lnTo>
                    <a:pt x="1594104" y="588264"/>
                  </a:lnTo>
                  <a:lnTo>
                    <a:pt x="1594104" y="566928"/>
                  </a:lnTo>
                  <a:lnTo>
                    <a:pt x="1615440" y="545592"/>
                  </a:lnTo>
                  <a:close/>
                </a:path>
                <a:path w="1637029" h="588645">
                  <a:moveTo>
                    <a:pt x="41148" y="588264"/>
                  </a:moveTo>
                  <a:lnTo>
                    <a:pt x="41148" y="566928"/>
                  </a:lnTo>
                  <a:lnTo>
                    <a:pt x="19812" y="545592"/>
                  </a:lnTo>
                  <a:lnTo>
                    <a:pt x="19812" y="588264"/>
                  </a:lnTo>
                  <a:lnTo>
                    <a:pt x="41148" y="588264"/>
                  </a:lnTo>
                  <a:close/>
                </a:path>
                <a:path w="1637029" h="588645">
                  <a:moveTo>
                    <a:pt x="1615440" y="42672"/>
                  </a:moveTo>
                  <a:lnTo>
                    <a:pt x="1594104" y="21336"/>
                  </a:lnTo>
                  <a:lnTo>
                    <a:pt x="1594104" y="42672"/>
                  </a:lnTo>
                  <a:lnTo>
                    <a:pt x="1615440" y="42672"/>
                  </a:lnTo>
                  <a:close/>
                </a:path>
                <a:path w="1637029" h="588645">
                  <a:moveTo>
                    <a:pt x="1615440" y="545592"/>
                  </a:moveTo>
                  <a:lnTo>
                    <a:pt x="1615440" y="42672"/>
                  </a:lnTo>
                  <a:lnTo>
                    <a:pt x="1594104" y="42672"/>
                  </a:lnTo>
                  <a:lnTo>
                    <a:pt x="1594104" y="545592"/>
                  </a:lnTo>
                  <a:lnTo>
                    <a:pt x="1615440" y="545592"/>
                  </a:lnTo>
                  <a:close/>
                </a:path>
                <a:path w="1637029" h="588645">
                  <a:moveTo>
                    <a:pt x="1615440" y="588264"/>
                  </a:moveTo>
                  <a:lnTo>
                    <a:pt x="1615440" y="545592"/>
                  </a:lnTo>
                  <a:lnTo>
                    <a:pt x="1594104" y="566928"/>
                  </a:lnTo>
                  <a:lnTo>
                    <a:pt x="1594104" y="588264"/>
                  </a:lnTo>
                  <a:lnTo>
                    <a:pt x="161544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71137" y="4198619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210311"/>
                  </a:moveTo>
                  <a:lnTo>
                    <a:pt x="415052" y="162192"/>
                  </a:lnTo>
                  <a:lnTo>
                    <a:pt x="399190" y="117965"/>
                  </a:lnTo>
                  <a:lnTo>
                    <a:pt x="374317" y="78910"/>
                  </a:lnTo>
                  <a:lnTo>
                    <a:pt x="341713" y="46306"/>
                  </a:lnTo>
                  <a:lnTo>
                    <a:pt x="302658" y="21433"/>
                  </a:lnTo>
                  <a:lnTo>
                    <a:pt x="258431" y="5571"/>
                  </a:lnTo>
                  <a:lnTo>
                    <a:pt x="210311" y="0"/>
                  </a:lnTo>
                  <a:lnTo>
                    <a:pt x="162192" y="5571"/>
                  </a:lnTo>
                  <a:lnTo>
                    <a:pt x="117965" y="21433"/>
                  </a:lnTo>
                  <a:lnTo>
                    <a:pt x="78910" y="46306"/>
                  </a:lnTo>
                  <a:lnTo>
                    <a:pt x="46306" y="78910"/>
                  </a:lnTo>
                  <a:lnTo>
                    <a:pt x="21433" y="117965"/>
                  </a:lnTo>
                  <a:lnTo>
                    <a:pt x="5571" y="162192"/>
                  </a:lnTo>
                  <a:lnTo>
                    <a:pt x="0" y="210311"/>
                  </a:lnTo>
                  <a:lnTo>
                    <a:pt x="5571" y="258431"/>
                  </a:lnTo>
                  <a:lnTo>
                    <a:pt x="21433" y="302658"/>
                  </a:lnTo>
                  <a:lnTo>
                    <a:pt x="46306" y="341713"/>
                  </a:lnTo>
                  <a:lnTo>
                    <a:pt x="78910" y="374317"/>
                  </a:lnTo>
                  <a:lnTo>
                    <a:pt x="117965" y="399190"/>
                  </a:lnTo>
                  <a:lnTo>
                    <a:pt x="162192" y="415052"/>
                  </a:lnTo>
                  <a:lnTo>
                    <a:pt x="210311" y="420623"/>
                  </a:lnTo>
                  <a:lnTo>
                    <a:pt x="258431" y="415052"/>
                  </a:lnTo>
                  <a:lnTo>
                    <a:pt x="302658" y="399190"/>
                  </a:lnTo>
                  <a:lnTo>
                    <a:pt x="341713" y="374317"/>
                  </a:lnTo>
                  <a:lnTo>
                    <a:pt x="374317" y="341713"/>
                  </a:lnTo>
                  <a:lnTo>
                    <a:pt x="399190" y="302658"/>
                  </a:lnTo>
                  <a:lnTo>
                    <a:pt x="415052" y="258431"/>
                  </a:lnTo>
                  <a:lnTo>
                    <a:pt x="420623" y="21031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9802" y="4177284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254508"/>
                  </a:moveTo>
                  <a:lnTo>
                    <a:pt x="461772" y="230124"/>
                  </a:lnTo>
                  <a:lnTo>
                    <a:pt x="460248" y="207264"/>
                  </a:lnTo>
                  <a:lnTo>
                    <a:pt x="451104" y="161544"/>
                  </a:lnTo>
                  <a:lnTo>
                    <a:pt x="434340" y="120396"/>
                  </a:lnTo>
                  <a:lnTo>
                    <a:pt x="408432" y="83820"/>
                  </a:lnTo>
                  <a:lnTo>
                    <a:pt x="377952" y="53340"/>
                  </a:lnTo>
                  <a:lnTo>
                    <a:pt x="339852" y="27432"/>
                  </a:lnTo>
                  <a:lnTo>
                    <a:pt x="298704" y="10668"/>
                  </a:lnTo>
                  <a:lnTo>
                    <a:pt x="254508" y="1524"/>
                  </a:lnTo>
                  <a:lnTo>
                    <a:pt x="231648" y="95"/>
                  </a:lnTo>
                  <a:lnTo>
                    <a:pt x="230124" y="0"/>
                  </a:lnTo>
                  <a:lnTo>
                    <a:pt x="210312" y="1320"/>
                  </a:lnTo>
                  <a:lnTo>
                    <a:pt x="208788" y="1422"/>
                  </a:lnTo>
                  <a:lnTo>
                    <a:pt x="207264" y="1524"/>
                  </a:lnTo>
                  <a:lnTo>
                    <a:pt x="161544" y="10668"/>
                  </a:lnTo>
                  <a:lnTo>
                    <a:pt x="120396" y="28956"/>
                  </a:lnTo>
                  <a:lnTo>
                    <a:pt x="83820" y="53340"/>
                  </a:lnTo>
                  <a:lnTo>
                    <a:pt x="53340" y="85344"/>
                  </a:lnTo>
                  <a:lnTo>
                    <a:pt x="27432" y="121920"/>
                  </a:lnTo>
                  <a:lnTo>
                    <a:pt x="10668" y="163068"/>
                  </a:lnTo>
                  <a:lnTo>
                    <a:pt x="1524" y="208788"/>
                  </a:lnTo>
                  <a:lnTo>
                    <a:pt x="0" y="233172"/>
                  </a:lnTo>
                  <a:lnTo>
                    <a:pt x="1524" y="256032"/>
                  </a:lnTo>
                  <a:lnTo>
                    <a:pt x="6096" y="278892"/>
                  </a:lnTo>
                  <a:lnTo>
                    <a:pt x="10668" y="300228"/>
                  </a:lnTo>
                  <a:lnTo>
                    <a:pt x="28956" y="342900"/>
                  </a:lnTo>
                  <a:lnTo>
                    <a:pt x="42672" y="363474"/>
                  </a:lnTo>
                  <a:lnTo>
                    <a:pt x="42672" y="230124"/>
                  </a:lnTo>
                  <a:lnTo>
                    <a:pt x="44196" y="210312"/>
                  </a:lnTo>
                  <a:lnTo>
                    <a:pt x="57912" y="156972"/>
                  </a:lnTo>
                  <a:lnTo>
                    <a:pt x="99060" y="97536"/>
                  </a:lnTo>
                  <a:lnTo>
                    <a:pt x="141732" y="65532"/>
                  </a:lnTo>
                  <a:lnTo>
                    <a:pt x="176784" y="50292"/>
                  </a:lnTo>
                  <a:lnTo>
                    <a:pt x="213360" y="42672"/>
                  </a:lnTo>
                  <a:lnTo>
                    <a:pt x="231648" y="42672"/>
                  </a:lnTo>
                  <a:lnTo>
                    <a:pt x="269748" y="47244"/>
                  </a:lnTo>
                  <a:lnTo>
                    <a:pt x="306324" y="57912"/>
                  </a:lnTo>
                  <a:lnTo>
                    <a:pt x="365760" y="99060"/>
                  </a:lnTo>
                  <a:lnTo>
                    <a:pt x="397764" y="141732"/>
                  </a:lnTo>
                  <a:lnTo>
                    <a:pt x="416052" y="195072"/>
                  </a:lnTo>
                  <a:lnTo>
                    <a:pt x="420624" y="233172"/>
                  </a:lnTo>
                  <a:lnTo>
                    <a:pt x="420624" y="363728"/>
                  </a:lnTo>
                  <a:lnTo>
                    <a:pt x="423672" y="359664"/>
                  </a:lnTo>
                  <a:lnTo>
                    <a:pt x="445008" y="320040"/>
                  </a:lnTo>
                  <a:lnTo>
                    <a:pt x="452628" y="298704"/>
                  </a:lnTo>
                  <a:lnTo>
                    <a:pt x="457200" y="277368"/>
                  </a:lnTo>
                  <a:lnTo>
                    <a:pt x="461772" y="254508"/>
                  </a:lnTo>
                  <a:close/>
                </a:path>
                <a:path w="462279" h="462279">
                  <a:moveTo>
                    <a:pt x="420624" y="363728"/>
                  </a:moveTo>
                  <a:lnTo>
                    <a:pt x="420624" y="233172"/>
                  </a:lnTo>
                  <a:lnTo>
                    <a:pt x="419100" y="251460"/>
                  </a:lnTo>
                  <a:lnTo>
                    <a:pt x="416052" y="269748"/>
                  </a:lnTo>
                  <a:lnTo>
                    <a:pt x="405384" y="306324"/>
                  </a:lnTo>
                  <a:lnTo>
                    <a:pt x="376428" y="352044"/>
                  </a:lnTo>
                  <a:lnTo>
                    <a:pt x="336804" y="388620"/>
                  </a:lnTo>
                  <a:lnTo>
                    <a:pt x="286512" y="411480"/>
                  </a:lnTo>
                  <a:lnTo>
                    <a:pt x="231648" y="420506"/>
                  </a:lnTo>
                  <a:lnTo>
                    <a:pt x="230124" y="420624"/>
                  </a:lnTo>
                  <a:lnTo>
                    <a:pt x="192024" y="416052"/>
                  </a:lnTo>
                  <a:lnTo>
                    <a:pt x="140208" y="397764"/>
                  </a:lnTo>
                  <a:lnTo>
                    <a:pt x="97536" y="364236"/>
                  </a:lnTo>
                  <a:lnTo>
                    <a:pt x="56388" y="303276"/>
                  </a:lnTo>
                  <a:lnTo>
                    <a:pt x="42672" y="249936"/>
                  </a:lnTo>
                  <a:lnTo>
                    <a:pt x="42672" y="363474"/>
                  </a:lnTo>
                  <a:lnTo>
                    <a:pt x="68580" y="394716"/>
                  </a:lnTo>
                  <a:lnTo>
                    <a:pt x="103632" y="423672"/>
                  </a:lnTo>
                  <a:lnTo>
                    <a:pt x="141732" y="445008"/>
                  </a:lnTo>
                  <a:lnTo>
                    <a:pt x="208788" y="461772"/>
                  </a:lnTo>
                  <a:lnTo>
                    <a:pt x="256032" y="461772"/>
                  </a:lnTo>
                  <a:lnTo>
                    <a:pt x="300228" y="451104"/>
                  </a:lnTo>
                  <a:lnTo>
                    <a:pt x="342900" y="434340"/>
                  </a:lnTo>
                  <a:lnTo>
                    <a:pt x="379476" y="408432"/>
                  </a:lnTo>
                  <a:lnTo>
                    <a:pt x="409956" y="377952"/>
                  </a:lnTo>
                  <a:lnTo>
                    <a:pt x="420624" y="3637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124011" y="4129531"/>
            <a:ext cx="1470660" cy="2642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429" algn="ctr">
              <a:lnSpc>
                <a:spcPts val="3629"/>
              </a:lnSpc>
              <a:spcBef>
                <a:spcPts val="100"/>
              </a:spcBef>
            </a:pPr>
            <a:r>
              <a:rPr sz="3299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endParaRPr sz="3299">
              <a:latin typeface="Times New Roman"/>
              <a:cs typeface="Times New Roman"/>
            </a:endParaRPr>
          </a:p>
          <a:p>
            <a:pPr marL="97784" marR="5079" indent="39368">
              <a:lnSpc>
                <a:spcPct val="67700"/>
              </a:lnSpc>
              <a:spcBef>
                <a:spcPts val="680"/>
              </a:spcBef>
            </a:pPr>
            <a:r>
              <a:rPr sz="2600" b="1" spc="-10" dirty="0">
                <a:latin typeface="Times New Roman"/>
                <a:cs typeface="Times New Roman"/>
              </a:rPr>
              <a:t>Tabulka </a:t>
            </a:r>
            <a:r>
              <a:rPr sz="2600" b="1" dirty="0">
                <a:solidFill>
                  <a:srgbClr val="FF9932"/>
                </a:solidFill>
                <a:latin typeface="Times New Roman"/>
                <a:cs typeface="Times New Roman"/>
              </a:rPr>
              <a:t>klíč.</a:t>
            </a:r>
            <a:r>
              <a:rPr sz="2600" b="1" spc="3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9932"/>
                </a:solidFill>
                <a:latin typeface="Times New Roman"/>
                <a:cs typeface="Times New Roman"/>
              </a:rPr>
              <a:t>slov</a:t>
            </a:r>
            <a:r>
              <a:rPr sz="2600" b="1" spc="-2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  <a:p>
            <a:pPr marL="12699">
              <a:spcBef>
                <a:spcPts val="850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if</a:t>
            </a:r>
            <a:endParaRPr sz="2600">
              <a:latin typeface="Times New Roman"/>
              <a:cs typeface="Times New Roman"/>
            </a:endParaRPr>
          </a:p>
          <a:p>
            <a:pPr marL="12699">
              <a:spcBef>
                <a:spcPts val="840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then</a:t>
            </a:r>
            <a:endParaRPr sz="2600">
              <a:latin typeface="Times New Roman"/>
              <a:cs typeface="Times New Roman"/>
            </a:endParaRPr>
          </a:p>
          <a:p>
            <a:pPr marL="12699">
              <a:spcBef>
                <a:spcPts val="850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2600" b="1" dirty="0">
                <a:latin typeface="Times New Roman"/>
                <a:cs typeface="Times New Roman"/>
              </a:rPr>
              <a:t>: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else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9233" y="2709164"/>
            <a:ext cx="7750175" cy="102912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4079"/>
              </a:lnSpc>
              <a:spcBef>
                <a:spcPts val="125"/>
              </a:spcBef>
            </a:pPr>
            <a:r>
              <a:rPr sz="3500" b="1" dirty="0">
                <a:latin typeface="Times New Roman"/>
                <a:cs typeface="Times New Roman"/>
              </a:rPr>
              <a:t>Odpověď:</a:t>
            </a:r>
            <a:r>
              <a:rPr sz="3500" b="1" spc="-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Pomocí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tabulky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klíčových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slov.</a:t>
            </a:r>
            <a:endParaRPr sz="3500">
              <a:latin typeface="Times New Roman"/>
              <a:cs typeface="Times New Roman"/>
            </a:endParaRPr>
          </a:p>
          <a:p>
            <a:pPr marR="220330" algn="ctr">
              <a:lnSpc>
                <a:spcPts val="3840"/>
              </a:lnSpc>
            </a:pPr>
            <a:r>
              <a:rPr sz="3299" spc="-10" dirty="0">
                <a:latin typeface="Times New Roman"/>
                <a:cs typeface="Times New Roman"/>
              </a:rPr>
              <a:t>(Tokeny</a:t>
            </a:r>
            <a:r>
              <a:rPr sz="3299" spc="-6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mají</a:t>
            </a:r>
            <a:r>
              <a:rPr sz="3299" spc="-40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stejný</a:t>
            </a:r>
            <a:r>
              <a:rPr sz="3299" spc="-45" dirty="0">
                <a:latin typeface="Times New Roman"/>
                <a:cs typeface="Times New Roman"/>
              </a:rPr>
              <a:t> </a:t>
            </a:r>
            <a:r>
              <a:rPr sz="3299" spc="-20" dirty="0">
                <a:latin typeface="Times New Roman"/>
                <a:cs typeface="Times New Roman"/>
              </a:rPr>
              <a:t>typ)</a:t>
            </a:r>
            <a:endParaRPr sz="3299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415358" y="483108"/>
            <a:ext cx="8606155" cy="798830"/>
            <a:chOff x="1045345" y="483108"/>
            <a:chExt cx="8606155" cy="798830"/>
          </a:xfrm>
        </p:grpSpPr>
        <p:sp>
          <p:nvSpPr>
            <p:cNvPr id="16" name="object 1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396712" y="478028"/>
            <a:ext cx="8640000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3684">
              <a:spcBef>
                <a:spcPts val="95"/>
              </a:spcBef>
            </a:pPr>
            <a:r>
              <a:rPr dirty="0"/>
              <a:t>Identifikátory</a:t>
            </a:r>
            <a:r>
              <a:rPr spc="-90" dirty="0"/>
              <a:t> </a:t>
            </a:r>
            <a:r>
              <a:rPr dirty="0">
                <a:latin typeface="Symbol"/>
                <a:cs typeface="Symbol"/>
              </a:rPr>
              <a:t></a:t>
            </a:r>
            <a:r>
              <a:rPr spc="-90" dirty="0"/>
              <a:t> </a:t>
            </a:r>
            <a:r>
              <a:rPr dirty="0"/>
              <a:t>Klíčová</a:t>
            </a:r>
            <a:r>
              <a:rPr spc="-105" dirty="0"/>
              <a:t> </a:t>
            </a:r>
            <a:r>
              <a:rPr spc="-10" dirty="0"/>
              <a:t>slova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439237" y="1282701"/>
            <a:ext cx="8566150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dirty="0">
                <a:latin typeface="Times New Roman"/>
                <a:cs typeface="Times New Roman"/>
              </a:rPr>
              <a:t>Otázka:</a:t>
            </a:r>
            <a:r>
              <a:rPr sz="3299" b="1" spc="40" dirty="0">
                <a:latin typeface="Times New Roman"/>
                <a:cs typeface="Times New Roman"/>
              </a:rPr>
              <a:t> </a:t>
            </a:r>
            <a:r>
              <a:rPr sz="3049" dirty="0">
                <a:latin typeface="Times New Roman"/>
                <a:cs typeface="Times New Roman"/>
              </a:rPr>
              <a:t>Jak</a:t>
            </a:r>
            <a:r>
              <a:rPr sz="3049" spc="40" dirty="0">
                <a:latin typeface="Times New Roman"/>
                <a:cs typeface="Times New Roman"/>
              </a:rPr>
              <a:t> </a:t>
            </a:r>
            <a:r>
              <a:rPr sz="3049" dirty="0">
                <a:latin typeface="Times New Roman"/>
                <a:cs typeface="Times New Roman"/>
              </a:rPr>
              <a:t>rozlišit</a:t>
            </a:r>
            <a:r>
              <a:rPr sz="3049" spc="45" dirty="0">
                <a:latin typeface="Times New Roman"/>
                <a:cs typeface="Times New Roman"/>
              </a:rPr>
              <a:t> </a:t>
            </a:r>
            <a:r>
              <a:rPr sz="3049" dirty="0">
                <a:latin typeface="Times New Roman"/>
                <a:cs typeface="Times New Roman"/>
              </a:rPr>
              <a:t>identifikátory</a:t>
            </a:r>
            <a:r>
              <a:rPr sz="3049" spc="25" dirty="0">
                <a:latin typeface="Times New Roman"/>
                <a:cs typeface="Times New Roman"/>
              </a:rPr>
              <a:t> </a:t>
            </a:r>
            <a:r>
              <a:rPr sz="3049" dirty="0">
                <a:latin typeface="Times New Roman"/>
                <a:cs typeface="Times New Roman"/>
              </a:rPr>
              <a:t>od</a:t>
            </a:r>
            <a:r>
              <a:rPr sz="3049" spc="40" dirty="0">
                <a:latin typeface="Times New Roman"/>
                <a:cs typeface="Times New Roman"/>
              </a:rPr>
              <a:t> </a:t>
            </a:r>
            <a:r>
              <a:rPr sz="3049" dirty="0">
                <a:latin typeface="Times New Roman"/>
                <a:cs typeface="Times New Roman"/>
              </a:rPr>
              <a:t>klíčových</a:t>
            </a:r>
            <a:r>
              <a:rPr sz="3049" spc="30" dirty="0">
                <a:latin typeface="Times New Roman"/>
                <a:cs typeface="Times New Roman"/>
              </a:rPr>
              <a:t> </a:t>
            </a:r>
            <a:r>
              <a:rPr sz="3049" spc="-10" dirty="0">
                <a:latin typeface="Times New Roman"/>
                <a:cs typeface="Times New Roman"/>
              </a:rPr>
              <a:t>slov?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79174" y="5819647"/>
            <a:ext cx="1826260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identifikátor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93278" y="5100828"/>
            <a:ext cx="798830" cy="798830"/>
            <a:chOff x="2723266" y="5100828"/>
            <a:chExt cx="798830" cy="798830"/>
          </a:xfrm>
        </p:grpSpPr>
        <p:sp>
          <p:nvSpPr>
            <p:cNvPr id="22" name="object 22"/>
            <p:cNvSpPr/>
            <p:nvPr/>
          </p:nvSpPr>
          <p:spPr>
            <a:xfrm>
              <a:off x="2744601" y="5122163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23266" y="5100828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29" h="798829">
                  <a:moveTo>
                    <a:pt x="798576" y="399288"/>
                  </a:moveTo>
                  <a:lnTo>
                    <a:pt x="794004" y="338328"/>
                  </a:lnTo>
                  <a:lnTo>
                    <a:pt x="784860" y="298704"/>
                  </a:lnTo>
                  <a:lnTo>
                    <a:pt x="774192" y="262128"/>
                  </a:lnTo>
                  <a:lnTo>
                    <a:pt x="758952" y="225552"/>
                  </a:lnTo>
                  <a:lnTo>
                    <a:pt x="740664" y="192024"/>
                  </a:lnTo>
                  <a:lnTo>
                    <a:pt x="729996" y="176784"/>
                  </a:lnTo>
                  <a:lnTo>
                    <a:pt x="719328" y="160020"/>
                  </a:lnTo>
                  <a:lnTo>
                    <a:pt x="667512" y="103632"/>
                  </a:lnTo>
                  <a:lnTo>
                    <a:pt x="637032" y="79248"/>
                  </a:lnTo>
                  <a:lnTo>
                    <a:pt x="605028" y="57912"/>
                  </a:lnTo>
                  <a:lnTo>
                    <a:pt x="571500" y="39624"/>
                  </a:lnTo>
                  <a:lnTo>
                    <a:pt x="536448" y="24384"/>
                  </a:lnTo>
                  <a:lnTo>
                    <a:pt x="498348" y="13716"/>
                  </a:lnTo>
                  <a:lnTo>
                    <a:pt x="480060" y="9144"/>
                  </a:lnTo>
                  <a:lnTo>
                    <a:pt x="460248" y="4572"/>
                  </a:lnTo>
                  <a:lnTo>
                    <a:pt x="438912" y="3048"/>
                  </a:lnTo>
                  <a:lnTo>
                    <a:pt x="399288" y="0"/>
                  </a:lnTo>
                  <a:lnTo>
                    <a:pt x="339852" y="4454"/>
                  </a:lnTo>
                  <a:lnTo>
                    <a:pt x="298704" y="13716"/>
                  </a:lnTo>
                  <a:lnTo>
                    <a:pt x="262128" y="24384"/>
                  </a:lnTo>
                  <a:lnTo>
                    <a:pt x="225552" y="39624"/>
                  </a:lnTo>
                  <a:lnTo>
                    <a:pt x="192024" y="57912"/>
                  </a:lnTo>
                  <a:lnTo>
                    <a:pt x="160020" y="80772"/>
                  </a:lnTo>
                  <a:lnTo>
                    <a:pt x="144780" y="91440"/>
                  </a:lnTo>
                  <a:lnTo>
                    <a:pt x="131064" y="105156"/>
                  </a:lnTo>
                  <a:lnTo>
                    <a:pt x="117348" y="117348"/>
                  </a:lnTo>
                  <a:lnTo>
                    <a:pt x="103632" y="131064"/>
                  </a:lnTo>
                  <a:lnTo>
                    <a:pt x="79248" y="161544"/>
                  </a:lnTo>
                  <a:lnTo>
                    <a:pt x="57912" y="193548"/>
                  </a:lnTo>
                  <a:lnTo>
                    <a:pt x="39624" y="227076"/>
                  </a:lnTo>
                  <a:lnTo>
                    <a:pt x="32004" y="245364"/>
                  </a:lnTo>
                  <a:lnTo>
                    <a:pt x="24384" y="262128"/>
                  </a:lnTo>
                  <a:lnTo>
                    <a:pt x="18288" y="281940"/>
                  </a:lnTo>
                  <a:lnTo>
                    <a:pt x="13716" y="300228"/>
                  </a:lnTo>
                  <a:lnTo>
                    <a:pt x="4572" y="339852"/>
                  </a:lnTo>
                  <a:lnTo>
                    <a:pt x="0" y="399288"/>
                  </a:lnTo>
                  <a:lnTo>
                    <a:pt x="4572" y="460248"/>
                  </a:lnTo>
                  <a:lnTo>
                    <a:pt x="13716" y="499872"/>
                  </a:lnTo>
                  <a:lnTo>
                    <a:pt x="24384" y="536448"/>
                  </a:lnTo>
                  <a:lnTo>
                    <a:pt x="39624" y="573024"/>
                  </a:lnTo>
                  <a:lnTo>
                    <a:pt x="42672" y="578612"/>
                  </a:lnTo>
                  <a:lnTo>
                    <a:pt x="42672" y="381000"/>
                  </a:lnTo>
                  <a:lnTo>
                    <a:pt x="44196" y="362712"/>
                  </a:lnTo>
                  <a:lnTo>
                    <a:pt x="47244" y="344424"/>
                  </a:lnTo>
                  <a:lnTo>
                    <a:pt x="50292" y="327660"/>
                  </a:lnTo>
                  <a:lnTo>
                    <a:pt x="53340" y="309372"/>
                  </a:lnTo>
                  <a:lnTo>
                    <a:pt x="59436" y="292608"/>
                  </a:lnTo>
                  <a:lnTo>
                    <a:pt x="64008" y="275844"/>
                  </a:lnTo>
                  <a:lnTo>
                    <a:pt x="70104" y="260604"/>
                  </a:lnTo>
                  <a:lnTo>
                    <a:pt x="94488" y="213360"/>
                  </a:lnTo>
                  <a:lnTo>
                    <a:pt x="135636" y="158496"/>
                  </a:lnTo>
                  <a:lnTo>
                    <a:pt x="172212" y="123444"/>
                  </a:lnTo>
                  <a:lnTo>
                    <a:pt x="230124" y="85344"/>
                  </a:lnTo>
                  <a:lnTo>
                    <a:pt x="294132" y="57912"/>
                  </a:lnTo>
                  <a:lnTo>
                    <a:pt x="345948" y="47244"/>
                  </a:lnTo>
                  <a:lnTo>
                    <a:pt x="362712" y="44196"/>
                  </a:lnTo>
                  <a:lnTo>
                    <a:pt x="381000" y="42672"/>
                  </a:lnTo>
                  <a:lnTo>
                    <a:pt x="419100" y="42672"/>
                  </a:lnTo>
                  <a:lnTo>
                    <a:pt x="435864" y="44196"/>
                  </a:lnTo>
                  <a:lnTo>
                    <a:pt x="472440" y="50292"/>
                  </a:lnTo>
                  <a:lnTo>
                    <a:pt x="489204" y="53340"/>
                  </a:lnTo>
                  <a:lnTo>
                    <a:pt x="505968" y="59436"/>
                  </a:lnTo>
                  <a:lnTo>
                    <a:pt x="522732" y="64008"/>
                  </a:lnTo>
                  <a:lnTo>
                    <a:pt x="569976" y="85344"/>
                  </a:lnTo>
                  <a:lnTo>
                    <a:pt x="640080" y="135636"/>
                  </a:lnTo>
                  <a:lnTo>
                    <a:pt x="675132" y="172212"/>
                  </a:lnTo>
                  <a:lnTo>
                    <a:pt x="694944" y="199644"/>
                  </a:lnTo>
                  <a:lnTo>
                    <a:pt x="705612" y="214884"/>
                  </a:lnTo>
                  <a:lnTo>
                    <a:pt x="728472" y="260604"/>
                  </a:lnTo>
                  <a:lnTo>
                    <a:pt x="749808" y="327660"/>
                  </a:lnTo>
                  <a:lnTo>
                    <a:pt x="755904" y="381000"/>
                  </a:lnTo>
                  <a:lnTo>
                    <a:pt x="755904" y="577596"/>
                  </a:lnTo>
                  <a:lnTo>
                    <a:pt x="758952" y="571500"/>
                  </a:lnTo>
                  <a:lnTo>
                    <a:pt x="774192" y="536448"/>
                  </a:lnTo>
                  <a:lnTo>
                    <a:pt x="786384" y="498348"/>
                  </a:lnTo>
                  <a:lnTo>
                    <a:pt x="794004" y="460248"/>
                  </a:lnTo>
                  <a:lnTo>
                    <a:pt x="797052" y="438912"/>
                  </a:lnTo>
                  <a:lnTo>
                    <a:pt x="797052" y="419100"/>
                  </a:lnTo>
                  <a:lnTo>
                    <a:pt x="798576" y="399288"/>
                  </a:lnTo>
                  <a:close/>
                </a:path>
                <a:path w="798829" h="798829">
                  <a:moveTo>
                    <a:pt x="755904" y="577596"/>
                  </a:moveTo>
                  <a:lnTo>
                    <a:pt x="755904" y="419100"/>
                  </a:lnTo>
                  <a:lnTo>
                    <a:pt x="754380" y="435864"/>
                  </a:lnTo>
                  <a:lnTo>
                    <a:pt x="748284" y="472440"/>
                  </a:lnTo>
                  <a:lnTo>
                    <a:pt x="728472" y="539496"/>
                  </a:lnTo>
                  <a:lnTo>
                    <a:pt x="704088" y="585216"/>
                  </a:lnTo>
                  <a:lnTo>
                    <a:pt x="675132" y="626364"/>
                  </a:lnTo>
                  <a:lnTo>
                    <a:pt x="638556" y="664464"/>
                  </a:lnTo>
                  <a:lnTo>
                    <a:pt x="598932" y="694944"/>
                  </a:lnTo>
                  <a:lnTo>
                    <a:pt x="537972" y="728472"/>
                  </a:lnTo>
                  <a:lnTo>
                    <a:pt x="487680" y="745236"/>
                  </a:lnTo>
                  <a:lnTo>
                    <a:pt x="470916" y="748284"/>
                  </a:lnTo>
                  <a:lnTo>
                    <a:pt x="452628" y="752856"/>
                  </a:lnTo>
                  <a:lnTo>
                    <a:pt x="435864" y="754380"/>
                  </a:lnTo>
                  <a:lnTo>
                    <a:pt x="420624" y="755650"/>
                  </a:lnTo>
                  <a:lnTo>
                    <a:pt x="419100" y="755777"/>
                  </a:lnTo>
                  <a:lnTo>
                    <a:pt x="381000" y="755904"/>
                  </a:lnTo>
                  <a:lnTo>
                    <a:pt x="362712" y="754380"/>
                  </a:lnTo>
                  <a:lnTo>
                    <a:pt x="344424" y="751332"/>
                  </a:lnTo>
                  <a:lnTo>
                    <a:pt x="327660" y="748284"/>
                  </a:lnTo>
                  <a:lnTo>
                    <a:pt x="309372" y="745236"/>
                  </a:lnTo>
                  <a:lnTo>
                    <a:pt x="260604" y="728472"/>
                  </a:lnTo>
                  <a:lnTo>
                    <a:pt x="213360" y="704088"/>
                  </a:lnTo>
                  <a:lnTo>
                    <a:pt x="185928" y="684276"/>
                  </a:lnTo>
                  <a:lnTo>
                    <a:pt x="172212" y="675132"/>
                  </a:lnTo>
                  <a:lnTo>
                    <a:pt x="134112" y="638556"/>
                  </a:lnTo>
                  <a:lnTo>
                    <a:pt x="103632" y="598932"/>
                  </a:lnTo>
                  <a:lnTo>
                    <a:pt x="70104" y="537972"/>
                  </a:lnTo>
                  <a:lnTo>
                    <a:pt x="53340" y="487680"/>
                  </a:lnTo>
                  <a:lnTo>
                    <a:pt x="47244" y="452628"/>
                  </a:lnTo>
                  <a:lnTo>
                    <a:pt x="44196" y="435864"/>
                  </a:lnTo>
                  <a:lnTo>
                    <a:pt x="42672" y="417576"/>
                  </a:lnTo>
                  <a:lnTo>
                    <a:pt x="42672" y="578612"/>
                  </a:lnTo>
                  <a:lnTo>
                    <a:pt x="57912" y="606552"/>
                  </a:lnTo>
                  <a:lnTo>
                    <a:pt x="68580" y="623316"/>
                  </a:lnTo>
                  <a:lnTo>
                    <a:pt x="80772" y="638556"/>
                  </a:lnTo>
                  <a:lnTo>
                    <a:pt x="91440" y="653796"/>
                  </a:lnTo>
                  <a:lnTo>
                    <a:pt x="105156" y="667512"/>
                  </a:lnTo>
                  <a:lnTo>
                    <a:pt x="117348" y="681228"/>
                  </a:lnTo>
                  <a:lnTo>
                    <a:pt x="131064" y="694944"/>
                  </a:lnTo>
                  <a:lnTo>
                    <a:pt x="161544" y="719328"/>
                  </a:lnTo>
                  <a:lnTo>
                    <a:pt x="193548" y="740664"/>
                  </a:lnTo>
                  <a:lnTo>
                    <a:pt x="227076" y="758952"/>
                  </a:lnTo>
                  <a:lnTo>
                    <a:pt x="245364" y="766572"/>
                  </a:lnTo>
                  <a:lnTo>
                    <a:pt x="262128" y="774192"/>
                  </a:lnTo>
                  <a:lnTo>
                    <a:pt x="281940" y="780288"/>
                  </a:lnTo>
                  <a:lnTo>
                    <a:pt x="300228" y="786384"/>
                  </a:lnTo>
                  <a:lnTo>
                    <a:pt x="320040" y="789432"/>
                  </a:lnTo>
                  <a:lnTo>
                    <a:pt x="339852" y="794004"/>
                  </a:lnTo>
                  <a:lnTo>
                    <a:pt x="399288" y="798576"/>
                  </a:lnTo>
                  <a:lnTo>
                    <a:pt x="417576" y="797269"/>
                  </a:lnTo>
                  <a:lnTo>
                    <a:pt x="460248" y="794004"/>
                  </a:lnTo>
                  <a:lnTo>
                    <a:pt x="499872" y="784860"/>
                  </a:lnTo>
                  <a:lnTo>
                    <a:pt x="536448" y="774192"/>
                  </a:lnTo>
                  <a:lnTo>
                    <a:pt x="573024" y="758952"/>
                  </a:lnTo>
                  <a:lnTo>
                    <a:pt x="606552" y="740664"/>
                  </a:lnTo>
                  <a:lnTo>
                    <a:pt x="638556" y="719328"/>
                  </a:lnTo>
                  <a:lnTo>
                    <a:pt x="694944" y="667512"/>
                  </a:lnTo>
                  <a:lnTo>
                    <a:pt x="719328" y="637032"/>
                  </a:lnTo>
                  <a:lnTo>
                    <a:pt x="740664" y="605028"/>
                  </a:lnTo>
                  <a:lnTo>
                    <a:pt x="749808" y="589788"/>
                  </a:lnTo>
                  <a:lnTo>
                    <a:pt x="755904" y="577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28421" y="5205983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3" y="294131"/>
                  </a:moveTo>
                  <a:lnTo>
                    <a:pt x="584431" y="246641"/>
                  </a:lnTo>
                  <a:lnTo>
                    <a:pt x="573328" y="201509"/>
                  </a:lnTo>
                  <a:lnTo>
                    <a:pt x="555551" y="159358"/>
                  </a:lnTo>
                  <a:lnTo>
                    <a:pt x="531693" y="120810"/>
                  </a:lnTo>
                  <a:lnTo>
                    <a:pt x="502348" y="86486"/>
                  </a:lnTo>
                  <a:lnTo>
                    <a:pt x="468111" y="57009"/>
                  </a:lnTo>
                  <a:lnTo>
                    <a:pt x="429577" y="33000"/>
                  </a:lnTo>
                  <a:lnTo>
                    <a:pt x="387339" y="15081"/>
                  </a:lnTo>
                  <a:lnTo>
                    <a:pt x="341993" y="3874"/>
                  </a:lnTo>
                  <a:lnTo>
                    <a:pt x="294131" y="0"/>
                  </a:lnTo>
                  <a:lnTo>
                    <a:pt x="246641" y="3874"/>
                  </a:lnTo>
                  <a:lnTo>
                    <a:pt x="201509" y="15081"/>
                  </a:lnTo>
                  <a:lnTo>
                    <a:pt x="159358" y="33000"/>
                  </a:lnTo>
                  <a:lnTo>
                    <a:pt x="120810" y="57009"/>
                  </a:lnTo>
                  <a:lnTo>
                    <a:pt x="86486" y="86486"/>
                  </a:lnTo>
                  <a:lnTo>
                    <a:pt x="57009" y="120810"/>
                  </a:lnTo>
                  <a:lnTo>
                    <a:pt x="33000" y="159358"/>
                  </a:lnTo>
                  <a:lnTo>
                    <a:pt x="15081" y="201509"/>
                  </a:lnTo>
                  <a:lnTo>
                    <a:pt x="3874" y="246641"/>
                  </a:lnTo>
                  <a:lnTo>
                    <a:pt x="0" y="294131"/>
                  </a:lnTo>
                  <a:lnTo>
                    <a:pt x="3874" y="341993"/>
                  </a:lnTo>
                  <a:lnTo>
                    <a:pt x="15081" y="387339"/>
                  </a:lnTo>
                  <a:lnTo>
                    <a:pt x="33000" y="429577"/>
                  </a:lnTo>
                  <a:lnTo>
                    <a:pt x="57009" y="468111"/>
                  </a:lnTo>
                  <a:lnTo>
                    <a:pt x="86486" y="502348"/>
                  </a:lnTo>
                  <a:lnTo>
                    <a:pt x="120810" y="531693"/>
                  </a:lnTo>
                  <a:lnTo>
                    <a:pt x="159358" y="555551"/>
                  </a:lnTo>
                  <a:lnTo>
                    <a:pt x="201509" y="573328"/>
                  </a:lnTo>
                  <a:lnTo>
                    <a:pt x="246641" y="584431"/>
                  </a:lnTo>
                  <a:lnTo>
                    <a:pt x="294131" y="588263"/>
                  </a:lnTo>
                  <a:lnTo>
                    <a:pt x="341993" y="584431"/>
                  </a:lnTo>
                  <a:lnTo>
                    <a:pt x="387339" y="573328"/>
                  </a:lnTo>
                  <a:lnTo>
                    <a:pt x="429577" y="555551"/>
                  </a:lnTo>
                  <a:lnTo>
                    <a:pt x="468111" y="531693"/>
                  </a:lnTo>
                  <a:lnTo>
                    <a:pt x="502348" y="502348"/>
                  </a:lnTo>
                  <a:lnTo>
                    <a:pt x="531693" y="468111"/>
                  </a:lnTo>
                  <a:lnTo>
                    <a:pt x="555551" y="429577"/>
                  </a:lnTo>
                  <a:lnTo>
                    <a:pt x="573328" y="387339"/>
                  </a:lnTo>
                  <a:lnTo>
                    <a:pt x="584431" y="341993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08610" y="5184648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20" h="631189">
                  <a:moveTo>
                    <a:pt x="627888" y="347472"/>
                  </a:moveTo>
                  <a:lnTo>
                    <a:pt x="627888" y="283464"/>
                  </a:lnTo>
                  <a:lnTo>
                    <a:pt x="624840" y="266700"/>
                  </a:lnTo>
                  <a:lnTo>
                    <a:pt x="614172" y="220980"/>
                  </a:lnTo>
                  <a:lnTo>
                    <a:pt x="591312" y="164592"/>
                  </a:lnTo>
                  <a:lnTo>
                    <a:pt x="556260" y="114300"/>
                  </a:lnTo>
                  <a:lnTo>
                    <a:pt x="513588" y="71628"/>
                  </a:lnTo>
                  <a:lnTo>
                    <a:pt x="489204" y="54864"/>
                  </a:lnTo>
                  <a:lnTo>
                    <a:pt x="477012" y="45720"/>
                  </a:lnTo>
                  <a:lnTo>
                    <a:pt x="463296" y="38100"/>
                  </a:lnTo>
                  <a:lnTo>
                    <a:pt x="422148" y="19812"/>
                  </a:lnTo>
                  <a:lnTo>
                    <a:pt x="391668" y="10668"/>
                  </a:lnTo>
                  <a:lnTo>
                    <a:pt x="345948" y="1524"/>
                  </a:lnTo>
                  <a:lnTo>
                    <a:pt x="329184" y="1524"/>
                  </a:lnTo>
                  <a:lnTo>
                    <a:pt x="313944" y="0"/>
                  </a:lnTo>
                  <a:lnTo>
                    <a:pt x="297180" y="1524"/>
                  </a:lnTo>
                  <a:lnTo>
                    <a:pt x="281940" y="3048"/>
                  </a:lnTo>
                  <a:lnTo>
                    <a:pt x="265176" y="4572"/>
                  </a:lnTo>
                  <a:lnTo>
                    <a:pt x="219456" y="15240"/>
                  </a:lnTo>
                  <a:lnTo>
                    <a:pt x="176784" y="32004"/>
                  </a:lnTo>
                  <a:lnTo>
                    <a:pt x="150876" y="47244"/>
                  </a:lnTo>
                  <a:lnTo>
                    <a:pt x="137160" y="54864"/>
                  </a:lnTo>
                  <a:lnTo>
                    <a:pt x="112776" y="73152"/>
                  </a:lnTo>
                  <a:lnTo>
                    <a:pt x="91440" y="92964"/>
                  </a:lnTo>
                  <a:lnTo>
                    <a:pt x="70104" y="115824"/>
                  </a:lnTo>
                  <a:lnTo>
                    <a:pt x="53340" y="140208"/>
                  </a:lnTo>
                  <a:lnTo>
                    <a:pt x="44196" y="152400"/>
                  </a:lnTo>
                  <a:lnTo>
                    <a:pt x="18288" y="207264"/>
                  </a:lnTo>
                  <a:lnTo>
                    <a:pt x="3048" y="268224"/>
                  </a:lnTo>
                  <a:lnTo>
                    <a:pt x="0" y="300228"/>
                  </a:lnTo>
                  <a:lnTo>
                    <a:pt x="0" y="332232"/>
                  </a:lnTo>
                  <a:lnTo>
                    <a:pt x="9144" y="394716"/>
                  </a:lnTo>
                  <a:lnTo>
                    <a:pt x="24384" y="438912"/>
                  </a:lnTo>
                  <a:lnTo>
                    <a:pt x="41148" y="471220"/>
                  </a:lnTo>
                  <a:lnTo>
                    <a:pt x="41148" y="301752"/>
                  </a:lnTo>
                  <a:lnTo>
                    <a:pt x="42672" y="286512"/>
                  </a:lnTo>
                  <a:lnTo>
                    <a:pt x="44196" y="272796"/>
                  </a:lnTo>
                  <a:lnTo>
                    <a:pt x="47244" y="260604"/>
                  </a:lnTo>
                  <a:lnTo>
                    <a:pt x="50292" y="246888"/>
                  </a:lnTo>
                  <a:lnTo>
                    <a:pt x="62484" y="208788"/>
                  </a:lnTo>
                  <a:lnTo>
                    <a:pt x="80772" y="173736"/>
                  </a:lnTo>
                  <a:lnTo>
                    <a:pt x="103632" y="141732"/>
                  </a:lnTo>
                  <a:lnTo>
                    <a:pt x="141732" y="103632"/>
                  </a:lnTo>
                  <a:lnTo>
                    <a:pt x="173736" y="82296"/>
                  </a:lnTo>
                  <a:lnTo>
                    <a:pt x="184404" y="74676"/>
                  </a:lnTo>
                  <a:lnTo>
                    <a:pt x="196596" y="68580"/>
                  </a:lnTo>
                  <a:lnTo>
                    <a:pt x="233172" y="54864"/>
                  </a:lnTo>
                  <a:lnTo>
                    <a:pt x="246888" y="51816"/>
                  </a:lnTo>
                  <a:lnTo>
                    <a:pt x="259080" y="48768"/>
                  </a:lnTo>
                  <a:lnTo>
                    <a:pt x="272796" y="45720"/>
                  </a:lnTo>
                  <a:lnTo>
                    <a:pt x="300228" y="42672"/>
                  </a:lnTo>
                  <a:lnTo>
                    <a:pt x="329184" y="42672"/>
                  </a:lnTo>
                  <a:lnTo>
                    <a:pt x="356616" y="45720"/>
                  </a:lnTo>
                  <a:lnTo>
                    <a:pt x="370332" y="48768"/>
                  </a:lnTo>
                  <a:lnTo>
                    <a:pt x="382524" y="51816"/>
                  </a:lnTo>
                  <a:lnTo>
                    <a:pt x="396240" y="54864"/>
                  </a:lnTo>
                  <a:lnTo>
                    <a:pt x="445008" y="76200"/>
                  </a:lnTo>
                  <a:lnTo>
                    <a:pt x="487680" y="105156"/>
                  </a:lnTo>
                  <a:lnTo>
                    <a:pt x="525780" y="143256"/>
                  </a:lnTo>
                  <a:lnTo>
                    <a:pt x="547116" y="175260"/>
                  </a:lnTo>
                  <a:lnTo>
                    <a:pt x="554736" y="185928"/>
                  </a:lnTo>
                  <a:lnTo>
                    <a:pt x="574548" y="234696"/>
                  </a:lnTo>
                  <a:lnTo>
                    <a:pt x="586740" y="301752"/>
                  </a:lnTo>
                  <a:lnTo>
                    <a:pt x="586740" y="473049"/>
                  </a:lnTo>
                  <a:lnTo>
                    <a:pt x="591312" y="464820"/>
                  </a:lnTo>
                  <a:lnTo>
                    <a:pt x="597408" y="451104"/>
                  </a:lnTo>
                  <a:lnTo>
                    <a:pt x="605028" y="437388"/>
                  </a:lnTo>
                  <a:lnTo>
                    <a:pt x="609600" y="423672"/>
                  </a:lnTo>
                  <a:lnTo>
                    <a:pt x="623316" y="377952"/>
                  </a:lnTo>
                  <a:lnTo>
                    <a:pt x="624840" y="362712"/>
                  </a:lnTo>
                  <a:lnTo>
                    <a:pt x="627888" y="347472"/>
                  </a:lnTo>
                  <a:close/>
                </a:path>
                <a:path w="629920" h="631189">
                  <a:moveTo>
                    <a:pt x="586740" y="473049"/>
                  </a:moveTo>
                  <a:lnTo>
                    <a:pt x="586740" y="330708"/>
                  </a:lnTo>
                  <a:lnTo>
                    <a:pt x="583692" y="358140"/>
                  </a:lnTo>
                  <a:lnTo>
                    <a:pt x="580644" y="371856"/>
                  </a:lnTo>
                  <a:lnTo>
                    <a:pt x="577596" y="384048"/>
                  </a:lnTo>
                  <a:lnTo>
                    <a:pt x="574548" y="397764"/>
                  </a:lnTo>
                  <a:lnTo>
                    <a:pt x="565404" y="422148"/>
                  </a:lnTo>
                  <a:lnTo>
                    <a:pt x="547116" y="457200"/>
                  </a:lnTo>
                  <a:lnTo>
                    <a:pt x="524256" y="489204"/>
                  </a:lnTo>
                  <a:lnTo>
                    <a:pt x="486156" y="527304"/>
                  </a:lnTo>
                  <a:lnTo>
                    <a:pt x="455676" y="548640"/>
                  </a:lnTo>
                  <a:lnTo>
                    <a:pt x="443484" y="556260"/>
                  </a:lnTo>
                  <a:lnTo>
                    <a:pt x="431292" y="562356"/>
                  </a:lnTo>
                  <a:lnTo>
                    <a:pt x="420624" y="566928"/>
                  </a:lnTo>
                  <a:lnTo>
                    <a:pt x="406908" y="571500"/>
                  </a:lnTo>
                  <a:lnTo>
                    <a:pt x="394716" y="576072"/>
                  </a:lnTo>
                  <a:lnTo>
                    <a:pt x="381000" y="580644"/>
                  </a:lnTo>
                  <a:lnTo>
                    <a:pt x="368808" y="583692"/>
                  </a:lnTo>
                  <a:lnTo>
                    <a:pt x="327660" y="588264"/>
                  </a:lnTo>
                  <a:lnTo>
                    <a:pt x="300228" y="588264"/>
                  </a:lnTo>
                  <a:lnTo>
                    <a:pt x="284988" y="586740"/>
                  </a:lnTo>
                  <a:lnTo>
                    <a:pt x="271272" y="585216"/>
                  </a:lnTo>
                  <a:lnTo>
                    <a:pt x="259080" y="582168"/>
                  </a:lnTo>
                  <a:lnTo>
                    <a:pt x="245364" y="579120"/>
                  </a:lnTo>
                  <a:lnTo>
                    <a:pt x="207264" y="566928"/>
                  </a:lnTo>
                  <a:lnTo>
                    <a:pt x="172212" y="548640"/>
                  </a:lnTo>
                  <a:lnTo>
                    <a:pt x="140208" y="525780"/>
                  </a:lnTo>
                  <a:lnTo>
                    <a:pt x="102108" y="487680"/>
                  </a:lnTo>
                  <a:lnTo>
                    <a:pt x="80772" y="457200"/>
                  </a:lnTo>
                  <a:lnTo>
                    <a:pt x="73152" y="445008"/>
                  </a:lnTo>
                  <a:lnTo>
                    <a:pt x="68580" y="432816"/>
                  </a:lnTo>
                  <a:lnTo>
                    <a:pt x="62484" y="420624"/>
                  </a:lnTo>
                  <a:lnTo>
                    <a:pt x="53340" y="396240"/>
                  </a:lnTo>
                  <a:lnTo>
                    <a:pt x="50292" y="382524"/>
                  </a:lnTo>
                  <a:lnTo>
                    <a:pt x="47244" y="370332"/>
                  </a:lnTo>
                  <a:lnTo>
                    <a:pt x="44196" y="356616"/>
                  </a:lnTo>
                  <a:lnTo>
                    <a:pt x="41148" y="329184"/>
                  </a:lnTo>
                  <a:lnTo>
                    <a:pt x="41148" y="471220"/>
                  </a:lnTo>
                  <a:lnTo>
                    <a:pt x="45720" y="478536"/>
                  </a:lnTo>
                  <a:lnTo>
                    <a:pt x="53340" y="492252"/>
                  </a:lnTo>
                  <a:lnTo>
                    <a:pt x="91440" y="539496"/>
                  </a:lnTo>
                  <a:lnTo>
                    <a:pt x="138684" y="577596"/>
                  </a:lnTo>
                  <a:lnTo>
                    <a:pt x="178308" y="598932"/>
                  </a:lnTo>
                  <a:lnTo>
                    <a:pt x="192024" y="606552"/>
                  </a:lnTo>
                  <a:lnTo>
                    <a:pt x="205740" y="611124"/>
                  </a:lnTo>
                  <a:lnTo>
                    <a:pt x="251460" y="624840"/>
                  </a:lnTo>
                  <a:lnTo>
                    <a:pt x="266700" y="626364"/>
                  </a:lnTo>
                  <a:lnTo>
                    <a:pt x="281940" y="629412"/>
                  </a:lnTo>
                  <a:lnTo>
                    <a:pt x="298704" y="629412"/>
                  </a:lnTo>
                  <a:lnTo>
                    <a:pt x="313944" y="630936"/>
                  </a:lnTo>
                  <a:lnTo>
                    <a:pt x="330708" y="629412"/>
                  </a:lnTo>
                  <a:lnTo>
                    <a:pt x="347472" y="629412"/>
                  </a:lnTo>
                  <a:lnTo>
                    <a:pt x="393192" y="620268"/>
                  </a:lnTo>
                  <a:lnTo>
                    <a:pt x="464820" y="592836"/>
                  </a:lnTo>
                  <a:lnTo>
                    <a:pt x="515112" y="557784"/>
                  </a:lnTo>
                  <a:lnTo>
                    <a:pt x="557784" y="515112"/>
                  </a:lnTo>
                  <a:lnTo>
                    <a:pt x="583692" y="478536"/>
                  </a:lnTo>
                  <a:lnTo>
                    <a:pt x="586740" y="473049"/>
                  </a:lnTo>
                  <a:close/>
                </a:path>
                <a:path w="629920" h="631189">
                  <a:moveTo>
                    <a:pt x="629412" y="315468"/>
                  </a:moveTo>
                  <a:lnTo>
                    <a:pt x="627888" y="298704"/>
                  </a:lnTo>
                  <a:lnTo>
                    <a:pt x="627888" y="330708"/>
                  </a:lnTo>
                  <a:lnTo>
                    <a:pt x="629412" y="315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23409" y="5237478"/>
            <a:ext cx="33782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097">
              <a:spcBef>
                <a:spcPts val="130"/>
              </a:spcBef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1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518990" y="4430267"/>
            <a:ext cx="2289175" cy="1301750"/>
            <a:chOff x="1148977" y="4430267"/>
            <a:chExt cx="2289175" cy="1301750"/>
          </a:xfrm>
        </p:grpSpPr>
        <p:sp>
          <p:nvSpPr>
            <p:cNvPr id="28" name="object 28"/>
            <p:cNvSpPr/>
            <p:nvPr/>
          </p:nvSpPr>
          <p:spPr>
            <a:xfrm>
              <a:off x="1148969" y="4430280"/>
              <a:ext cx="2289175" cy="1092835"/>
            </a:xfrm>
            <a:custGeom>
              <a:avLst/>
              <a:gdLst/>
              <a:ahLst/>
              <a:cxnLst/>
              <a:rect l="l" t="t" r="r" b="b"/>
              <a:pathLst>
                <a:path w="2289175" h="1092835">
                  <a:moveTo>
                    <a:pt x="420624" y="1030224"/>
                  </a:moveTo>
                  <a:lnTo>
                    <a:pt x="294132" y="966216"/>
                  </a:lnTo>
                  <a:lnTo>
                    <a:pt x="294132" y="1008773"/>
                  </a:lnTo>
                  <a:lnTo>
                    <a:pt x="315468" y="1008888"/>
                  </a:lnTo>
                  <a:lnTo>
                    <a:pt x="0" y="1007364"/>
                  </a:lnTo>
                  <a:lnTo>
                    <a:pt x="0" y="1048512"/>
                  </a:lnTo>
                  <a:lnTo>
                    <a:pt x="294132" y="1049921"/>
                  </a:lnTo>
                  <a:lnTo>
                    <a:pt x="294132" y="1092708"/>
                  </a:lnTo>
                  <a:lnTo>
                    <a:pt x="315468" y="1082167"/>
                  </a:lnTo>
                  <a:lnTo>
                    <a:pt x="420624" y="1030224"/>
                  </a:lnTo>
                  <a:close/>
                </a:path>
                <a:path w="2289175" h="1092835">
                  <a:moveTo>
                    <a:pt x="1595628" y="1027176"/>
                  </a:moveTo>
                  <a:lnTo>
                    <a:pt x="1470660" y="964692"/>
                  </a:lnTo>
                  <a:lnTo>
                    <a:pt x="1470660" y="1007364"/>
                  </a:lnTo>
                  <a:lnTo>
                    <a:pt x="1008888" y="1007364"/>
                  </a:lnTo>
                  <a:lnTo>
                    <a:pt x="1008888" y="1048512"/>
                  </a:lnTo>
                  <a:lnTo>
                    <a:pt x="1470660" y="1048512"/>
                  </a:lnTo>
                  <a:lnTo>
                    <a:pt x="1470660" y="1091184"/>
                  </a:lnTo>
                  <a:lnTo>
                    <a:pt x="1490472" y="1081024"/>
                  </a:lnTo>
                  <a:lnTo>
                    <a:pt x="1595628" y="1027176"/>
                  </a:lnTo>
                  <a:close/>
                </a:path>
                <a:path w="2289175" h="1092835">
                  <a:moveTo>
                    <a:pt x="2247900" y="687324"/>
                  </a:moveTo>
                  <a:lnTo>
                    <a:pt x="2216581" y="658571"/>
                  </a:lnTo>
                  <a:lnTo>
                    <a:pt x="2184844" y="629437"/>
                  </a:lnTo>
                  <a:lnTo>
                    <a:pt x="2154936" y="601980"/>
                  </a:lnTo>
                  <a:lnTo>
                    <a:pt x="2116836" y="737616"/>
                  </a:lnTo>
                  <a:lnTo>
                    <a:pt x="2171700" y="716559"/>
                  </a:lnTo>
                  <a:lnTo>
                    <a:pt x="2247900" y="687324"/>
                  </a:lnTo>
                  <a:close/>
                </a:path>
                <a:path w="2289175" h="1092835">
                  <a:moveTo>
                    <a:pt x="2289048" y="402336"/>
                  </a:moveTo>
                  <a:lnTo>
                    <a:pt x="2287524" y="382524"/>
                  </a:lnTo>
                  <a:lnTo>
                    <a:pt x="2287524" y="361188"/>
                  </a:lnTo>
                  <a:lnTo>
                    <a:pt x="2284476" y="341376"/>
                  </a:lnTo>
                  <a:lnTo>
                    <a:pt x="2282952" y="321564"/>
                  </a:lnTo>
                  <a:lnTo>
                    <a:pt x="2278380" y="303276"/>
                  </a:lnTo>
                  <a:lnTo>
                    <a:pt x="2275332" y="283464"/>
                  </a:lnTo>
                  <a:lnTo>
                    <a:pt x="2269236" y="265176"/>
                  </a:lnTo>
                  <a:lnTo>
                    <a:pt x="2264664" y="246888"/>
                  </a:lnTo>
                  <a:lnTo>
                    <a:pt x="2258568" y="230124"/>
                  </a:lnTo>
                  <a:lnTo>
                    <a:pt x="2235708" y="178308"/>
                  </a:lnTo>
                  <a:lnTo>
                    <a:pt x="2208276" y="134112"/>
                  </a:lnTo>
                  <a:lnTo>
                    <a:pt x="2176272" y="92964"/>
                  </a:lnTo>
                  <a:lnTo>
                    <a:pt x="2138172" y="59436"/>
                  </a:lnTo>
                  <a:lnTo>
                    <a:pt x="2125980" y="48768"/>
                  </a:lnTo>
                  <a:lnTo>
                    <a:pt x="2112264" y="39624"/>
                  </a:lnTo>
                  <a:lnTo>
                    <a:pt x="2097024" y="32004"/>
                  </a:lnTo>
                  <a:lnTo>
                    <a:pt x="2083308" y="24384"/>
                  </a:lnTo>
                  <a:lnTo>
                    <a:pt x="2037588" y="7620"/>
                  </a:lnTo>
                  <a:lnTo>
                    <a:pt x="1988820" y="0"/>
                  </a:lnTo>
                  <a:lnTo>
                    <a:pt x="1956816" y="0"/>
                  </a:lnTo>
                  <a:lnTo>
                    <a:pt x="1940052" y="1524"/>
                  </a:lnTo>
                  <a:lnTo>
                    <a:pt x="1924812" y="4572"/>
                  </a:lnTo>
                  <a:lnTo>
                    <a:pt x="1908048" y="7620"/>
                  </a:lnTo>
                  <a:lnTo>
                    <a:pt x="1863852" y="24384"/>
                  </a:lnTo>
                  <a:lnTo>
                    <a:pt x="1807464" y="59436"/>
                  </a:lnTo>
                  <a:lnTo>
                    <a:pt x="1770888" y="94488"/>
                  </a:lnTo>
                  <a:lnTo>
                    <a:pt x="1738884" y="134112"/>
                  </a:lnTo>
                  <a:lnTo>
                    <a:pt x="1711452" y="179832"/>
                  </a:lnTo>
                  <a:lnTo>
                    <a:pt x="1688592" y="230124"/>
                  </a:lnTo>
                  <a:lnTo>
                    <a:pt x="1668780" y="303276"/>
                  </a:lnTo>
                  <a:lnTo>
                    <a:pt x="1662684" y="342900"/>
                  </a:lnTo>
                  <a:lnTo>
                    <a:pt x="1659636" y="382524"/>
                  </a:lnTo>
                  <a:lnTo>
                    <a:pt x="1659636" y="428244"/>
                  </a:lnTo>
                  <a:lnTo>
                    <a:pt x="1664208" y="477012"/>
                  </a:lnTo>
                  <a:lnTo>
                    <a:pt x="1673352" y="524256"/>
                  </a:lnTo>
                  <a:lnTo>
                    <a:pt x="1687068" y="568452"/>
                  </a:lnTo>
                  <a:lnTo>
                    <a:pt x="1694688" y="591312"/>
                  </a:lnTo>
                  <a:lnTo>
                    <a:pt x="1700784" y="605536"/>
                  </a:lnTo>
                  <a:lnTo>
                    <a:pt x="1703832" y="612648"/>
                  </a:lnTo>
                  <a:lnTo>
                    <a:pt x="1725168" y="652272"/>
                  </a:lnTo>
                  <a:lnTo>
                    <a:pt x="1751076" y="688848"/>
                  </a:lnTo>
                  <a:lnTo>
                    <a:pt x="1780032" y="720852"/>
                  </a:lnTo>
                  <a:lnTo>
                    <a:pt x="1795272" y="734568"/>
                  </a:lnTo>
                  <a:lnTo>
                    <a:pt x="1822704" y="704088"/>
                  </a:lnTo>
                  <a:lnTo>
                    <a:pt x="1795272" y="676656"/>
                  </a:lnTo>
                  <a:lnTo>
                    <a:pt x="1783080" y="661416"/>
                  </a:lnTo>
                  <a:lnTo>
                    <a:pt x="1772412" y="646176"/>
                  </a:lnTo>
                  <a:lnTo>
                    <a:pt x="1760220" y="629412"/>
                  </a:lnTo>
                  <a:lnTo>
                    <a:pt x="1732788" y="574548"/>
                  </a:lnTo>
                  <a:lnTo>
                    <a:pt x="1726692" y="554736"/>
                  </a:lnTo>
                  <a:lnTo>
                    <a:pt x="1719072" y="533400"/>
                  </a:lnTo>
                  <a:lnTo>
                    <a:pt x="1714500" y="513588"/>
                  </a:lnTo>
                  <a:lnTo>
                    <a:pt x="1709928" y="492252"/>
                  </a:lnTo>
                  <a:lnTo>
                    <a:pt x="1705356" y="469392"/>
                  </a:lnTo>
                  <a:lnTo>
                    <a:pt x="1702308" y="448056"/>
                  </a:lnTo>
                  <a:lnTo>
                    <a:pt x="1700784" y="425196"/>
                  </a:lnTo>
                  <a:lnTo>
                    <a:pt x="1700784" y="384048"/>
                  </a:lnTo>
                  <a:lnTo>
                    <a:pt x="1709928" y="310896"/>
                  </a:lnTo>
                  <a:lnTo>
                    <a:pt x="1723644" y="260604"/>
                  </a:lnTo>
                  <a:lnTo>
                    <a:pt x="1728216" y="243840"/>
                  </a:lnTo>
                  <a:lnTo>
                    <a:pt x="1749552" y="198120"/>
                  </a:lnTo>
                  <a:lnTo>
                    <a:pt x="1773936" y="156972"/>
                  </a:lnTo>
                  <a:lnTo>
                    <a:pt x="1824228" y="100584"/>
                  </a:lnTo>
                  <a:lnTo>
                    <a:pt x="1869948" y="68580"/>
                  </a:lnTo>
                  <a:lnTo>
                    <a:pt x="1908048" y="51816"/>
                  </a:lnTo>
                  <a:lnTo>
                    <a:pt x="1947672" y="42672"/>
                  </a:lnTo>
                  <a:lnTo>
                    <a:pt x="1959864" y="41148"/>
                  </a:lnTo>
                  <a:lnTo>
                    <a:pt x="1988820" y="41148"/>
                  </a:lnTo>
                  <a:lnTo>
                    <a:pt x="2001012" y="42672"/>
                  </a:lnTo>
                  <a:lnTo>
                    <a:pt x="2028444" y="48768"/>
                  </a:lnTo>
                  <a:lnTo>
                    <a:pt x="2040636" y="51816"/>
                  </a:lnTo>
                  <a:lnTo>
                    <a:pt x="2054352" y="57912"/>
                  </a:lnTo>
                  <a:lnTo>
                    <a:pt x="2066544" y="62484"/>
                  </a:lnTo>
                  <a:lnTo>
                    <a:pt x="2101596" y="83820"/>
                  </a:lnTo>
                  <a:lnTo>
                    <a:pt x="2135124" y="111252"/>
                  </a:lnTo>
                  <a:lnTo>
                    <a:pt x="2154936" y="134112"/>
                  </a:lnTo>
                  <a:lnTo>
                    <a:pt x="2165604" y="146304"/>
                  </a:lnTo>
                  <a:lnTo>
                    <a:pt x="2199132" y="199644"/>
                  </a:lnTo>
                  <a:lnTo>
                    <a:pt x="2218944" y="245364"/>
                  </a:lnTo>
                  <a:lnTo>
                    <a:pt x="2225040" y="260604"/>
                  </a:lnTo>
                  <a:lnTo>
                    <a:pt x="2234184" y="294132"/>
                  </a:lnTo>
                  <a:lnTo>
                    <a:pt x="2237232" y="312420"/>
                  </a:lnTo>
                  <a:lnTo>
                    <a:pt x="2240280" y="329184"/>
                  </a:lnTo>
                  <a:lnTo>
                    <a:pt x="2243328" y="347472"/>
                  </a:lnTo>
                  <a:lnTo>
                    <a:pt x="2246376" y="384048"/>
                  </a:lnTo>
                  <a:lnTo>
                    <a:pt x="2246376" y="428244"/>
                  </a:lnTo>
                  <a:lnTo>
                    <a:pt x="2240280" y="477012"/>
                  </a:lnTo>
                  <a:lnTo>
                    <a:pt x="2235708" y="501396"/>
                  </a:lnTo>
                  <a:lnTo>
                    <a:pt x="2231136" y="524256"/>
                  </a:lnTo>
                  <a:lnTo>
                    <a:pt x="2223516" y="545592"/>
                  </a:lnTo>
                  <a:lnTo>
                    <a:pt x="2215896" y="568452"/>
                  </a:lnTo>
                  <a:lnTo>
                    <a:pt x="2208276" y="589788"/>
                  </a:lnTo>
                  <a:lnTo>
                    <a:pt x="2197608" y="609600"/>
                  </a:lnTo>
                  <a:lnTo>
                    <a:pt x="2186940" y="627888"/>
                  </a:lnTo>
                  <a:lnTo>
                    <a:pt x="2188464" y="624840"/>
                  </a:lnTo>
                  <a:lnTo>
                    <a:pt x="2184844" y="629437"/>
                  </a:lnTo>
                  <a:lnTo>
                    <a:pt x="2186940" y="631355"/>
                  </a:lnTo>
                  <a:lnTo>
                    <a:pt x="2216581" y="658571"/>
                  </a:lnTo>
                  <a:lnTo>
                    <a:pt x="2221992" y="652272"/>
                  </a:lnTo>
                  <a:lnTo>
                    <a:pt x="2221992" y="650748"/>
                  </a:lnTo>
                  <a:lnTo>
                    <a:pt x="2223516" y="650748"/>
                  </a:lnTo>
                  <a:lnTo>
                    <a:pt x="2223516" y="649224"/>
                  </a:lnTo>
                  <a:lnTo>
                    <a:pt x="2246376" y="605028"/>
                  </a:lnTo>
                  <a:lnTo>
                    <a:pt x="2264664" y="557784"/>
                  </a:lnTo>
                  <a:lnTo>
                    <a:pt x="2278380" y="509016"/>
                  </a:lnTo>
                  <a:lnTo>
                    <a:pt x="2286000" y="455676"/>
                  </a:lnTo>
                  <a:lnTo>
                    <a:pt x="2289048" y="4023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69598" y="5122163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5">
                  <a:moveTo>
                    <a:pt x="588263" y="294131"/>
                  </a:moveTo>
                  <a:lnTo>
                    <a:pt x="584389" y="246270"/>
                  </a:lnTo>
                  <a:lnTo>
                    <a:pt x="573182" y="200924"/>
                  </a:lnTo>
                  <a:lnTo>
                    <a:pt x="555263" y="158686"/>
                  </a:lnTo>
                  <a:lnTo>
                    <a:pt x="531254" y="120152"/>
                  </a:lnTo>
                  <a:lnTo>
                    <a:pt x="501776" y="85915"/>
                  </a:lnTo>
                  <a:lnTo>
                    <a:pt x="467453" y="56570"/>
                  </a:lnTo>
                  <a:lnTo>
                    <a:pt x="428905" y="32712"/>
                  </a:lnTo>
                  <a:lnTo>
                    <a:pt x="386754" y="14935"/>
                  </a:lnTo>
                  <a:lnTo>
                    <a:pt x="341622" y="3832"/>
                  </a:lnTo>
                  <a:lnTo>
                    <a:pt x="294131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1"/>
                  </a:lnTo>
                  <a:lnTo>
                    <a:pt x="3832" y="341622"/>
                  </a:lnTo>
                  <a:lnTo>
                    <a:pt x="14935" y="386754"/>
                  </a:lnTo>
                  <a:lnTo>
                    <a:pt x="32712" y="428905"/>
                  </a:lnTo>
                  <a:lnTo>
                    <a:pt x="56570" y="467453"/>
                  </a:lnTo>
                  <a:lnTo>
                    <a:pt x="85915" y="501776"/>
                  </a:lnTo>
                  <a:lnTo>
                    <a:pt x="120152" y="531254"/>
                  </a:lnTo>
                  <a:lnTo>
                    <a:pt x="158686" y="555263"/>
                  </a:lnTo>
                  <a:lnTo>
                    <a:pt x="200924" y="573182"/>
                  </a:lnTo>
                  <a:lnTo>
                    <a:pt x="246270" y="584389"/>
                  </a:lnTo>
                  <a:lnTo>
                    <a:pt x="294131" y="588263"/>
                  </a:lnTo>
                  <a:lnTo>
                    <a:pt x="341622" y="584389"/>
                  </a:lnTo>
                  <a:lnTo>
                    <a:pt x="386754" y="573182"/>
                  </a:lnTo>
                  <a:lnTo>
                    <a:pt x="428905" y="555263"/>
                  </a:lnTo>
                  <a:lnTo>
                    <a:pt x="467453" y="531254"/>
                  </a:lnTo>
                  <a:lnTo>
                    <a:pt x="501776" y="501776"/>
                  </a:lnTo>
                  <a:lnTo>
                    <a:pt x="531254" y="467453"/>
                  </a:lnTo>
                  <a:lnTo>
                    <a:pt x="555263" y="428905"/>
                  </a:lnTo>
                  <a:lnTo>
                    <a:pt x="573182" y="386754"/>
                  </a:lnTo>
                  <a:lnTo>
                    <a:pt x="584389" y="341622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48262" y="5100827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19" h="631189">
                  <a:moveTo>
                    <a:pt x="629412" y="330708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15696" y="220980"/>
                  </a:lnTo>
                  <a:lnTo>
                    <a:pt x="598932" y="178308"/>
                  </a:lnTo>
                  <a:lnTo>
                    <a:pt x="583692" y="152400"/>
                  </a:lnTo>
                  <a:lnTo>
                    <a:pt x="576072" y="138684"/>
                  </a:lnTo>
                  <a:lnTo>
                    <a:pt x="536448" y="91440"/>
                  </a:lnTo>
                  <a:lnTo>
                    <a:pt x="490728" y="53340"/>
                  </a:lnTo>
                  <a:lnTo>
                    <a:pt x="451104" y="32004"/>
                  </a:lnTo>
                  <a:lnTo>
                    <a:pt x="437388" y="24384"/>
                  </a:lnTo>
                  <a:lnTo>
                    <a:pt x="422148" y="19812"/>
                  </a:lnTo>
                  <a:lnTo>
                    <a:pt x="408432" y="15240"/>
                  </a:lnTo>
                  <a:lnTo>
                    <a:pt x="393192" y="10668"/>
                  </a:lnTo>
                  <a:lnTo>
                    <a:pt x="362712" y="4572"/>
                  </a:lnTo>
                  <a:lnTo>
                    <a:pt x="345948" y="1524"/>
                  </a:lnTo>
                  <a:lnTo>
                    <a:pt x="330708" y="1524"/>
                  </a:lnTo>
                  <a:lnTo>
                    <a:pt x="313944" y="0"/>
                  </a:lnTo>
                  <a:lnTo>
                    <a:pt x="298704" y="1524"/>
                  </a:lnTo>
                  <a:lnTo>
                    <a:pt x="281940" y="1524"/>
                  </a:lnTo>
                  <a:lnTo>
                    <a:pt x="236220" y="10668"/>
                  </a:lnTo>
                  <a:lnTo>
                    <a:pt x="164592" y="3810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45720" y="152400"/>
                  </a:lnTo>
                  <a:lnTo>
                    <a:pt x="24384" y="193548"/>
                  </a:lnTo>
                  <a:lnTo>
                    <a:pt x="19812" y="207264"/>
                  </a:lnTo>
                  <a:lnTo>
                    <a:pt x="13716" y="222504"/>
                  </a:lnTo>
                  <a:lnTo>
                    <a:pt x="10668" y="237744"/>
                  </a:lnTo>
                  <a:lnTo>
                    <a:pt x="6096" y="252984"/>
                  </a:lnTo>
                  <a:lnTo>
                    <a:pt x="3048" y="268224"/>
                  </a:lnTo>
                  <a:lnTo>
                    <a:pt x="0" y="300228"/>
                  </a:lnTo>
                  <a:lnTo>
                    <a:pt x="0" y="332232"/>
                  </a:lnTo>
                  <a:lnTo>
                    <a:pt x="1524" y="347472"/>
                  </a:lnTo>
                  <a:lnTo>
                    <a:pt x="4572" y="364236"/>
                  </a:lnTo>
                  <a:lnTo>
                    <a:pt x="6096" y="379476"/>
                  </a:lnTo>
                  <a:lnTo>
                    <a:pt x="15240" y="409956"/>
                  </a:lnTo>
                  <a:lnTo>
                    <a:pt x="19812" y="423672"/>
                  </a:lnTo>
                  <a:lnTo>
                    <a:pt x="24384" y="438912"/>
                  </a:lnTo>
                  <a:lnTo>
                    <a:pt x="32004" y="452628"/>
                  </a:lnTo>
                  <a:lnTo>
                    <a:pt x="38100" y="466344"/>
                  </a:lnTo>
                  <a:lnTo>
                    <a:pt x="42672" y="473659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54864" y="233172"/>
                  </a:lnTo>
                  <a:lnTo>
                    <a:pt x="68580" y="196596"/>
                  </a:lnTo>
                  <a:lnTo>
                    <a:pt x="82296" y="173736"/>
                  </a:lnTo>
                  <a:lnTo>
                    <a:pt x="88392" y="163068"/>
                  </a:lnTo>
                  <a:lnTo>
                    <a:pt x="123444" y="121920"/>
                  </a:lnTo>
                  <a:lnTo>
                    <a:pt x="163068" y="88392"/>
                  </a:lnTo>
                  <a:lnTo>
                    <a:pt x="173736" y="82296"/>
                  </a:lnTo>
                  <a:lnTo>
                    <a:pt x="185928" y="74676"/>
                  </a:lnTo>
                  <a:lnTo>
                    <a:pt x="196596" y="68580"/>
                  </a:lnTo>
                  <a:lnTo>
                    <a:pt x="220980" y="59436"/>
                  </a:lnTo>
                  <a:lnTo>
                    <a:pt x="234696" y="54864"/>
                  </a:lnTo>
                  <a:lnTo>
                    <a:pt x="246888" y="50292"/>
                  </a:lnTo>
                  <a:lnTo>
                    <a:pt x="260604" y="48768"/>
                  </a:lnTo>
                  <a:lnTo>
                    <a:pt x="274320" y="45720"/>
                  </a:lnTo>
                  <a:lnTo>
                    <a:pt x="301752" y="42672"/>
                  </a:lnTo>
                  <a:lnTo>
                    <a:pt x="329184" y="42672"/>
                  </a:lnTo>
                  <a:lnTo>
                    <a:pt x="356616" y="45720"/>
                  </a:lnTo>
                  <a:lnTo>
                    <a:pt x="396240" y="54864"/>
                  </a:lnTo>
                  <a:lnTo>
                    <a:pt x="434340" y="70104"/>
                  </a:lnTo>
                  <a:lnTo>
                    <a:pt x="445008" y="76200"/>
                  </a:lnTo>
                  <a:lnTo>
                    <a:pt x="457200" y="82296"/>
                  </a:lnTo>
                  <a:lnTo>
                    <a:pt x="489204" y="105156"/>
                  </a:lnTo>
                  <a:lnTo>
                    <a:pt x="542544" y="163068"/>
                  </a:lnTo>
                  <a:lnTo>
                    <a:pt x="566928" y="210312"/>
                  </a:lnTo>
                  <a:lnTo>
                    <a:pt x="579120" y="248412"/>
                  </a:lnTo>
                  <a:lnTo>
                    <a:pt x="582168" y="260604"/>
                  </a:lnTo>
                  <a:lnTo>
                    <a:pt x="585216" y="274320"/>
                  </a:lnTo>
                  <a:lnTo>
                    <a:pt x="588264" y="301752"/>
                  </a:lnTo>
                  <a:lnTo>
                    <a:pt x="588264" y="473049"/>
                  </a:lnTo>
                  <a:lnTo>
                    <a:pt x="592836" y="464820"/>
                  </a:lnTo>
                  <a:lnTo>
                    <a:pt x="611124" y="423672"/>
                  </a:lnTo>
                  <a:lnTo>
                    <a:pt x="620268" y="393192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19" h="631189">
                  <a:moveTo>
                    <a:pt x="588264" y="473049"/>
                  </a:moveTo>
                  <a:lnTo>
                    <a:pt x="588264" y="330708"/>
                  </a:lnTo>
                  <a:lnTo>
                    <a:pt x="585216" y="358140"/>
                  </a:lnTo>
                  <a:lnTo>
                    <a:pt x="582168" y="370332"/>
                  </a:lnTo>
                  <a:lnTo>
                    <a:pt x="571500" y="409956"/>
                  </a:lnTo>
                  <a:lnTo>
                    <a:pt x="554736" y="446532"/>
                  </a:lnTo>
                  <a:lnTo>
                    <a:pt x="524256" y="489204"/>
                  </a:lnTo>
                  <a:lnTo>
                    <a:pt x="487680" y="527304"/>
                  </a:lnTo>
                  <a:lnTo>
                    <a:pt x="455676" y="548640"/>
                  </a:lnTo>
                  <a:lnTo>
                    <a:pt x="445008" y="556260"/>
                  </a:lnTo>
                  <a:lnTo>
                    <a:pt x="432816" y="562356"/>
                  </a:lnTo>
                  <a:lnTo>
                    <a:pt x="396240" y="576072"/>
                  </a:lnTo>
                  <a:lnTo>
                    <a:pt x="382524" y="579120"/>
                  </a:lnTo>
                  <a:lnTo>
                    <a:pt x="370332" y="582168"/>
                  </a:lnTo>
                  <a:lnTo>
                    <a:pt x="356616" y="585216"/>
                  </a:lnTo>
                  <a:lnTo>
                    <a:pt x="329184" y="588264"/>
                  </a:lnTo>
                  <a:lnTo>
                    <a:pt x="300228" y="588264"/>
                  </a:lnTo>
                  <a:lnTo>
                    <a:pt x="272796" y="585216"/>
                  </a:lnTo>
                  <a:lnTo>
                    <a:pt x="259080" y="582168"/>
                  </a:lnTo>
                  <a:lnTo>
                    <a:pt x="246888" y="579120"/>
                  </a:lnTo>
                  <a:lnTo>
                    <a:pt x="233172" y="576072"/>
                  </a:lnTo>
                  <a:lnTo>
                    <a:pt x="184404" y="554736"/>
                  </a:lnTo>
                  <a:lnTo>
                    <a:pt x="140208" y="525780"/>
                  </a:lnTo>
                  <a:lnTo>
                    <a:pt x="103632" y="487680"/>
                  </a:lnTo>
                  <a:lnTo>
                    <a:pt x="80772" y="457200"/>
                  </a:lnTo>
                  <a:lnTo>
                    <a:pt x="64008" y="420624"/>
                  </a:lnTo>
                  <a:lnTo>
                    <a:pt x="57912" y="408432"/>
                  </a:lnTo>
                  <a:lnTo>
                    <a:pt x="54864" y="396240"/>
                  </a:lnTo>
                  <a:lnTo>
                    <a:pt x="50292" y="382524"/>
                  </a:lnTo>
                  <a:lnTo>
                    <a:pt x="47244" y="370332"/>
                  </a:lnTo>
                  <a:lnTo>
                    <a:pt x="42672" y="329184"/>
                  </a:lnTo>
                  <a:lnTo>
                    <a:pt x="42672" y="473659"/>
                  </a:lnTo>
                  <a:lnTo>
                    <a:pt x="73152" y="516636"/>
                  </a:lnTo>
                  <a:lnTo>
                    <a:pt x="115824" y="559308"/>
                  </a:lnTo>
                  <a:lnTo>
                    <a:pt x="152400" y="585216"/>
                  </a:lnTo>
                  <a:lnTo>
                    <a:pt x="193548" y="605028"/>
                  </a:lnTo>
                  <a:lnTo>
                    <a:pt x="207264" y="611124"/>
                  </a:lnTo>
                  <a:lnTo>
                    <a:pt x="222504" y="615696"/>
                  </a:lnTo>
                  <a:lnTo>
                    <a:pt x="236220" y="620268"/>
                  </a:lnTo>
                  <a:lnTo>
                    <a:pt x="251460" y="623316"/>
                  </a:lnTo>
                  <a:lnTo>
                    <a:pt x="268224" y="626364"/>
                  </a:lnTo>
                  <a:lnTo>
                    <a:pt x="283464" y="629412"/>
                  </a:lnTo>
                  <a:lnTo>
                    <a:pt x="298704" y="629412"/>
                  </a:lnTo>
                  <a:lnTo>
                    <a:pt x="315468" y="630936"/>
                  </a:lnTo>
                  <a:lnTo>
                    <a:pt x="332232" y="629412"/>
                  </a:lnTo>
                  <a:lnTo>
                    <a:pt x="347472" y="627888"/>
                  </a:lnTo>
                  <a:lnTo>
                    <a:pt x="364236" y="626364"/>
                  </a:lnTo>
                  <a:lnTo>
                    <a:pt x="394716" y="620268"/>
                  </a:lnTo>
                  <a:lnTo>
                    <a:pt x="408432" y="615696"/>
                  </a:lnTo>
                  <a:lnTo>
                    <a:pt x="423672" y="611124"/>
                  </a:lnTo>
                  <a:lnTo>
                    <a:pt x="437388" y="605028"/>
                  </a:lnTo>
                  <a:lnTo>
                    <a:pt x="452628" y="598932"/>
                  </a:lnTo>
                  <a:lnTo>
                    <a:pt x="466344" y="591312"/>
                  </a:lnTo>
                  <a:lnTo>
                    <a:pt x="478536" y="583692"/>
                  </a:lnTo>
                  <a:lnTo>
                    <a:pt x="492252" y="576072"/>
                  </a:lnTo>
                  <a:lnTo>
                    <a:pt x="516636" y="557784"/>
                  </a:lnTo>
                  <a:lnTo>
                    <a:pt x="537972" y="537972"/>
                  </a:lnTo>
                  <a:lnTo>
                    <a:pt x="559308" y="515112"/>
                  </a:lnTo>
                  <a:lnTo>
                    <a:pt x="576072" y="490728"/>
                  </a:lnTo>
                  <a:lnTo>
                    <a:pt x="585216" y="478536"/>
                  </a:lnTo>
                  <a:lnTo>
                    <a:pt x="588264" y="473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016824" y="4471418"/>
            <a:ext cx="4497705" cy="1359535"/>
            <a:chOff x="3646810" y="4471416"/>
            <a:chExt cx="4497705" cy="1359535"/>
          </a:xfrm>
        </p:grpSpPr>
        <p:sp>
          <p:nvSpPr>
            <p:cNvPr id="32" name="object 32"/>
            <p:cNvSpPr/>
            <p:nvPr/>
          </p:nvSpPr>
          <p:spPr>
            <a:xfrm>
              <a:off x="3668146" y="5205983"/>
              <a:ext cx="1931035" cy="588645"/>
            </a:xfrm>
            <a:custGeom>
              <a:avLst/>
              <a:gdLst/>
              <a:ahLst/>
              <a:cxnLst/>
              <a:rect l="l" t="t" r="r" b="b"/>
              <a:pathLst>
                <a:path w="1931035" h="588645">
                  <a:moveTo>
                    <a:pt x="1930907" y="294131"/>
                  </a:moveTo>
                  <a:lnTo>
                    <a:pt x="1449323" y="0"/>
                  </a:lnTo>
                  <a:lnTo>
                    <a:pt x="1449323" y="147827"/>
                  </a:lnTo>
                  <a:lnTo>
                    <a:pt x="0" y="147827"/>
                  </a:lnTo>
                  <a:lnTo>
                    <a:pt x="0" y="440435"/>
                  </a:lnTo>
                  <a:lnTo>
                    <a:pt x="1449323" y="440435"/>
                  </a:lnTo>
                  <a:lnTo>
                    <a:pt x="1449323" y="588263"/>
                  </a:lnTo>
                  <a:lnTo>
                    <a:pt x="1930907" y="29413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46810" y="5169408"/>
              <a:ext cx="1993900" cy="661670"/>
            </a:xfrm>
            <a:custGeom>
              <a:avLst/>
              <a:gdLst/>
              <a:ahLst/>
              <a:cxnLst/>
              <a:rect l="l" t="t" r="r" b="b"/>
              <a:pathLst>
                <a:path w="1993900" h="661670">
                  <a:moveTo>
                    <a:pt x="1470660" y="163068"/>
                  </a:moveTo>
                  <a:lnTo>
                    <a:pt x="0" y="163068"/>
                  </a:lnTo>
                  <a:lnTo>
                    <a:pt x="0" y="498348"/>
                  </a:lnTo>
                  <a:lnTo>
                    <a:pt x="21336" y="498348"/>
                  </a:lnTo>
                  <a:lnTo>
                    <a:pt x="21336" y="204216"/>
                  </a:lnTo>
                  <a:lnTo>
                    <a:pt x="42672" y="184404"/>
                  </a:lnTo>
                  <a:lnTo>
                    <a:pt x="42672" y="204216"/>
                  </a:lnTo>
                  <a:lnTo>
                    <a:pt x="1449324" y="204216"/>
                  </a:lnTo>
                  <a:lnTo>
                    <a:pt x="1449324" y="184404"/>
                  </a:lnTo>
                  <a:lnTo>
                    <a:pt x="1470660" y="163068"/>
                  </a:lnTo>
                  <a:close/>
                </a:path>
                <a:path w="1993900" h="661670">
                  <a:moveTo>
                    <a:pt x="42672" y="204216"/>
                  </a:moveTo>
                  <a:lnTo>
                    <a:pt x="42672" y="184404"/>
                  </a:lnTo>
                  <a:lnTo>
                    <a:pt x="21336" y="204216"/>
                  </a:lnTo>
                  <a:lnTo>
                    <a:pt x="42672" y="204216"/>
                  </a:lnTo>
                  <a:close/>
                </a:path>
                <a:path w="1993900" h="661670">
                  <a:moveTo>
                    <a:pt x="42672" y="457200"/>
                  </a:moveTo>
                  <a:lnTo>
                    <a:pt x="42672" y="204216"/>
                  </a:lnTo>
                  <a:lnTo>
                    <a:pt x="21336" y="204216"/>
                  </a:lnTo>
                  <a:lnTo>
                    <a:pt x="21336" y="457200"/>
                  </a:lnTo>
                  <a:lnTo>
                    <a:pt x="42672" y="457200"/>
                  </a:lnTo>
                  <a:close/>
                </a:path>
                <a:path w="1993900" h="661670">
                  <a:moveTo>
                    <a:pt x="1490472" y="587066"/>
                  </a:moveTo>
                  <a:lnTo>
                    <a:pt x="1490472" y="457200"/>
                  </a:lnTo>
                  <a:lnTo>
                    <a:pt x="21336" y="457200"/>
                  </a:lnTo>
                  <a:lnTo>
                    <a:pt x="42672" y="477012"/>
                  </a:lnTo>
                  <a:lnTo>
                    <a:pt x="42672" y="498348"/>
                  </a:lnTo>
                  <a:lnTo>
                    <a:pt x="1449324" y="498348"/>
                  </a:lnTo>
                  <a:lnTo>
                    <a:pt x="1449324" y="477012"/>
                  </a:lnTo>
                  <a:lnTo>
                    <a:pt x="1470660" y="498348"/>
                  </a:lnTo>
                  <a:lnTo>
                    <a:pt x="1470660" y="599129"/>
                  </a:lnTo>
                  <a:lnTo>
                    <a:pt x="1490472" y="587066"/>
                  </a:lnTo>
                  <a:close/>
                </a:path>
                <a:path w="1993900" h="661670">
                  <a:moveTo>
                    <a:pt x="42672" y="498348"/>
                  </a:moveTo>
                  <a:lnTo>
                    <a:pt x="42672" y="477012"/>
                  </a:lnTo>
                  <a:lnTo>
                    <a:pt x="21336" y="457200"/>
                  </a:lnTo>
                  <a:lnTo>
                    <a:pt x="21336" y="498348"/>
                  </a:lnTo>
                  <a:lnTo>
                    <a:pt x="42672" y="498348"/>
                  </a:lnTo>
                  <a:close/>
                </a:path>
                <a:path w="1993900" h="661670">
                  <a:moveTo>
                    <a:pt x="1993392" y="330708"/>
                  </a:moveTo>
                  <a:lnTo>
                    <a:pt x="1449324" y="0"/>
                  </a:lnTo>
                  <a:lnTo>
                    <a:pt x="1449324" y="163068"/>
                  </a:lnTo>
                  <a:lnTo>
                    <a:pt x="1458468" y="163068"/>
                  </a:lnTo>
                  <a:lnTo>
                    <a:pt x="1458468" y="54864"/>
                  </a:lnTo>
                  <a:lnTo>
                    <a:pt x="1490472" y="36576"/>
                  </a:lnTo>
                  <a:lnTo>
                    <a:pt x="1490472" y="74349"/>
                  </a:lnTo>
                  <a:lnTo>
                    <a:pt x="1911538" y="330708"/>
                  </a:lnTo>
                  <a:lnTo>
                    <a:pt x="1941576" y="312420"/>
                  </a:lnTo>
                  <a:lnTo>
                    <a:pt x="1941576" y="362204"/>
                  </a:lnTo>
                  <a:lnTo>
                    <a:pt x="1993392" y="330708"/>
                  </a:lnTo>
                  <a:close/>
                </a:path>
                <a:path w="1993900" h="661670">
                  <a:moveTo>
                    <a:pt x="1470660" y="204216"/>
                  </a:moveTo>
                  <a:lnTo>
                    <a:pt x="1470660" y="163068"/>
                  </a:lnTo>
                  <a:lnTo>
                    <a:pt x="1449324" y="184404"/>
                  </a:lnTo>
                  <a:lnTo>
                    <a:pt x="1449324" y="204216"/>
                  </a:lnTo>
                  <a:lnTo>
                    <a:pt x="1470660" y="204216"/>
                  </a:lnTo>
                  <a:close/>
                </a:path>
                <a:path w="1993900" h="661670">
                  <a:moveTo>
                    <a:pt x="1470660" y="498348"/>
                  </a:moveTo>
                  <a:lnTo>
                    <a:pt x="1449324" y="477012"/>
                  </a:lnTo>
                  <a:lnTo>
                    <a:pt x="1449324" y="498348"/>
                  </a:lnTo>
                  <a:lnTo>
                    <a:pt x="1470660" y="498348"/>
                  </a:lnTo>
                  <a:close/>
                </a:path>
                <a:path w="1993900" h="661670">
                  <a:moveTo>
                    <a:pt x="1470660" y="599129"/>
                  </a:moveTo>
                  <a:lnTo>
                    <a:pt x="1470660" y="498348"/>
                  </a:lnTo>
                  <a:lnTo>
                    <a:pt x="1449324" y="498348"/>
                  </a:lnTo>
                  <a:lnTo>
                    <a:pt x="1449324" y="661416"/>
                  </a:lnTo>
                  <a:lnTo>
                    <a:pt x="1458468" y="655857"/>
                  </a:lnTo>
                  <a:lnTo>
                    <a:pt x="1458468" y="606552"/>
                  </a:lnTo>
                  <a:lnTo>
                    <a:pt x="1470660" y="599129"/>
                  </a:lnTo>
                  <a:close/>
                </a:path>
                <a:path w="1993900" h="661670">
                  <a:moveTo>
                    <a:pt x="1490472" y="74349"/>
                  </a:moveTo>
                  <a:lnTo>
                    <a:pt x="1490472" y="36576"/>
                  </a:lnTo>
                  <a:lnTo>
                    <a:pt x="1458468" y="54864"/>
                  </a:lnTo>
                  <a:lnTo>
                    <a:pt x="1490472" y="74349"/>
                  </a:lnTo>
                  <a:close/>
                </a:path>
                <a:path w="1993900" h="661670">
                  <a:moveTo>
                    <a:pt x="1490472" y="204216"/>
                  </a:moveTo>
                  <a:lnTo>
                    <a:pt x="1490472" y="74349"/>
                  </a:lnTo>
                  <a:lnTo>
                    <a:pt x="1458468" y="54864"/>
                  </a:lnTo>
                  <a:lnTo>
                    <a:pt x="1458468" y="163068"/>
                  </a:lnTo>
                  <a:lnTo>
                    <a:pt x="1470660" y="163068"/>
                  </a:lnTo>
                  <a:lnTo>
                    <a:pt x="1470660" y="204216"/>
                  </a:lnTo>
                  <a:lnTo>
                    <a:pt x="1490472" y="204216"/>
                  </a:lnTo>
                  <a:close/>
                </a:path>
                <a:path w="1993900" h="661670">
                  <a:moveTo>
                    <a:pt x="1941576" y="362204"/>
                  </a:moveTo>
                  <a:lnTo>
                    <a:pt x="1941576" y="348996"/>
                  </a:lnTo>
                  <a:lnTo>
                    <a:pt x="1911538" y="330708"/>
                  </a:lnTo>
                  <a:lnTo>
                    <a:pt x="1458468" y="606552"/>
                  </a:lnTo>
                  <a:lnTo>
                    <a:pt x="1490472" y="624840"/>
                  </a:lnTo>
                  <a:lnTo>
                    <a:pt x="1490472" y="636404"/>
                  </a:lnTo>
                  <a:lnTo>
                    <a:pt x="1941576" y="362204"/>
                  </a:lnTo>
                  <a:close/>
                </a:path>
                <a:path w="1993900" h="661670">
                  <a:moveTo>
                    <a:pt x="1490472" y="636404"/>
                  </a:moveTo>
                  <a:lnTo>
                    <a:pt x="1490472" y="624840"/>
                  </a:lnTo>
                  <a:lnTo>
                    <a:pt x="1458468" y="606552"/>
                  </a:lnTo>
                  <a:lnTo>
                    <a:pt x="1458468" y="655857"/>
                  </a:lnTo>
                  <a:lnTo>
                    <a:pt x="1490472" y="636404"/>
                  </a:lnTo>
                  <a:close/>
                </a:path>
                <a:path w="1993900" h="661670">
                  <a:moveTo>
                    <a:pt x="1941576" y="348996"/>
                  </a:moveTo>
                  <a:lnTo>
                    <a:pt x="1941576" y="312420"/>
                  </a:lnTo>
                  <a:lnTo>
                    <a:pt x="1911538" y="330708"/>
                  </a:lnTo>
                  <a:lnTo>
                    <a:pt x="1941576" y="3489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62321" y="4533899"/>
              <a:ext cx="756285" cy="504825"/>
            </a:xfrm>
            <a:custGeom>
              <a:avLst/>
              <a:gdLst/>
              <a:ahLst/>
              <a:cxnLst/>
              <a:rect l="l" t="t" r="r" b="b"/>
              <a:pathLst>
                <a:path w="756284" h="504825">
                  <a:moveTo>
                    <a:pt x="755903" y="252983"/>
                  </a:moveTo>
                  <a:lnTo>
                    <a:pt x="566927" y="0"/>
                  </a:lnTo>
                  <a:lnTo>
                    <a:pt x="566927" y="126491"/>
                  </a:lnTo>
                  <a:lnTo>
                    <a:pt x="0" y="126491"/>
                  </a:lnTo>
                  <a:lnTo>
                    <a:pt x="0" y="377951"/>
                  </a:lnTo>
                  <a:lnTo>
                    <a:pt x="566927" y="377951"/>
                  </a:lnTo>
                  <a:lnTo>
                    <a:pt x="566927" y="504443"/>
                  </a:lnTo>
                  <a:lnTo>
                    <a:pt x="755903" y="2529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40986" y="4471416"/>
              <a:ext cx="803275" cy="629920"/>
            </a:xfrm>
            <a:custGeom>
              <a:avLst/>
              <a:gdLst/>
              <a:ahLst/>
              <a:cxnLst/>
              <a:rect l="l" t="t" r="r" b="b"/>
              <a:pathLst>
                <a:path w="803275" h="629920">
                  <a:moveTo>
                    <a:pt x="588264" y="167640"/>
                  </a:moveTo>
                  <a:lnTo>
                    <a:pt x="0" y="16764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210312"/>
                  </a:lnTo>
                  <a:lnTo>
                    <a:pt x="42672" y="188976"/>
                  </a:lnTo>
                  <a:lnTo>
                    <a:pt x="42672" y="210312"/>
                  </a:lnTo>
                  <a:lnTo>
                    <a:pt x="566928" y="210312"/>
                  </a:lnTo>
                  <a:lnTo>
                    <a:pt x="566928" y="188976"/>
                  </a:lnTo>
                  <a:lnTo>
                    <a:pt x="588264" y="167640"/>
                  </a:lnTo>
                  <a:close/>
                </a:path>
                <a:path w="803275" h="629920">
                  <a:moveTo>
                    <a:pt x="42672" y="210312"/>
                  </a:moveTo>
                  <a:lnTo>
                    <a:pt x="42672" y="188976"/>
                  </a:lnTo>
                  <a:lnTo>
                    <a:pt x="21336" y="210312"/>
                  </a:lnTo>
                  <a:lnTo>
                    <a:pt x="42672" y="210312"/>
                  </a:lnTo>
                  <a:close/>
                </a:path>
                <a:path w="803275" h="629920">
                  <a:moveTo>
                    <a:pt x="42672" y="420624"/>
                  </a:moveTo>
                  <a:lnTo>
                    <a:pt x="42672" y="210312"/>
                  </a:lnTo>
                  <a:lnTo>
                    <a:pt x="21336" y="210312"/>
                  </a:lnTo>
                  <a:lnTo>
                    <a:pt x="21336" y="420624"/>
                  </a:lnTo>
                  <a:lnTo>
                    <a:pt x="42672" y="420624"/>
                  </a:lnTo>
                  <a:close/>
                </a:path>
                <a:path w="803275" h="629920">
                  <a:moveTo>
                    <a:pt x="609600" y="503731"/>
                  </a:moveTo>
                  <a:lnTo>
                    <a:pt x="609600" y="420624"/>
                  </a:lnTo>
                  <a:lnTo>
                    <a:pt x="21336" y="420624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566928" y="461772"/>
                  </a:lnTo>
                  <a:lnTo>
                    <a:pt x="566928" y="440436"/>
                  </a:lnTo>
                  <a:lnTo>
                    <a:pt x="588264" y="461772"/>
                  </a:lnTo>
                  <a:lnTo>
                    <a:pt x="588264" y="532293"/>
                  </a:lnTo>
                  <a:lnTo>
                    <a:pt x="609600" y="503731"/>
                  </a:lnTo>
                  <a:close/>
                </a:path>
                <a:path w="803275" h="629920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20624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803275" h="629920">
                  <a:moveTo>
                    <a:pt x="803148" y="315468"/>
                  </a:moveTo>
                  <a:lnTo>
                    <a:pt x="566928" y="0"/>
                  </a:lnTo>
                  <a:lnTo>
                    <a:pt x="566928" y="167640"/>
                  </a:lnTo>
                  <a:lnTo>
                    <a:pt x="571500" y="167640"/>
                  </a:lnTo>
                  <a:lnTo>
                    <a:pt x="571500" y="76200"/>
                  </a:lnTo>
                  <a:lnTo>
                    <a:pt x="609600" y="62484"/>
                  </a:lnTo>
                  <a:lnTo>
                    <a:pt x="609600" y="126897"/>
                  </a:lnTo>
                  <a:lnTo>
                    <a:pt x="750770" y="314745"/>
                  </a:lnTo>
                  <a:lnTo>
                    <a:pt x="760476" y="301752"/>
                  </a:lnTo>
                  <a:lnTo>
                    <a:pt x="760476" y="372180"/>
                  </a:lnTo>
                  <a:lnTo>
                    <a:pt x="803148" y="315468"/>
                  </a:lnTo>
                  <a:close/>
                </a:path>
                <a:path w="803275" h="629920">
                  <a:moveTo>
                    <a:pt x="588264" y="210312"/>
                  </a:moveTo>
                  <a:lnTo>
                    <a:pt x="588264" y="167640"/>
                  </a:lnTo>
                  <a:lnTo>
                    <a:pt x="566928" y="188976"/>
                  </a:lnTo>
                  <a:lnTo>
                    <a:pt x="566928" y="210312"/>
                  </a:lnTo>
                  <a:lnTo>
                    <a:pt x="588264" y="210312"/>
                  </a:lnTo>
                  <a:close/>
                </a:path>
                <a:path w="803275" h="629920">
                  <a:moveTo>
                    <a:pt x="588264" y="461772"/>
                  </a:moveTo>
                  <a:lnTo>
                    <a:pt x="566928" y="440436"/>
                  </a:lnTo>
                  <a:lnTo>
                    <a:pt x="566928" y="461772"/>
                  </a:lnTo>
                  <a:lnTo>
                    <a:pt x="588264" y="461772"/>
                  </a:lnTo>
                  <a:close/>
                </a:path>
                <a:path w="803275" h="629920">
                  <a:moveTo>
                    <a:pt x="588264" y="532293"/>
                  </a:moveTo>
                  <a:lnTo>
                    <a:pt x="588264" y="461772"/>
                  </a:lnTo>
                  <a:lnTo>
                    <a:pt x="566928" y="461772"/>
                  </a:lnTo>
                  <a:lnTo>
                    <a:pt x="566928" y="629412"/>
                  </a:lnTo>
                  <a:lnTo>
                    <a:pt x="571500" y="623335"/>
                  </a:lnTo>
                  <a:lnTo>
                    <a:pt x="571500" y="554736"/>
                  </a:lnTo>
                  <a:lnTo>
                    <a:pt x="588264" y="532293"/>
                  </a:lnTo>
                  <a:close/>
                </a:path>
                <a:path w="803275" h="629920">
                  <a:moveTo>
                    <a:pt x="609600" y="126897"/>
                  </a:moveTo>
                  <a:lnTo>
                    <a:pt x="609600" y="62484"/>
                  </a:lnTo>
                  <a:lnTo>
                    <a:pt x="571500" y="76200"/>
                  </a:lnTo>
                  <a:lnTo>
                    <a:pt x="609600" y="126897"/>
                  </a:lnTo>
                  <a:close/>
                </a:path>
                <a:path w="803275" h="629920">
                  <a:moveTo>
                    <a:pt x="609600" y="210312"/>
                  </a:moveTo>
                  <a:lnTo>
                    <a:pt x="609600" y="126897"/>
                  </a:lnTo>
                  <a:lnTo>
                    <a:pt x="571500" y="76200"/>
                  </a:lnTo>
                  <a:lnTo>
                    <a:pt x="571500" y="167640"/>
                  </a:lnTo>
                  <a:lnTo>
                    <a:pt x="588264" y="167640"/>
                  </a:lnTo>
                  <a:lnTo>
                    <a:pt x="588264" y="210312"/>
                  </a:lnTo>
                  <a:lnTo>
                    <a:pt x="609600" y="210312"/>
                  </a:lnTo>
                  <a:close/>
                </a:path>
                <a:path w="803275" h="629920">
                  <a:moveTo>
                    <a:pt x="760476" y="372180"/>
                  </a:moveTo>
                  <a:lnTo>
                    <a:pt x="760476" y="327660"/>
                  </a:lnTo>
                  <a:lnTo>
                    <a:pt x="750770" y="314745"/>
                  </a:lnTo>
                  <a:lnTo>
                    <a:pt x="571500" y="554736"/>
                  </a:lnTo>
                  <a:lnTo>
                    <a:pt x="609600" y="566928"/>
                  </a:lnTo>
                  <a:lnTo>
                    <a:pt x="609600" y="572699"/>
                  </a:lnTo>
                  <a:lnTo>
                    <a:pt x="760476" y="372180"/>
                  </a:lnTo>
                  <a:close/>
                </a:path>
                <a:path w="803275" h="629920">
                  <a:moveTo>
                    <a:pt x="609600" y="572699"/>
                  </a:moveTo>
                  <a:lnTo>
                    <a:pt x="609600" y="566928"/>
                  </a:lnTo>
                  <a:lnTo>
                    <a:pt x="571500" y="554736"/>
                  </a:lnTo>
                  <a:lnTo>
                    <a:pt x="571500" y="623335"/>
                  </a:lnTo>
                  <a:lnTo>
                    <a:pt x="609600" y="572699"/>
                  </a:lnTo>
                  <a:close/>
                </a:path>
                <a:path w="803275" h="629920">
                  <a:moveTo>
                    <a:pt x="760476" y="327660"/>
                  </a:moveTo>
                  <a:lnTo>
                    <a:pt x="760476" y="301752"/>
                  </a:lnTo>
                  <a:lnTo>
                    <a:pt x="750770" y="314745"/>
                  </a:lnTo>
                  <a:lnTo>
                    <a:pt x="760476" y="327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095066" y="4809234"/>
            <a:ext cx="1069975" cy="623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097">
              <a:spcBef>
                <a:spcPts val="120"/>
              </a:spcBef>
              <a:tabLst>
                <a:tab pos="447646" algn="l"/>
              </a:tabLst>
            </a:pPr>
            <a:r>
              <a:rPr sz="5925" b="1" i="1" spc="-75" baseline="-30239" dirty="0">
                <a:latin typeface="Times New Roman"/>
                <a:cs typeface="Times New Roman"/>
              </a:rPr>
              <a:t>s</a:t>
            </a:r>
            <a:r>
              <a:rPr sz="5925" b="1" i="1" baseline="-30239" dirty="0">
                <a:latin typeface="Times New Roman"/>
                <a:cs typeface="Times New Roman"/>
              </a:rPr>
              <a:t>	</a:t>
            </a:r>
            <a:r>
              <a:rPr sz="3299" b="1" i="1" spc="-20" dirty="0">
                <a:latin typeface="Times New Roman"/>
                <a:cs typeface="Times New Roman"/>
              </a:rPr>
              <a:t>a</a:t>
            </a:r>
            <a:r>
              <a:rPr sz="3299" b="1" spc="-20" dirty="0">
                <a:latin typeface="Times New Roman"/>
                <a:cs typeface="Times New Roman"/>
              </a:rPr>
              <a:t>..</a:t>
            </a:r>
            <a:r>
              <a:rPr sz="3299" b="1" i="1" spc="-20" dirty="0">
                <a:latin typeface="Times New Roman"/>
                <a:cs typeface="Times New Roman"/>
              </a:rPr>
              <a:t>z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699572" y="4393183"/>
            <a:ext cx="1028065" cy="796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9215" marR="5079" indent="-137151">
              <a:lnSpc>
                <a:spcPct val="101499"/>
              </a:lnSpc>
              <a:spcBef>
                <a:spcPts val="90"/>
              </a:spcBef>
            </a:pP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klíčové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slovo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224842" y="5831839"/>
            <a:ext cx="564257" cy="4044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699">
              <a:lnSpc>
                <a:spcPts val="4430"/>
              </a:lnSpc>
            </a:pPr>
            <a:r>
              <a:rPr sz="3950" b="1" spc="-25" dirty="0">
                <a:latin typeface="Times New Roman"/>
                <a:cs typeface="Times New Roman"/>
              </a:rPr>
              <a:t>...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24842" y="4571492"/>
            <a:ext cx="564257" cy="4044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699">
              <a:lnSpc>
                <a:spcPts val="4430"/>
              </a:lnSpc>
            </a:pPr>
            <a:r>
              <a:rPr sz="3950" b="1" spc="-25" dirty="0">
                <a:latin typeface="Times New Roman"/>
                <a:cs typeface="Times New Roman"/>
              </a:rPr>
              <a:t>...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40114" y="3887214"/>
            <a:ext cx="3276357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lnSpc>
                <a:spcPts val="3640"/>
              </a:lnSpc>
              <a:spcBef>
                <a:spcPts val="100"/>
              </a:spcBef>
            </a:pPr>
            <a:r>
              <a:rPr sz="3299" b="1" i="1" spc="-10" dirty="0" err="1">
                <a:latin typeface="Times New Roman"/>
                <a:cs typeface="Times New Roman"/>
              </a:rPr>
              <a:t>a</a:t>
            </a:r>
            <a:r>
              <a:rPr sz="3299" b="1" spc="-10" dirty="0" err="1">
                <a:latin typeface="Times New Roman"/>
                <a:cs typeface="Times New Roman"/>
              </a:rPr>
              <a:t>..</a:t>
            </a:r>
            <a:r>
              <a:rPr sz="3299" b="1" i="1" spc="-10" dirty="0" err="1">
                <a:latin typeface="Times New Roman"/>
                <a:cs typeface="Times New Roman"/>
              </a:rPr>
              <a:t>z</a:t>
            </a:r>
            <a:r>
              <a:rPr sz="3299" b="1" spc="-10" dirty="0">
                <a:latin typeface="Times New Roman"/>
                <a:cs typeface="Times New Roman"/>
              </a:rPr>
              <a:t>,</a:t>
            </a:r>
            <a:r>
              <a:rPr lang="cs-CZ" sz="3299" b="1" spc="-10" dirty="0">
                <a:latin typeface="Times New Roman"/>
                <a:cs typeface="Times New Roman"/>
              </a:rPr>
              <a:t> </a:t>
            </a:r>
            <a:r>
              <a:rPr sz="3299" b="1" spc="-10" dirty="0">
                <a:latin typeface="Times New Roman"/>
                <a:cs typeface="Times New Roman"/>
              </a:rPr>
              <a:t>0..9</a:t>
            </a:r>
            <a:endParaRPr sz="3299" dirty="0">
              <a:latin typeface="Times New Roman"/>
              <a:cs typeface="Times New Roman"/>
            </a:endParaRPr>
          </a:p>
          <a:p>
            <a:pPr marL="1530251">
              <a:lnSpc>
                <a:spcPts val="2979"/>
              </a:lnSpc>
            </a:pPr>
            <a:r>
              <a:rPr sz="2750" b="1" dirty="0">
                <a:latin typeface="Times New Roman"/>
                <a:cs typeface="Times New Roman"/>
              </a:rPr>
              <a:t>Je</a:t>
            </a:r>
            <a:r>
              <a:rPr sz="2750" b="1" spc="-1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lexém</a:t>
            </a:r>
            <a:r>
              <a:rPr sz="2750" b="1" spc="5" dirty="0">
                <a:latin typeface="Times New Roman"/>
                <a:cs typeface="Times New Roman"/>
              </a:rPr>
              <a:t> </a:t>
            </a:r>
            <a:r>
              <a:rPr sz="2750" b="1" spc="-50" dirty="0">
                <a:latin typeface="Times New Roman"/>
                <a:cs typeface="Times New Roman"/>
              </a:rPr>
              <a:t>v</a:t>
            </a: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77406" y="4726939"/>
            <a:ext cx="1494792" cy="43729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99">
              <a:spcBef>
                <a:spcPts val="110"/>
              </a:spcBef>
            </a:pPr>
            <a:r>
              <a:rPr sz="2750" b="1" spc="-10" dirty="0">
                <a:latin typeface="Times New Roman"/>
                <a:cs typeface="Times New Roman"/>
              </a:rPr>
              <a:t>tabulce?</a:t>
            </a: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84586" y="4054854"/>
            <a:ext cx="836294" cy="45332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</a:pPr>
            <a:r>
              <a:rPr sz="2850" b="1" spc="-25" dirty="0">
                <a:latin typeface="Times New Roman"/>
                <a:cs typeface="Times New Roman"/>
              </a:rPr>
              <a:t>ANO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711000" y="5815584"/>
            <a:ext cx="803275" cy="629920"/>
            <a:chOff x="7340986" y="5815584"/>
            <a:chExt cx="803275" cy="629920"/>
          </a:xfrm>
        </p:grpSpPr>
        <p:sp>
          <p:nvSpPr>
            <p:cNvPr id="44" name="object 44"/>
            <p:cNvSpPr/>
            <p:nvPr/>
          </p:nvSpPr>
          <p:spPr>
            <a:xfrm>
              <a:off x="7362321" y="5878067"/>
              <a:ext cx="756285" cy="504825"/>
            </a:xfrm>
            <a:custGeom>
              <a:avLst/>
              <a:gdLst/>
              <a:ahLst/>
              <a:cxnLst/>
              <a:rect l="l" t="t" r="r" b="b"/>
              <a:pathLst>
                <a:path w="756284" h="504825">
                  <a:moveTo>
                    <a:pt x="755903" y="251459"/>
                  </a:moveTo>
                  <a:lnTo>
                    <a:pt x="566927" y="0"/>
                  </a:lnTo>
                  <a:lnTo>
                    <a:pt x="566927" y="126491"/>
                  </a:lnTo>
                  <a:lnTo>
                    <a:pt x="0" y="126491"/>
                  </a:lnTo>
                  <a:lnTo>
                    <a:pt x="0" y="377951"/>
                  </a:lnTo>
                  <a:lnTo>
                    <a:pt x="566927" y="377951"/>
                  </a:lnTo>
                  <a:lnTo>
                    <a:pt x="566927" y="504443"/>
                  </a:lnTo>
                  <a:lnTo>
                    <a:pt x="755903" y="2514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340986" y="5815584"/>
              <a:ext cx="803275" cy="629920"/>
            </a:xfrm>
            <a:custGeom>
              <a:avLst/>
              <a:gdLst/>
              <a:ahLst/>
              <a:cxnLst/>
              <a:rect l="l" t="t" r="r" b="b"/>
              <a:pathLst>
                <a:path w="803275" h="629920">
                  <a:moveTo>
                    <a:pt x="588264" y="167640"/>
                  </a:moveTo>
                  <a:lnTo>
                    <a:pt x="0" y="16764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208788"/>
                  </a:lnTo>
                  <a:lnTo>
                    <a:pt x="42672" y="188976"/>
                  </a:lnTo>
                  <a:lnTo>
                    <a:pt x="42672" y="208788"/>
                  </a:lnTo>
                  <a:lnTo>
                    <a:pt x="566928" y="208788"/>
                  </a:lnTo>
                  <a:lnTo>
                    <a:pt x="566928" y="188976"/>
                  </a:lnTo>
                  <a:lnTo>
                    <a:pt x="588264" y="167640"/>
                  </a:lnTo>
                  <a:close/>
                </a:path>
                <a:path w="803275" h="629920">
                  <a:moveTo>
                    <a:pt x="42672" y="208788"/>
                  </a:moveTo>
                  <a:lnTo>
                    <a:pt x="42672" y="188976"/>
                  </a:lnTo>
                  <a:lnTo>
                    <a:pt x="21336" y="208788"/>
                  </a:lnTo>
                  <a:lnTo>
                    <a:pt x="42672" y="208788"/>
                  </a:lnTo>
                  <a:close/>
                </a:path>
                <a:path w="803275" h="629920">
                  <a:moveTo>
                    <a:pt x="42672" y="419100"/>
                  </a:moveTo>
                  <a:lnTo>
                    <a:pt x="42672" y="208788"/>
                  </a:lnTo>
                  <a:lnTo>
                    <a:pt x="21336" y="20878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803275" h="629920">
                  <a:moveTo>
                    <a:pt x="609600" y="502514"/>
                  </a:moveTo>
                  <a:lnTo>
                    <a:pt x="609600" y="419100"/>
                  </a:ln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566928" y="461772"/>
                  </a:lnTo>
                  <a:lnTo>
                    <a:pt x="566928" y="440436"/>
                  </a:lnTo>
                  <a:lnTo>
                    <a:pt x="588264" y="461772"/>
                  </a:lnTo>
                  <a:lnTo>
                    <a:pt x="588264" y="530905"/>
                  </a:lnTo>
                  <a:lnTo>
                    <a:pt x="609600" y="502514"/>
                  </a:lnTo>
                  <a:close/>
                </a:path>
                <a:path w="803275" h="629920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803275" h="629920">
                  <a:moveTo>
                    <a:pt x="803148" y="313944"/>
                  </a:moveTo>
                  <a:lnTo>
                    <a:pt x="566928" y="0"/>
                  </a:lnTo>
                  <a:lnTo>
                    <a:pt x="566928" y="167640"/>
                  </a:lnTo>
                  <a:lnTo>
                    <a:pt x="571500" y="167640"/>
                  </a:lnTo>
                  <a:lnTo>
                    <a:pt x="571500" y="74676"/>
                  </a:lnTo>
                  <a:lnTo>
                    <a:pt x="609600" y="62484"/>
                  </a:lnTo>
                  <a:lnTo>
                    <a:pt x="609600" y="125373"/>
                  </a:lnTo>
                  <a:lnTo>
                    <a:pt x="751313" y="313944"/>
                  </a:lnTo>
                  <a:lnTo>
                    <a:pt x="760476" y="301752"/>
                  </a:lnTo>
                  <a:lnTo>
                    <a:pt x="760476" y="370931"/>
                  </a:lnTo>
                  <a:lnTo>
                    <a:pt x="803148" y="313944"/>
                  </a:lnTo>
                  <a:close/>
                </a:path>
                <a:path w="803275" h="629920">
                  <a:moveTo>
                    <a:pt x="588264" y="208788"/>
                  </a:moveTo>
                  <a:lnTo>
                    <a:pt x="588264" y="167640"/>
                  </a:lnTo>
                  <a:lnTo>
                    <a:pt x="566928" y="188976"/>
                  </a:lnTo>
                  <a:lnTo>
                    <a:pt x="566928" y="208788"/>
                  </a:lnTo>
                  <a:lnTo>
                    <a:pt x="588264" y="208788"/>
                  </a:lnTo>
                  <a:close/>
                </a:path>
                <a:path w="803275" h="629920">
                  <a:moveTo>
                    <a:pt x="588264" y="461772"/>
                  </a:moveTo>
                  <a:lnTo>
                    <a:pt x="566928" y="440436"/>
                  </a:lnTo>
                  <a:lnTo>
                    <a:pt x="566928" y="461772"/>
                  </a:lnTo>
                  <a:lnTo>
                    <a:pt x="588264" y="461772"/>
                  </a:lnTo>
                  <a:close/>
                </a:path>
                <a:path w="803275" h="629920">
                  <a:moveTo>
                    <a:pt x="588264" y="530905"/>
                  </a:moveTo>
                  <a:lnTo>
                    <a:pt x="588264" y="461772"/>
                  </a:lnTo>
                  <a:lnTo>
                    <a:pt x="566928" y="461772"/>
                  </a:lnTo>
                  <a:lnTo>
                    <a:pt x="566928" y="629412"/>
                  </a:lnTo>
                  <a:lnTo>
                    <a:pt x="571500" y="623306"/>
                  </a:lnTo>
                  <a:lnTo>
                    <a:pt x="571500" y="553212"/>
                  </a:lnTo>
                  <a:lnTo>
                    <a:pt x="588264" y="530905"/>
                  </a:lnTo>
                  <a:close/>
                </a:path>
                <a:path w="803275" h="629920">
                  <a:moveTo>
                    <a:pt x="609600" y="125373"/>
                  </a:moveTo>
                  <a:lnTo>
                    <a:pt x="609600" y="62484"/>
                  </a:lnTo>
                  <a:lnTo>
                    <a:pt x="571500" y="74676"/>
                  </a:lnTo>
                  <a:lnTo>
                    <a:pt x="609600" y="125373"/>
                  </a:lnTo>
                  <a:close/>
                </a:path>
                <a:path w="803275" h="629920">
                  <a:moveTo>
                    <a:pt x="609600" y="208788"/>
                  </a:moveTo>
                  <a:lnTo>
                    <a:pt x="609600" y="125373"/>
                  </a:lnTo>
                  <a:lnTo>
                    <a:pt x="571500" y="74676"/>
                  </a:lnTo>
                  <a:lnTo>
                    <a:pt x="571500" y="167640"/>
                  </a:lnTo>
                  <a:lnTo>
                    <a:pt x="588264" y="167640"/>
                  </a:lnTo>
                  <a:lnTo>
                    <a:pt x="588264" y="208788"/>
                  </a:lnTo>
                  <a:lnTo>
                    <a:pt x="609600" y="208788"/>
                  </a:lnTo>
                  <a:close/>
                </a:path>
                <a:path w="803275" h="629920">
                  <a:moveTo>
                    <a:pt x="760476" y="370931"/>
                  </a:moveTo>
                  <a:lnTo>
                    <a:pt x="760476" y="326136"/>
                  </a:lnTo>
                  <a:lnTo>
                    <a:pt x="751313" y="313944"/>
                  </a:lnTo>
                  <a:lnTo>
                    <a:pt x="571500" y="553212"/>
                  </a:lnTo>
                  <a:lnTo>
                    <a:pt x="609600" y="566928"/>
                  </a:lnTo>
                  <a:lnTo>
                    <a:pt x="609600" y="572424"/>
                  </a:lnTo>
                  <a:lnTo>
                    <a:pt x="760476" y="370931"/>
                  </a:lnTo>
                  <a:close/>
                </a:path>
                <a:path w="803275" h="629920">
                  <a:moveTo>
                    <a:pt x="609600" y="572424"/>
                  </a:moveTo>
                  <a:lnTo>
                    <a:pt x="609600" y="566928"/>
                  </a:lnTo>
                  <a:lnTo>
                    <a:pt x="571500" y="553212"/>
                  </a:lnTo>
                  <a:lnTo>
                    <a:pt x="571500" y="623306"/>
                  </a:lnTo>
                  <a:lnTo>
                    <a:pt x="609600" y="572424"/>
                  </a:lnTo>
                  <a:close/>
                </a:path>
                <a:path w="803275" h="629920">
                  <a:moveTo>
                    <a:pt x="760476" y="326136"/>
                  </a:moveTo>
                  <a:lnTo>
                    <a:pt x="760476" y="301752"/>
                  </a:lnTo>
                  <a:lnTo>
                    <a:pt x="751313" y="313944"/>
                  </a:lnTo>
                  <a:lnTo>
                    <a:pt x="760476" y="3261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841559" y="5397499"/>
            <a:ext cx="532130" cy="45332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</a:pPr>
            <a:r>
              <a:rPr sz="2850" b="1" spc="-25" dirty="0">
                <a:latin typeface="Times New Roman"/>
                <a:cs typeface="Times New Roman"/>
              </a:rPr>
              <a:t>NE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759110" y="6921496"/>
            <a:ext cx="500137" cy="363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699">
              <a:lnSpc>
                <a:spcPts val="3945"/>
              </a:lnSpc>
            </a:pPr>
            <a:r>
              <a:rPr sz="3500" b="1" spc="-25" dirty="0">
                <a:latin typeface="Times New Roman"/>
                <a:cs typeface="Times New Roman"/>
              </a:rPr>
              <a:t>...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439232" y="1915161"/>
            <a:ext cx="562610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3500" b="1" spc="-25" dirty="0">
                <a:solidFill>
                  <a:srgbClr val="3232CC"/>
                </a:solidFill>
                <a:latin typeface="Courier New"/>
                <a:cs typeface="Courier New"/>
              </a:rPr>
              <a:t>if</a:t>
            </a:r>
            <a:endParaRPr sz="3500">
              <a:latin typeface="Courier New"/>
              <a:cs typeface="Courier New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253554" y="2049781"/>
            <a:ext cx="722630" cy="436245"/>
            <a:chOff x="1883542" y="2049780"/>
            <a:chExt cx="722630" cy="436245"/>
          </a:xfrm>
        </p:grpSpPr>
        <p:sp>
          <p:nvSpPr>
            <p:cNvPr id="51" name="object 51"/>
            <p:cNvSpPr/>
            <p:nvPr/>
          </p:nvSpPr>
          <p:spPr>
            <a:xfrm>
              <a:off x="1904878" y="2100072"/>
              <a:ext cx="672465" cy="335280"/>
            </a:xfrm>
            <a:custGeom>
              <a:avLst/>
              <a:gdLst/>
              <a:ahLst/>
              <a:cxnLst/>
              <a:rect l="l" t="t" r="r" b="b"/>
              <a:pathLst>
                <a:path w="672464" h="335280">
                  <a:moveTo>
                    <a:pt x="672083" y="167639"/>
                  </a:moveTo>
                  <a:lnTo>
                    <a:pt x="504443" y="0"/>
                  </a:lnTo>
                  <a:lnTo>
                    <a:pt x="504443" y="83819"/>
                  </a:lnTo>
                  <a:lnTo>
                    <a:pt x="0" y="83819"/>
                  </a:lnTo>
                  <a:lnTo>
                    <a:pt x="0" y="251459"/>
                  </a:lnTo>
                  <a:lnTo>
                    <a:pt x="504443" y="251459"/>
                  </a:lnTo>
                  <a:lnTo>
                    <a:pt x="504443" y="335279"/>
                  </a:lnTo>
                  <a:lnTo>
                    <a:pt x="672083" y="1676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83542" y="2049780"/>
              <a:ext cx="722630" cy="436245"/>
            </a:xfrm>
            <a:custGeom>
              <a:avLst/>
              <a:gdLst/>
              <a:ahLst/>
              <a:cxnLst/>
              <a:rect l="l" t="t" r="r" b="b"/>
              <a:pathLst>
                <a:path w="722630" h="436244">
                  <a:moveTo>
                    <a:pt x="525780" y="112776"/>
                  </a:moveTo>
                  <a:lnTo>
                    <a:pt x="0" y="112776"/>
                  </a:lnTo>
                  <a:lnTo>
                    <a:pt x="0" y="323088"/>
                  </a:lnTo>
                  <a:lnTo>
                    <a:pt x="21336" y="323088"/>
                  </a:lnTo>
                  <a:lnTo>
                    <a:pt x="21336" y="155448"/>
                  </a:lnTo>
                  <a:lnTo>
                    <a:pt x="42672" y="134112"/>
                  </a:lnTo>
                  <a:lnTo>
                    <a:pt x="42672" y="155448"/>
                  </a:lnTo>
                  <a:lnTo>
                    <a:pt x="504444" y="155448"/>
                  </a:lnTo>
                  <a:lnTo>
                    <a:pt x="504444" y="134112"/>
                  </a:lnTo>
                  <a:lnTo>
                    <a:pt x="525780" y="112776"/>
                  </a:lnTo>
                  <a:close/>
                </a:path>
                <a:path w="722630" h="436244">
                  <a:moveTo>
                    <a:pt x="42672" y="155448"/>
                  </a:moveTo>
                  <a:lnTo>
                    <a:pt x="42672" y="134112"/>
                  </a:lnTo>
                  <a:lnTo>
                    <a:pt x="21336" y="155448"/>
                  </a:lnTo>
                  <a:lnTo>
                    <a:pt x="42672" y="155448"/>
                  </a:lnTo>
                  <a:close/>
                </a:path>
                <a:path w="722630" h="436244">
                  <a:moveTo>
                    <a:pt x="42672" y="280416"/>
                  </a:moveTo>
                  <a:lnTo>
                    <a:pt x="42672" y="155448"/>
                  </a:lnTo>
                  <a:lnTo>
                    <a:pt x="21336" y="155448"/>
                  </a:lnTo>
                  <a:lnTo>
                    <a:pt x="21336" y="280416"/>
                  </a:lnTo>
                  <a:lnTo>
                    <a:pt x="42672" y="280416"/>
                  </a:lnTo>
                  <a:close/>
                </a:path>
                <a:path w="722630" h="436244">
                  <a:moveTo>
                    <a:pt x="547116" y="333756"/>
                  </a:moveTo>
                  <a:lnTo>
                    <a:pt x="547116" y="280416"/>
                  </a:lnTo>
                  <a:lnTo>
                    <a:pt x="21336" y="280416"/>
                  </a:lnTo>
                  <a:lnTo>
                    <a:pt x="42672" y="301752"/>
                  </a:lnTo>
                  <a:lnTo>
                    <a:pt x="42672" y="323088"/>
                  </a:lnTo>
                  <a:lnTo>
                    <a:pt x="504444" y="323088"/>
                  </a:lnTo>
                  <a:lnTo>
                    <a:pt x="504444" y="301752"/>
                  </a:lnTo>
                  <a:lnTo>
                    <a:pt x="525780" y="323088"/>
                  </a:lnTo>
                  <a:lnTo>
                    <a:pt x="525780" y="355092"/>
                  </a:lnTo>
                  <a:lnTo>
                    <a:pt x="547116" y="333756"/>
                  </a:lnTo>
                  <a:close/>
                </a:path>
                <a:path w="722630" h="436244">
                  <a:moveTo>
                    <a:pt x="42672" y="323088"/>
                  </a:moveTo>
                  <a:lnTo>
                    <a:pt x="42672" y="301752"/>
                  </a:lnTo>
                  <a:lnTo>
                    <a:pt x="21336" y="280416"/>
                  </a:lnTo>
                  <a:lnTo>
                    <a:pt x="21336" y="323088"/>
                  </a:lnTo>
                  <a:lnTo>
                    <a:pt x="42672" y="323088"/>
                  </a:lnTo>
                  <a:close/>
                </a:path>
                <a:path w="722630" h="436244">
                  <a:moveTo>
                    <a:pt x="722376" y="217932"/>
                  </a:moveTo>
                  <a:lnTo>
                    <a:pt x="504444" y="0"/>
                  </a:lnTo>
                  <a:lnTo>
                    <a:pt x="504444" y="112776"/>
                  </a:lnTo>
                  <a:lnTo>
                    <a:pt x="510540" y="112776"/>
                  </a:lnTo>
                  <a:lnTo>
                    <a:pt x="510540" y="65532"/>
                  </a:lnTo>
                  <a:lnTo>
                    <a:pt x="547116" y="50292"/>
                  </a:lnTo>
                  <a:lnTo>
                    <a:pt x="547116" y="102108"/>
                  </a:lnTo>
                  <a:lnTo>
                    <a:pt x="662940" y="217932"/>
                  </a:lnTo>
                  <a:lnTo>
                    <a:pt x="678180" y="202692"/>
                  </a:lnTo>
                  <a:lnTo>
                    <a:pt x="678180" y="262128"/>
                  </a:lnTo>
                  <a:lnTo>
                    <a:pt x="722376" y="217932"/>
                  </a:lnTo>
                  <a:close/>
                </a:path>
                <a:path w="722630" h="436244">
                  <a:moveTo>
                    <a:pt x="525780" y="155448"/>
                  </a:moveTo>
                  <a:lnTo>
                    <a:pt x="525780" y="112776"/>
                  </a:lnTo>
                  <a:lnTo>
                    <a:pt x="504444" y="134112"/>
                  </a:lnTo>
                  <a:lnTo>
                    <a:pt x="504444" y="155448"/>
                  </a:lnTo>
                  <a:lnTo>
                    <a:pt x="525780" y="155448"/>
                  </a:lnTo>
                  <a:close/>
                </a:path>
                <a:path w="722630" h="436244">
                  <a:moveTo>
                    <a:pt x="525780" y="323088"/>
                  </a:moveTo>
                  <a:lnTo>
                    <a:pt x="504444" y="301752"/>
                  </a:lnTo>
                  <a:lnTo>
                    <a:pt x="504444" y="323088"/>
                  </a:lnTo>
                  <a:lnTo>
                    <a:pt x="525780" y="323088"/>
                  </a:lnTo>
                  <a:close/>
                </a:path>
                <a:path w="722630" h="436244">
                  <a:moveTo>
                    <a:pt x="525780" y="355092"/>
                  </a:moveTo>
                  <a:lnTo>
                    <a:pt x="525780" y="323088"/>
                  </a:lnTo>
                  <a:lnTo>
                    <a:pt x="504444" y="323088"/>
                  </a:lnTo>
                  <a:lnTo>
                    <a:pt x="504444" y="435864"/>
                  </a:lnTo>
                  <a:lnTo>
                    <a:pt x="510540" y="429768"/>
                  </a:lnTo>
                  <a:lnTo>
                    <a:pt x="510540" y="370332"/>
                  </a:lnTo>
                  <a:lnTo>
                    <a:pt x="525780" y="355092"/>
                  </a:lnTo>
                  <a:close/>
                </a:path>
                <a:path w="722630" h="436244">
                  <a:moveTo>
                    <a:pt x="547116" y="102108"/>
                  </a:moveTo>
                  <a:lnTo>
                    <a:pt x="547116" y="50292"/>
                  </a:lnTo>
                  <a:lnTo>
                    <a:pt x="510540" y="65532"/>
                  </a:lnTo>
                  <a:lnTo>
                    <a:pt x="547116" y="102108"/>
                  </a:lnTo>
                  <a:close/>
                </a:path>
                <a:path w="722630" h="436244">
                  <a:moveTo>
                    <a:pt x="547116" y="155448"/>
                  </a:moveTo>
                  <a:lnTo>
                    <a:pt x="547116" y="102108"/>
                  </a:lnTo>
                  <a:lnTo>
                    <a:pt x="510540" y="65532"/>
                  </a:lnTo>
                  <a:lnTo>
                    <a:pt x="510540" y="112776"/>
                  </a:lnTo>
                  <a:lnTo>
                    <a:pt x="525780" y="112776"/>
                  </a:lnTo>
                  <a:lnTo>
                    <a:pt x="525780" y="155448"/>
                  </a:lnTo>
                  <a:lnTo>
                    <a:pt x="547116" y="155448"/>
                  </a:lnTo>
                  <a:close/>
                </a:path>
                <a:path w="722630" h="436244">
                  <a:moveTo>
                    <a:pt x="678180" y="262128"/>
                  </a:moveTo>
                  <a:lnTo>
                    <a:pt x="678180" y="233172"/>
                  </a:lnTo>
                  <a:lnTo>
                    <a:pt x="662940" y="217932"/>
                  </a:lnTo>
                  <a:lnTo>
                    <a:pt x="510540" y="370332"/>
                  </a:lnTo>
                  <a:lnTo>
                    <a:pt x="547116" y="385572"/>
                  </a:lnTo>
                  <a:lnTo>
                    <a:pt x="547116" y="393192"/>
                  </a:lnTo>
                  <a:lnTo>
                    <a:pt x="678180" y="262128"/>
                  </a:lnTo>
                  <a:close/>
                </a:path>
                <a:path w="722630" h="436244">
                  <a:moveTo>
                    <a:pt x="547116" y="393192"/>
                  </a:moveTo>
                  <a:lnTo>
                    <a:pt x="547116" y="385572"/>
                  </a:lnTo>
                  <a:lnTo>
                    <a:pt x="510540" y="370332"/>
                  </a:lnTo>
                  <a:lnTo>
                    <a:pt x="510540" y="429768"/>
                  </a:lnTo>
                  <a:lnTo>
                    <a:pt x="547116" y="393192"/>
                  </a:lnTo>
                  <a:close/>
                </a:path>
                <a:path w="722630" h="436244">
                  <a:moveTo>
                    <a:pt x="678180" y="233172"/>
                  </a:moveTo>
                  <a:lnTo>
                    <a:pt x="678180" y="202692"/>
                  </a:lnTo>
                  <a:lnTo>
                    <a:pt x="662940" y="217932"/>
                  </a:lnTo>
                  <a:lnTo>
                    <a:pt x="678180" y="2331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117162" y="1831339"/>
            <a:ext cx="265239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klíčové</a:t>
            </a:r>
            <a:r>
              <a:rPr sz="3299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99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slovo</a:t>
            </a:r>
            <a:r>
              <a:rPr sz="3299" b="1" spc="-4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6600" spc="-75" baseline="-3787" dirty="0">
                <a:latin typeface="Symbol"/>
                <a:cs typeface="Symbol"/>
              </a:rPr>
              <a:t></a:t>
            </a:r>
            <a:endParaRPr sz="6600" baseline="-3787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56957" y="1915161"/>
            <a:ext cx="831215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3500" b="1" spc="-25" dirty="0">
                <a:solidFill>
                  <a:srgbClr val="3232CC"/>
                </a:solidFill>
                <a:latin typeface="Courier New"/>
                <a:cs typeface="Courier New"/>
              </a:rPr>
              <a:t>ifj</a:t>
            </a:r>
            <a:endParaRPr sz="3500">
              <a:latin typeface="Courier New"/>
              <a:cs typeface="Courier New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971859" y="2049781"/>
            <a:ext cx="722630" cy="436245"/>
            <a:chOff x="6601846" y="2049780"/>
            <a:chExt cx="722630" cy="436245"/>
          </a:xfrm>
        </p:grpSpPr>
        <p:sp>
          <p:nvSpPr>
            <p:cNvPr id="56" name="object 56"/>
            <p:cNvSpPr/>
            <p:nvPr/>
          </p:nvSpPr>
          <p:spPr>
            <a:xfrm>
              <a:off x="6623182" y="2100072"/>
              <a:ext cx="670560" cy="335280"/>
            </a:xfrm>
            <a:custGeom>
              <a:avLst/>
              <a:gdLst/>
              <a:ahLst/>
              <a:cxnLst/>
              <a:rect l="l" t="t" r="r" b="b"/>
              <a:pathLst>
                <a:path w="670559" h="335280">
                  <a:moveTo>
                    <a:pt x="670559" y="167639"/>
                  </a:moveTo>
                  <a:lnTo>
                    <a:pt x="502919" y="0"/>
                  </a:lnTo>
                  <a:lnTo>
                    <a:pt x="502919" y="83819"/>
                  </a:lnTo>
                  <a:lnTo>
                    <a:pt x="0" y="83819"/>
                  </a:lnTo>
                  <a:lnTo>
                    <a:pt x="0" y="251459"/>
                  </a:lnTo>
                  <a:lnTo>
                    <a:pt x="502919" y="251459"/>
                  </a:lnTo>
                  <a:lnTo>
                    <a:pt x="502919" y="335279"/>
                  </a:lnTo>
                  <a:lnTo>
                    <a:pt x="670559" y="1676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01846" y="2049780"/>
              <a:ext cx="722630" cy="436245"/>
            </a:xfrm>
            <a:custGeom>
              <a:avLst/>
              <a:gdLst/>
              <a:ahLst/>
              <a:cxnLst/>
              <a:rect l="l" t="t" r="r" b="b"/>
              <a:pathLst>
                <a:path w="722629" h="436244">
                  <a:moveTo>
                    <a:pt x="524256" y="112776"/>
                  </a:moveTo>
                  <a:lnTo>
                    <a:pt x="0" y="112776"/>
                  </a:lnTo>
                  <a:lnTo>
                    <a:pt x="0" y="323088"/>
                  </a:lnTo>
                  <a:lnTo>
                    <a:pt x="21336" y="323088"/>
                  </a:lnTo>
                  <a:lnTo>
                    <a:pt x="21336" y="155448"/>
                  </a:lnTo>
                  <a:lnTo>
                    <a:pt x="42672" y="134112"/>
                  </a:lnTo>
                  <a:lnTo>
                    <a:pt x="42672" y="155448"/>
                  </a:lnTo>
                  <a:lnTo>
                    <a:pt x="504444" y="155448"/>
                  </a:lnTo>
                  <a:lnTo>
                    <a:pt x="504444" y="134112"/>
                  </a:lnTo>
                  <a:lnTo>
                    <a:pt x="524256" y="112776"/>
                  </a:lnTo>
                  <a:close/>
                </a:path>
                <a:path w="722629" h="436244">
                  <a:moveTo>
                    <a:pt x="42672" y="155448"/>
                  </a:moveTo>
                  <a:lnTo>
                    <a:pt x="42672" y="134112"/>
                  </a:lnTo>
                  <a:lnTo>
                    <a:pt x="21336" y="155448"/>
                  </a:lnTo>
                  <a:lnTo>
                    <a:pt x="42672" y="155448"/>
                  </a:lnTo>
                  <a:close/>
                </a:path>
                <a:path w="722629" h="436244">
                  <a:moveTo>
                    <a:pt x="42672" y="280416"/>
                  </a:moveTo>
                  <a:lnTo>
                    <a:pt x="42672" y="155448"/>
                  </a:lnTo>
                  <a:lnTo>
                    <a:pt x="21336" y="155448"/>
                  </a:lnTo>
                  <a:lnTo>
                    <a:pt x="21336" y="280416"/>
                  </a:lnTo>
                  <a:lnTo>
                    <a:pt x="42672" y="280416"/>
                  </a:lnTo>
                  <a:close/>
                </a:path>
                <a:path w="722629" h="436244">
                  <a:moveTo>
                    <a:pt x="545592" y="335280"/>
                  </a:moveTo>
                  <a:lnTo>
                    <a:pt x="545592" y="280416"/>
                  </a:lnTo>
                  <a:lnTo>
                    <a:pt x="21336" y="280416"/>
                  </a:lnTo>
                  <a:lnTo>
                    <a:pt x="42672" y="301752"/>
                  </a:lnTo>
                  <a:lnTo>
                    <a:pt x="42672" y="323088"/>
                  </a:lnTo>
                  <a:lnTo>
                    <a:pt x="504444" y="323088"/>
                  </a:lnTo>
                  <a:lnTo>
                    <a:pt x="504444" y="301752"/>
                  </a:lnTo>
                  <a:lnTo>
                    <a:pt x="524256" y="323088"/>
                  </a:lnTo>
                  <a:lnTo>
                    <a:pt x="524256" y="356616"/>
                  </a:lnTo>
                  <a:lnTo>
                    <a:pt x="545592" y="335280"/>
                  </a:lnTo>
                  <a:close/>
                </a:path>
                <a:path w="722629" h="436244">
                  <a:moveTo>
                    <a:pt x="42672" y="323088"/>
                  </a:moveTo>
                  <a:lnTo>
                    <a:pt x="42672" y="301752"/>
                  </a:lnTo>
                  <a:lnTo>
                    <a:pt x="21336" y="280416"/>
                  </a:lnTo>
                  <a:lnTo>
                    <a:pt x="21336" y="323088"/>
                  </a:lnTo>
                  <a:lnTo>
                    <a:pt x="42672" y="323088"/>
                  </a:lnTo>
                  <a:close/>
                </a:path>
                <a:path w="722629" h="436244">
                  <a:moveTo>
                    <a:pt x="722376" y="217932"/>
                  </a:moveTo>
                  <a:lnTo>
                    <a:pt x="504444" y="0"/>
                  </a:lnTo>
                  <a:lnTo>
                    <a:pt x="504444" y="112776"/>
                  </a:lnTo>
                  <a:lnTo>
                    <a:pt x="510540" y="112776"/>
                  </a:lnTo>
                  <a:lnTo>
                    <a:pt x="510540" y="65532"/>
                  </a:lnTo>
                  <a:lnTo>
                    <a:pt x="545592" y="50292"/>
                  </a:lnTo>
                  <a:lnTo>
                    <a:pt x="545592" y="100584"/>
                  </a:lnTo>
                  <a:lnTo>
                    <a:pt x="662940" y="217932"/>
                  </a:lnTo>
                  <a:lnTo>
                    <a:pt x="678180" y="202692"/>
                  </a:lnTo>
                  <a:lnTo>
                    <a:pt x="678180" y="262128"/>
                  </a:lnTo>
                  <a:lnTo>
                    <a:pt x="722376" y="217932"/>
                  </a:lnTo>
                  <a:close/>
                </a:path>
                <a:path w="722629" h="436244">
                  <a:moveTo>
                    <a:pt x="524256" y="155448"/>
                  </a:moveTo>
                  <a:lnTo>
                    <a:pt x="524256" y="112776"/>
                  </a:lnTo>
                  <a:lnTo>
                    <a:pt x="504444" y="134112"/>
                  </a:lnTo>
                  <a:lnTo>
                    <a:pt x="504444" y="155448"/>
                  </a:lnTo>
                  <a:lnTo>
                    <a:pt x="524256" y="155448"/>
                  </a:lnTo>
                  <a:close/>
                </a:path>
                <a:path w="722629" h="436244">
                  <a:moveTo>
                    <a:pt x="524256" y="323088"/>
                  </a:moveTo>
                  <a:lnTo>
                    <a:pt x="504444" y="301752"/>
                  </a:lnTo>
                  <a:lnTo>
                    <a:pt x="504444" y="323088"/>
                  </a:lnTo>
                  <a:lnTo>
                    <a:pt x="524256" y="323088"/>
                  </a:lnTo>
                  <a:close/>
                </a:path>
                <a:path w="722629" h="436244">
                  <a:moveTo>
                    <a:pt x="524256" y="356616"/>
                  </a:moveTo>
                  <a:lnTo>
                    <a:pt x="524256" y="323088"/>
                  </a:lnTo>
                  <a:lnTo>
                    <a:pt x="504444" y="323088"/>
                  </a:lnTo>
                  <a:lnTo>
                    <a:pt x="504444" y="435864"/>
                  </a:lnTo>
                  <a:lnTo>
                    <a:pt x="510540" y="429768"/>
                  </a:lnTo>
                  <a:lnTo>
                    <a:pt x="510540" y="370332"/>
                  </a:lnTo>
                  <a:lnTo>
                    <a:pt x="524256" y="356616"/>
                  </a:lnTo>
                  <a:close/>
                </a:path>
                <a:path w="722629" h="436244">
                  <a:moveTo>
                    <a:pt x="545592" y="100584"/>
                  </a:moveTo>
                  <a:lnTo>
                    <a:pt x="545592" y="50292"/>
                  </a:lnTo>
                  <a:lnTo>
                    <a:pt x="510540" y="65532"/>
                  </a:lnTo>
                  <a:lnTo>
                    <a:pt x="545592" y="100584"/>
                  </a:lnTo>
                  <a:close/>
                </a:path>
                <a:path w="722629" h="436244">
                  <a:moveTo>
                    <a:pt x="545592" y="155448"/>
                  </a:moveTo>
                  <a:lnTo>
                    <a:pt x="545592" y="100584"/>
                  </a:lnTo>
                  <a:lnTo>
                    <a:pt x="510540" y="65532"/>
                  </a:lnTo>
                  <a:lnTo>
                    <a:pt x="510540" y="112776"/>
                  </a:lnTo>
                  <a:lnTo>
                    <a:pt x="524256" y="112776"/>
                  </a:lnTo>
                  <a:lnTo>
                    <a:pt x="524256" y="155448"/>
                  </a:lnTo>
                  <a:lnTo>
                    <a:pt x="545592" y="155448"/>
                  </a:lnTo>
                  <a:close/>
                </a:path>
                <a:path w="722629" h="436244">
                  <a:moveTo>
                    <a:pt x="678180" y="262128"/>
                  </a:moveTo>
                  <a:lnTo>
                    <a:pt x="678180" y="233172"/>
                  </a:lnTo>
                  <a:lnTo>
                    <a:pt x="662940" y="217932"/>
                  </a:lnTo>
                  <a:lnTo>
                    <a:pt x="510540" y="370332"/>
                  </a:lnTo>
                  <a:lnTo>
                    <a:pt x="545592" y="385572"/>
                  </a:lnTo>
                  <a:lnTo>
                    <a:pt x="545592" y="394716"/>
                  </a:lnTo>
                  <a:lnTo>
                    <a:pt x="678180" y="262128"/>
                  </a:lnTo>
                  <a:close/>
                </a:path>
                <a:path w="722629" h="436244">
                  <a:moveTo>
                    <a:pt x="545592" y="394716"/>
                  </a:moveTo>
                  <a:lnTo>
                    <a:pt x="545592" y="385572"/>
                  </a:lnTo>
                  <a:lnTo>
                    <a:pt x="510540" y="370332"/>
                  </a:lnTo>
                  <a:lnTo>
                    <a:pt x="510540" y="429768"/>
                  </a:lnTo>
                  <a:lnTo>
                    <a:pt x="545592" y="394716"/>
                  </a:lnTo>
                  <a:close/>
                </a:path>
                <a:path w="722629" h="436244">
                  <a:moveTo>
                    <a:pt x="678180" y="233172"/>
                  </a:moveTo>
                  <a:lnTo>
                    <a:pt x="678180" y="202692"/>
                  </a:lnTo>
                  <a:lnTo>
                    <a:pt x="662940" y="217932"/>
                  </a:lnTo>
                  <a:lnTo>
                    <a:pt x="678180" y="2331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737926" y="1954785"/>
            <a:ext cx="2286000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identifikátor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435169" y="2667002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Zástupný symbol pro číslo snímku 60">
            <a:extLst>
              <a:ext uri="{FF2B5EF4-FFF2-40B4-BE49-F238E27FC236}">
                <a16:creationId xmlns:a16="http://schemas.microsoft.com/office/drawing/2014/main" id="{61573467-80D1-3C4B-C376-6C7512162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21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56620" y="1406654"/>
            <a:ext cx="3065145" cy="2646045"/>
            <a:chOff x="6586606" y="1406652"/>
            <a:chExt cx="3065145" cy="2646045"/>
          </a:xfrm>
        </p:grpSpPr>
        <p:sp>
          <p:nvSpPr>
            <p:cNvPr id="3" name="object 3"/>
            <p:cNvSpPr/>
            <p:nvPr/>
          </p:nvSpPr>
          <p:spPr>
            <a:xfrm>
              <a:off x="6606418" y="1427987"/>
              <a:ext cx="3023870" cy="2603500"/>
            </a:xfrm>
            <a:custGeom>
              <a:avLst/>
              <a:gdLst/>
              <a:ahLst/>
              <a:cxnLst/>
              <a:rect l="l" t="t" r="r" b="b"/>
              <a:pathLst>
                <a:path w="3023870" h="2603500">
                  <a:moveTo>
                    <a:pt x="3023615" y="2602991"/>
                  </a:moveTo>
                  <a:lnTo>
                    <a:pt x="3023615" y="0"/>
                  </a:lnTo>
                  <a:lnTo>
                    <a:pt x="0" y="0"/>
                  </a:lnTo>
                  <a:lnTo>
                    <a:pt x="0" y="2602991"/>
                  </a:lnTo>
                  <a:lnTo>
                    <a:pt x="3023615" y="26029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86606" y="1406652"/>
              <a:ext cx="3065145" cy="2646045"/>
            </a:xfrm>
            <a:custGeom>
              <a:avLst/>
              <a:gdLst/>
              <a:ahLst/>
              <a:cxnLst/>
              <a:rect l="l" t="t" r="r" b="b"/>
              <a:pathLst>
                <a:path w="3065145" h="2646045">
                  <a:moveTo>
                    <a:pt x="3064764" y="2645664"/>
                  </a:moveTo>
                  <a:lnTo>
                    <a:pt x="3064764" y="0"/>
                  </a:lnTo>
                  <a:lnTo>
                    <a:pt x="0" y="0"/>
                  </a:lnTo>
                  <a:lnTo>
                    <a:pt x="0" y="2645664"/>
                  </a:lnTo>
                  <a:lnTo>
                    <a:pt x="19812" y="2645664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3022092" y="42672"/>
                  </a:lnTo>
                  <a:lnTo>
                    <a:pt x="3022092" y="21336"/>
                  </a:lnTo>
                  <a:lnTo>
                    <a:pt x="3043428" y="42672"/>
                  </a:lnTo>
                  <a:lnTo>
                    <a:pt x="3043428" y="2645664"/>
                  </a:lnTo>
                  <a:lnTo>
                    <a:pt x="3064764" y="2645664"/>
                  </a:lnTo>
                  <a:close/>
                </a:path>
                <a:path w="3065145" h="2646045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3065145" h="2646045">
                  <a:moveTo>
                    <a:pt x="41148" y="2602992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2602992"/>
                  </a:lnTo>
                  <a:lnTo>
                    <a:pt x="41148" y="2602992"/>
                  </a:lnTo>
                  <a:close/>
                </a:path>
                <a:path w="3065145" h="2646045">
                  <a:moveTo>
                    <a:pt x="3043428" y="2602992"/>
                  </a:moveTo>
                  <a:lnTo>
                    <a:pt x="19812" y="2602992"/>
                  </a:lnTo>
                  <a:lnTo>
                    <a:pt x="41148" y="2624328"/>
                  </a:lnTo>
                  <a:lnTo>
                    <a:pt x="41148" y="2645664"/>
                  </a:lnTo>
                  <a:lnTo>
                    <a:pt x="3022092" y="2645664"/>
                  </a:lnTo>
                  <a:lnTo>
                    <a:pt x="3022092" y="2624328"/>
                  </a:lnTo>
                  <a:lnTo>
                    <a:pt x="3043428" y="2602992"/>
                  </a:lnTo>
                  <a:close/>
                </a:path>
                <a:path w="3065145" h="2646045">
                  <a:moveTo>
                    <a:pt x="41148" y="2645664"/>
                  </a:moveTo>
                  <a:lnTo>
                    <a:pt x="41148" y="2624328"/>
                  </a:lnTo>
                  <a:lnTo>
                    <a:pt x="19812" y="2602992"/>
                  </a:lnTo>
                  <a:lnTo>
                    <a:pt x="19812" y="2645664"/>
                  </a:lnTo>
                  <a:lnTo>
                    <a:pt x="41148" y="2645664"/>
                  </a:lnTo>
                  <a:close/>
                </a:path>
                <a:path w="3065145" h="2646045">
                  <a:moveTo>
                    <a:pt x="3043428" y="42672"/>
                  </a:moveTo>
                  <a:lnTo>
                    <a:pt x="3022092" y="21336"/>
                  </a:lnTo>
                  <a:lnTo>
                    <a:pt x="3022092" y="42672"/>
                  </a:lnTo>
                  <a:lnTo>
                    <a:pt x="3043428" y="42672"/>
                  </a:lnTo>
                  <a:close/>
                </a:path>
                <a:path w="3065145" h="2646045">
                  <a:moveTo>
                    <a:pt x="3043428" y="2602992"/>
                  </a:moveTo>
                  <a:lnTo>
                    <a:pt x="3043428" y="42672"/>
                  </a:lnTo>
                  <a:lnTo>
                    <a:pt x="3022092" y="42672"/>
                  </a:lnTo>
                  <a:lnTo>
                    <a:pt x="3022092" y="2602992"/>
                  </a:lnTo>
                  <a:lnTo>
                    <a:pt x="3043428" y="2602992"/>
                  </a:lnTo>
                  <a:close/>
                </a:path>
                <a:path w="3065145" h="2646045">
                  <a:moveTo>
                    <a:pt x="3043428" y="2645664"/>
                  </a:moveTo>
                  <a:lnTo>
                    <a:pt x="3043428" y="2602992"/>
                  </a:lnTo>
                  <a:lnTo>
                    <a:pt x="3022092" y="2624328"/>
                  </a:lnTo>
                  <a:lnTo>
                    <a:pt x="3022092" y="2645664"/>
                  </a:lnTo>
                  <a:lnTo>
                    <a:pt x="3043428" y="2645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415358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04765" y="487173"/>
            <a:ext cx="8423275" cy="7412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4700" dirty="0"/>
              <a:t>Tabulka</a:t>
            </a:r>
            <a:r>
              <a:rPr sz="4700" spc="45" dirty="0"/>
              <a:t> </a:t>
            </a:r>
            <a:r>
              <a:rPr sz="4700" dirty="0"/>
              <a:t>symbolů</a:t>
            </a:r>
            <a:r>
              <a:rPr sz="4700" spc="45" dirty="0"/>
              <a:t> </a:t>
            </a:r>
            <a:r>
              <a:rPr sz="4700" dirty="0"/>
              <a:t>(tabulka</a:t>
            </a:r>
            <a:r>
              <a:rPr sz="4700" spc="50" dirty="0"/>
              <a:t> </a:t>
            </a:r>
            <a:r>
              <a:rPr sz="4700" spc="-10" dirty="0"/>
              <a:t>identif.)</a:t>
            </a:r>
            <a:endParaRPr sz="4700"/>
          </a:p>
        </p:txBody>
      </p:sp>
      <p:sp>
        <p:nvSpPr>
          <p:cNvPr id="9" name="object 9"/>
          <p:cNvSpPr txBox="1"/>
          <p:nvPr/>
        </p:nvSpPr>
        <p:spPr>
          <a:xfrm>
            <a:off x="2523054" y="1225454"/>
            <a:ext cx="4848225" cy="270368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699">
              <a:spcBef>
                <a:spcPts val="565"/>
              </a:spcBef>
            </a:pPr>
            <a:r>
              <a:rPr sz="3500" b="1" dirty="0">
                <a:latin typeface="Times New Roman"/>
                <a:cs typeface="Times New Roman"/>
              </a:rPr>
              <a:t>Praktický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problém:</a:t>
            </a:r>
            <a:endParaRPr sz="3500">
              <a:latin typeface="Times New Roman"/>
              <a:cs typeface="Times New Roman"/>
            </a:endParaRPr>
          </a:p>
          <a:p>
            <a:pPr marL="466060" indent="-453361">
              <a:lnSpc>
                <a:spcPts val="3860"/>
              </a:lnSpc>
              <a:spcBef>
                <a:spcPts val="415"/>
              </a:spcBef>
              <a:buClr>
                <a:srgbClr val="000000"/>
              </a:buClr>
              <a:buAutoNum type="arabicParenR"/>
              <a:tabLst>
                <a:tab pos="466060" algn="l"/>
              </a:tabLst>
            </a:pPr>
            <a:r>
              <a:rPr sz="3299" b="1" dirty="0">
                <a:solidFill>
                  <a:srgbClr val="3232CC"/>
                </a:solidFill>
                <a:latin typeface="Times New Roman"/>
                <a:cs typeface="Times New Roman"/>
              </a:rPr>
              <a:t>Krátký</a:t>
            </a:r>
            <a:r>
              <a:rPr sz="3299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99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identifikátor:</a:t>
            </a:r>
            <a:endParaRPr sz="3299">
              <a:latin typeface="Times New Roman"/>
              <a:cs typeface="Times New Roman"/>
            </a:endParaRPr>
          </a:p>
          <a:p>
            <a:pPr marL="264143" lvl="1" indent="-251444">
              <a:lnSpc>
                <a:spcPts val="3860"/>
              </a:lnSpc>
              <a:buChar char="•"/>
              <a:tabLst>
                <a:tab pos="264143" algn="l"/>
              </a:tabLst>
            </a:pPr>
            <a:r>
              <a:rPr sz="3299" dirty="0">
                <a:latin typeface="Times New Roman"/>
                <a:cs typeface="Times New Roman"/>
              </a:rPr>
              <a:t>Prázdná</a:t>
            </a:r>
            <a:r>
              <a:rPr sz="3299" spc="-10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místa</a:t>
            </a:r>
            <a:r>
              <a:rPr sz="3299" spc="20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v</a:t>
            </a:r>
            <a:r>
              <a:rPr sz="3299" spc="-20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paměti</a:t>
            </a:r>
            <a:r>
              <a:rPr sz="3299" spc="30" dirty="0">
                <a:latin typeface="Times New Roman"/>
                <a:cs typeface="Times New Roman"/>
              </a:rPr>
              <a:t> </a:t>
            </a:r>
            <a:r>
              <a:rPr sz="3299" spc="-10" dirty="0">
                <a:latin typeface="Times New Roman"/>
                <a:cs typeface="Times New Roman"/>
              </a:rPr>
              <a:t>(</a:t>
            </a:r>
            <a:r>
              <a:rPr sz="3299" b="1" spc="-1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3299" spc="-50" dirty="0">
                <a:latin typeface="Times New Roman"/>
                <a:cs typeface="Times New Roman"/>
              </a:rPr>
              <a:t>)</a:t>
            </a:r>
            <a:endParaRPr sz="3299">
              <a:latin typeface="Times New Roman"/>
              <a:cs typeface="Times New Roman"/>
            </a:endParaRPr>
          </a:p>
          <a:p>
            <a:pPr marL="12699">
              <a:spcBef>
                <a:spcPts val="215"/>
              </a:spcBef>
            </a:pPr>
            <a:r>
              <a:rPr sz="3299" b="1" dirty="0">
                <a:latin typeface="Times New Roman"/>
                <a:cs typeface="Times New Roman"/>
              </a:rPr>
              <a:t>2)</a:t>
            </a:r>
            <a:r>
              <a:rPr sz="3299" b="1" spc="-40" dirty="0">
                <a:latin typeface="Times New Roman"/>
                <a:cs typeface="Times New Roman"/>
              </a:rPr>
              <a:t> </a:t>
            </a:r>
            <a:r>
              <a:rPr sz="3299" b="1" dirty="0">
                <a:solidFill>
                  <a:srgbClr val="3232CC"/>
                </a:solidFill>
                <a:latin typeface="Times New Roman"/>
                <a:cs typeface="Times New Roman"/>
              </a:rPr>
              <a:t>Dlouhý</a:t>
            </a:r>
            <a:r>
              <a:rPr sz="3299" b="1" spc="-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99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identifikátor:</a:t>
            </a:r>
            <a:endParaRPr sz="3299">
              <a:latin typeface="Times New Roman"/>
              <a:cs typeface="Times New Roman"/>
            </a:endParaRPr>
          </a:p>
          <a:p>
            <a:pPr marL="264143" indent="-251444">
              <a:spcBef>
                <a:spcPts val="25"/>
              </a:spcBef>
              <a:buChar char="•"/>
              <a:tabLst>
                <a:tab pos="264143" algn="l"/>
              </a:tabLst>
            </a:pPr>
            <a:r>
              <a:rPr sz="3299" dirty="0">
                <a:latin typeface="Times New Roman"/>
                <a:cs typeface="Times New Roman"/>
              </a:rPr>
              <a:t>Length(Id)</a:t>
            </a:r>
            <a:r>
              <a:rPr sz="3299" spc="-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Symbol"/>
                <a:cs typeface="Symbol"/>
              </a:rPr>
              <a:t></a:t>
            </a:r>
            <a:r>
              <a:rPr sz="3299" spc="-20" dirty="0">
                <a:latin typeface="Times New Roman"/>
                <a:cs typeface="Times New Roman"/>
              </a:rPr>
              <a:t> </a:t>
            </a:r>
            <a:r>
              <a:rPr sz="3299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49450" y="2252486"/>
            <a:ext cx="1290955" cy="1290955"/>
          </a:xfrm>
          <a:custGeom>
            <a:avLst/>
            <a:gdLst/>
            <a:ahLst/>
            <a:cxnLst/>
            <a:rect l="l" t="t" r="r" b="b"/>
            <a:pathLst>
              <a:path w="1290954" h="1290954">
                <a:moveTo>
                  <a:pt x="1290828" y="0"/>
                </a:moveTo>
                <a:lnTo>
                  <a:pt x="1258824" y="0"/>
                </a:lnTo>
                <a:lnTo>
                  <a:pt x="1258824" y="30480"/>
                </a:lnTo>
                <a:lnTo>
                  <a:pt x="1258824" y="419100"/>
                </a:lnTo>
                <a:lnTo>
                  <a:pt x="1258824" y="451104"/>
                </a:lnTo>
                <a:lnTo>
                  <a:pt x="1258824" y="839724"/>
                </a:lnTo>
                <a:lnTo>
                  <a:pt x="1258824" y="870204"/>
                </a:lnTo>
                <a:lnTo>
                  <a:pt x="1258824" y="1258824"/>
                </a:lnTo>
                <a:lnTo>
                  <a:pt x="1039368" y="1258824"/>
                </a:lnTo>
                <a:lnTo>
                  <a:pt x="1039368" y="870204"/>
                </a:lnTo>
                <a:lnTo>
                  <a:pt x="1258824" y="870204"/>
                </a:lnTo>
                <a:lnTo>
                  <a:pt x="1258824" y="839724"/>
                </a:lnTo>
                <a:lnTo>
                  <a:pt x="1039368" y="839724"/>
                </a:lnTo>
                <a:lnTo>
                  <a:pt x="1039368" y="451104"/>
                </a:lnTo>
                <a:lnTo>
                  <a:pt x="1258824" y="451104"/>
                </a:lnTo>
                <a:lnTo>
                  <a:pt x="1258824" y="419100"/>
                </a:lnTo>
                <a:lnTo>
                  <a:pt x="1039368" y="419100"/>
                </a:lnTo>
                <a:lnTo>
                  <a:pt x="1039368" y="30480"/>
                </a:lnTo>
                <a:lnTo>
                  <a:pt x="1258824" y="30480"/>
                </a:lnTo>
                <a:lnTo>
                  <a:pt x="1258824" y="0"/>
                </a:lnTo>
                <a:lnTo>
                  <a:pt x="1039368" y="0"/>
                </a:lnTo>
                <a:lnTo>
                  <a:pt x="1007364" y="0"/>
                </a:lnTo>
                <a:lnTo>
                  <a:pt x="1007364" y="30480"/>
                </a:lnTo>
                <a:lnTo>
                  <a:pt x="1007364" y="1258824"/>
                </a:lnTo>
                <a:lnTo>
                  <a:pt x="786384" y="1258824"/>
                </a:lnTo>
                <a:lnTo>
                  <a:pt x="786384" y="870204"/>
                </a:lnTo>
                <a:lnTo>
                  <a:pt x="1007364" y="870204"/>
                </a:lnTo>
                <a:lnTo>
                  <a:pt x="1007364" y="839724"/>
                </a:lnTo>
                <a:lnTo>
                  <a:pt x="786384" y="839724"/>
                </a:lnTo>
                <a:lnTo>
                  <a:pt x="786384" y="451104"/>
                </a:lnTo>
                <a:lnTo>
                  <a:pt x="1007364" y="451104"/>
                </a:lnTo>
                <a:lnTo>
                  <a:pt x="1007364" y="419100"/>
                </a:lnTo>
                <a:lnTo>
                  <a:pt x="786384" y="419100"/>
                </a:lnTo>
                <a:lnTo>
                  <a:pt x="786384" y="30480"/>
                </a:lnTo>
                <a:lnTo>
                  <a:pt x="1007364" y="30480"/>
                </a:lnTo>
                <a:lnTo>
                  <a:pt x="1007364" y="0"/>
                </a:lnTo>
                <a:lnTo>
                  <a:pt x="786384" y="0"/>
                </a:lnTo>
                <a:lnTo>
                  <a:pt x="755904" y="0"/>
                </a:lnTo>
                <a:lnTo>
                  <a:pt x="755904" y="30480"/>
                </a:lnTo>
                <a:lnTo>
                  <a:pt x="755904" y="1258824"/>
                </a:lnTo>
                <a:lnTo>
                  <a:pt x="534924" y="1258824"/>
                </a:lnTo>
                <a:lnTo>
                  <a:pt x="534924" y="870204"/>
                </a:lnTo>
                <a:lnTo>
                  <a:pt x="755904" y="870204"/>
                </a:lnTo>
                <a:lnTo>
                  <a:pt x="755904" y="839724"/>
                </a:lnTo>
                <a:lnTo>
                  <a:pt x="534924" y="839724"/>
                </a:lnTo>
                <a:lnTo>
                  <a:pt x="534924" y="451104"/>
                </a:lnTo>
                <a:lnTo>
                  <a:pt x="755904" y="451104"/>
                </a:lnTo>
                <a:lnTo>
                  <a:pt x="755904" y="419100"/>
                </a:lnTo>
                <a:lnTo>
                  <a:pt x="534924" y="419100"/>
                </a:lnTo>
                <a:lnTo>
                  <a:pt x="534924" y="30480"/>
                </a:lnTo>
                <a:lnTo>
                  <a:pt x="755904" y="30480"/>
                </a:lnTo>
                <a:lnTo>
                  <a:pt x="755904" y="0"/>
                </a:lnTo>
                <a:lnTo>
                  <a:pt x="534924" y="0"/>
                </a:lnTo>
                <a:lnTo>
                  <a:pt x="502920" y="0"/>
                </a:lnTo>
                <a:lnTo>
                  <a:pt x="502920" y="30480"/>
                </a:lnTo>
                <a:lnTo>
                  <a:pt x="502920" y="1258824"/>
                </a:lnTo>
                <a:lnTo>
                  <a:pt x="283464" y="1258824"/>
                </a:lnTo>
                <a:lnTo>
                  <a:pt x="283464" y="870204"/>
                </a:lnTo>
                <a:lnTo>
                  <a:pt x="502920" y="870204"/>
                </a:lnTo>
                <a:lnTo>
                  <a:pt x="502920" y="839724"/>
                </a:lnTo>
                <a:lnTo>
                  <a:pt x="283464" y="839724"/>
                </a:lnTo>
                <a:lnTo>
                  <a:pt x="283464" y="451104"/>
                </a:lnTo>
                <a:lnTo>
                  <a:pt x="502920" y="451104"/>
                </a:lnTo>
                <a:lnTo>
                  <a:pt x="502920" y="419100"/>
                </a:lnTo>
                <a:lnTo>
                  <a:pt x="283464" y="419100"/>
                </a:lnTo>
                <a:lnTo>
                  <a:pt x="283464" y="30480"/>
                </a:lnTo>
                <a:lnTo>
                  <a:pt x="502920" y="30480"/>
                </a:lnTo>
                <a:lnTo>
                  <a:pt x="502920" y="0"/>
                </a:lnTo>
                <a:lnTo>
                  <a:pt x="283464" y="0"/>
                </a:lnTo>
                <a:lnTo>
                  <a:pt x="251460" y="0"/>
                </a:lnTo>
                <a:lnTo>
                  <a:pt x="251460" y="30480"/>
                </a:lnTo>
                <a:lnTo>
                  <a:pt x="251460" y="1258824"/>
                </a:lnTo>
                <a:lnTo>
                  <a:pt x="30480" y="1258824"/>
                </a:lnTo>
                <a:lnTo>
                  <a:pt x="30480" y="870204"/>
                </a:lnTo>
                <a:lnTo>
                  <a:pt x="251460" y="870204"/>
                </a:lnTo>
                <a:lnTo>
                  <a:pt x="251460" y="839724"/>
                </a:lnTo>
                <a:lnTo>
                  <a:pt x="30480" y="839724"/>
                </a:lnTo>
                <a:lnTo>
                  <a:pt x="30480" y="451104"/>
                </a:lnTo>
                <a:lnTo>
                  <a:pt x="251460" y="451104"/>
                </a:lnTo>
                <a:lnTo>
                  <a:pt x="251460" y="419100"/>
                </a:lnTo>
                <a:lnTo>
                  <a:pt x="30480" y="419100"/>
                </a:lnTo>
                <a:lnTo>
                  <a:pt x="30480" y="30480"/>
                </a:lnTo>
                <a:lnTo>
                  <a:pt x="251460" y="30480"/>
                </a:lnTo>
                <a:lnTo>
                  <a:pt x="251460" y="0"/>
                </a:lnTo>
                <a:lnTo>
                  <a:pt x="0" y="0"/>
                </a:lnTo>
                <a:lnTo>
                  <a:pt x="0" y="419100"/>
                </a:lnTo>
                <a:lnTo>
                  <a:pt x="0" y="451104"/>
                </a:lnTo>
                <a:lnTo>
                  <a:pt x="0" y="839724"/>
                </a:lnTo>
                <a:lnTo>
                  <a:pt x="0" y="870204"/>
                </a:lnTo>
                <a:lnTo>
                  <a:pt x="0" y="1290828"/>
                </a:lnTo>
                <a:lnTo>
                  <a:pt x="15240" y="1290828"/>
                </a:lnTo>
                <a:lnTo>
                  <a:pt x="1290828" y="1290828"/>
                </a:lnTo>
                <a:lnTo>
                  <a:pt x="1290828" y="870204"/>
                </a:lnTo>
                <a:lnTo>
                  <a:pt x="1290828" y="839724"/>
                </a:lnTo>
                <a:lnTo>
                  <a:pt x="1290828" y="451104"/>
                </a:lnTo>
                <a:lnTo>
                  <a:pt x="1290828" y="419100"/>
                </a:lnTo>
                <a:lnTo>
                  <a:pt x="1290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564178" y="2252486"/>
            <a:ext cx="283845" cy="1290955"/>
          </a:xfrm>
          <a:custGeom>
            <a:avLst/>
            <a:gdLst/>
            <a:ahLst/>
            <a:cxnLst/>
            <a:rect l="l" t="t" r="r" b="b"/>
            <a:pathLst>
              <a:path w="283845" h="1290954">
                <a:moveTo>
                  <a:pt x="283464" y="0"/>
                </a:moveTo>
                <a:lnTo>
                  <a:pt x="251460" y="0"/>
                </a:lnTo>
                <a:lnTo>
                  <a:pt x="251460" y="30480"/>
                </a:lnTo>
                <a:lnTo>
                  <a:pt x="251460" y="419100"/>
                </a:lnTo>
                <a:lnTo>
                  <a:pt x="251460" y="451104"/>
                </a:lnTo>
                <a:lnTo>
                  <a:pt x="251460" y="839724"/>
                </a:lnTo>
                <a:lnTo>
                  <a:pt x="251460" y="870204"/>
                </a:lnTo>
                <a:lnTo>
                  <a:pt x="251460" y="1258824"/>
                </a:lnTo>
                <a:lnTo>
                  <a:pt x="32004" y="1258824"/>
                </a:lnTo>
                <a:lnTo>
                  <a:pt x="32004" y="870204"/>
                </a:lnTo>
                <a:lnTo>
                  <a:pt x="251460" y="870204"/>
                </a:lnTo>
                <a:lnTo>
                  <a:pt x="251460" y="839724"/>
                </a:lnTo>
                <a:lnTo>
                  <a:pt x="32004" y="839724"/>
                </a:lnTo>
                <a:lnTo>
                  <a:pt x="32004" y="451104"/>
                </a:lnTo>
                <a:lnTo>
                  <a:pt x="251460" y="451104"/>
                </a:lnTo>
                <a:lnTo>
                  <a:pt x="251460" y="419100"/>
                </a:lnTo>
                <a:lnTo>
                  <a:pt x="32004" y="419100"/>
                </a:lnTo>
                <a:lnTo>
                  <a:pt x="32004" y="30480"/>
                </a:lnTo>
                <a:lnTo>
                  <a:pt x="251460" y="30480"/>
                </a:lnTo>
                <a:lnTo>
                  <a:pt x="251460" y="0"/>
                </a:lnTo>
                <a:lnTo>
                  <a:pt x="0" y="0"/>
                </a:lnTo>
                <a:lnTo>
                  <a:pt x="0" y="419100"/>
                </a:lnTo>
                <a:lnTo>
                  <a:pt x="0" y="451104"/>
                </a:lnTo>
                <a:lnTo>
                  <a:pt x="0" y="839724"/>
                </a:lnTo>
                <a:lnTo>
                  <a:pt x="0" y="870204"/>
                </a:lnTo>
                <a:lnTo>
                  <a:pt x="0" y="1290828"/>
                </a:lnTo>
                <a:lnTo>
                  <a:pt x="15240" y="1290828"/>
                </a:lnTo>
                <a:lnTo>
                  <a:pt x="32004" y="1290828"/>
                </a:lnTo>
                <a:lnTo>
                  <a:pt x="251460" y="1290828"/>
                </a:lnTo>
                <a:lnTo>
                  <a:pt x="268224" y="1290828"/>
                </a:lnTo>
                <a:lnTo>
                  <a:pt x="283464" y="1290828"/>
                </a:lnTo>
                <a:lnTo>
                  <a:pt x="283464" y="870204"/>
                </a:lnTo>
                <a:lnTo>
                  <a:pt x="283464" y="839724"/>
                </a:lnTo>
                <a:lnTo>
                  <a:pt x="283464" y="451104"/>
                </a:lnTo>
                <a:lnTo>
                  <a:pt x="283464" y="419100"/>
                </a:lnTo>
                <a:lnTo>
                  <a:pt x="283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222814" y="1454913"/>
            <a:ext cx="2613660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Tabulka</a:t>
            </a:r>
            <a:r>
              <a:rPr sz="2600" b="1" spc="-14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symbolů: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47554" y="1945642"/>
            <a:ext cx="2838450" cy="1690847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33365">
              <a:lnSpc>
                <a:spcPts val="2645"/>
              </a:lnSpc>
              <a:spcBef>
                <a:spcPts val="140"/>
              </a:spcBef>
              <a:tabLst>
                <a:tab pos="2548090" algn="l"/>
              </a:tabLst>
            </a:pP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1.2.3.4.5.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spc="-2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50797">
              <a:lnSpc>
                <a:spcPts val="3279"/>
              </a:lnSpc>
            </a:pPr>
            <a:r>
              <a:rPr sz="3299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3299" b="1" dirty="0">
                <a:latin typeface="Times New Roman"/>
                <a:cs typeface="Times New Roman"/>
              </a:rPr>
              <a:t>: </a:t>
            </a:r>
            <a:r>
              <a:rPr sz="3299" b="1" spc="-10" dirty="0">
                <a:solidFill>
                  <a:srgbClr val="3232CC"/>
                </a:solidFill>
                <a:latin typeface="Courier New"/>
                <a:cs typeface="Courier New"/>
              </a:rPr>
              <a:t>Id1</a:t>
            </a:r>
            <a:r>
              <a:rPr sz="3299" b="1" spc="-1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3299" b="1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3299" b="1" spc="-40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5250" b="1" baseline="-6349" dirty="0">
                <a:latin typeface="Times New Roman"/>
                <a:cs typeface="Times New Roman"/>
              </a:rPr>
              <a:t>…</a:t>
            </a:r>
            <a:r>
              <a:rPr sz="5250" b="1" spc="7" baseline="-6349" dirty="0">
                <a:latin typeface="Times New Roman"/>
                <a:cs typeface="Times New Roman"/>
              </a:rPr>
              <a:t> </a:t>
            </a:r>
            <a:r>
              <a:rPr sz="3299" b="1" spc="-5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endParaRPr sz="3299" dirty="0">
              <a:latin typeface="Courier New"/>
              <a:cs typeface="Courier New"/>
            </a:endParaRPr>
          </a:p>
          <a:p>
            <a:pPr marL="50797">
              <a:lnSpc>
                <a:spcPts val="3303"/>
              </a:lnSpc>
            </a:pPr>
            <a:r>
              <a:rPr sz="3299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3299" b="1" dirty="0">
                <a:latin typeface="Times New Roman"/>
                <a:cs typeface="Times New Roman"/>
              </a:rPr>
              <a:t>: </a:t>
            </a:r>
            <a:r>
              <a:rPr sz="3299" b="1" spc="-10" dirty="0">
                <a:solidFill>
                  <a:srgbClr val="3232CC"/>
                </a:solidFill>
                <a:latin typeface="Courier New"/>
                <a:cs typeface="Courier New"/>
              </a:rPr>
              <a:t>Pos</a:t>
            </a:r>
            <a:r>
              <a:rPr sz="3299" b="1" spc="-1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3299" b="1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3299" b="1" spc="-409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5250" b="1" baseline="-6349" dirty="0">
                <a:latin typeface="Times New Roman"/>
                <a:cs typeface="Times New Roman"/>
              </a:rPr>
              <a:t>…</a:t>
            </a:r>
            <a:r>
              <a:rPr sz="5250" b="1" spc="7" baseline="-6349" dirty="0">
                <a:latin typeface="Times New Roman"/>
                <a:cs typeface="Times New Roman"/>
              </a:rPr>
              <a:t> </a:t>
            </a:r>
            <a:r>
              <a:rPr sz="3299" b="1" spc="-5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endParaRPr sz="3299" dirty="0">
              <a:latin typeface="Courier New"/>
              <a:cs typeface="Courier New"/>
            </a:endParaRPr>
          </a:p>
          <a:p>
            <a:pPr marL="50797">
              <a:lnSpc>
                <a:spcPts val="3750"/>
              </a:lnSpc>
            </a:pPr>
            <a:r>
              <a:rPr sz="3299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3299" b="1" dirty="0">
                <a:latin typeface="Times New Roman"/>
                <a:cs typeface="Times New Roman"/>
              </a:rPr>
              <a:t>:</a:t>
            </a:r>
            <a:r>
              <a:rPr sz="3299" b="1" spc="-5" dirty="0">
                <a:latin typeface="Times New Roman"/>
                <a:cs typeface="Times New Roman"/>
              </a:rPr>
              <a:t> </a:t>
            </a:r>
            <a:r>
              <a:rPr sz="3299" b="1" spc="-10" dirty="0">
                <a:solidFill>
                  <a:srgbClr val="3232CC"/>
                </a:solidFill>
                <a:latin typeface="Courier New"/>
                <a:cs typeface="Courier New"/>
              </a:rPr>
              <a:t>X</a:t>
            </a:r>
            <a:r>
              <a:rPr sz="3299" b="1" spc="-1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3299" b="1" dirty="0">
                <a:solidFill>
                  <a:srgbClr val="FF0000"/>
                </a:solidFill>
                <a:latin typeface="Courier New"/>
                <a:cs typeface="Courier New"/>
              </a:rPr>
              <a:t>---</a:t>
            </a:r>
            <a:r>
              <a:rPr sz="3299" b="1" spc="-4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5250" b="1" baseline="-6349" dirty="0">
                <a:latin typeface="Times New Roman"/>
                <a:cs typeface="Times New Roman"/>
              </a:rPr>
              <a:t>… </a:t>
            </a:r>
            <a:r>
              <a:rPr sz="3299" b="1" spc="-5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endParaRPr sz="3299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12888" y="3564127"/>
            <a:ext cx="474489" cy="4445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699">
              <a:lnSpc>
                <a:spcPts val="3700"/>
              </a:lnSpc>
            </a:pPr>
            <a:r>
              <a:rPr sz="3299" b="1" spc="-50" dirty="0">
                <a:latin typeface="Times New Roman"/>
                <a:cs typeface="Times New Roman"/>
              </a:rPr>
              <a:t>…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06991" y="3564127"/>
            <a:ext cx="474489" cy="4445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699">
              <a:lnSpc>
                <a:spcPts val="3700"/>
              </a:lnSpc>
            </a:pPr>
            <a:r>
              <a:rPr sz="3299" b="1" spc="-50" dirty="0">
                <a:latin typeface="Times New Roman"/>
                <a:cs typeface="Times New Roman"/>
              </a:rPr>
              <a:t>…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35169" y="4093464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523052" y="4137152"/>
            <a:ext cx="1442720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Řešení: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13903" y="4261104"/>
            <a:ext cx="5913120" cy="2893060"/>
            <a:chOff x="3143890" y="4261104"/>
            <a:chExt cx="5913120" cy="2893060"/>
          </a:xfrm>
        </p:grpSpPr>
        <p:sp>
          <p:nvSpPr>
            <p:cNvPr id="19" name="object 19"/>
            <p:cNvSpPr/>
            <p:nvPr/>
          </p:nvSpPr>
          <p:spPr>
            <a:xfrm>
              <a:off x="6271137" y="6717791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59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55898" y="6702552"/>
              <a:ext cx="283845" cy="451484"/>
            </a:xfrm>
            <a:custGeom>
              <a:avLst/>
              <a:gdLst/>
              <a:ahLst/>
              <a:cxnLst/>
              <a:rect l="l" t="t" r="r" b="b"/>
              <a:pathLst>
                <a:path w="283845" h="451484">
                  <a:moveTo>
                    <a:pt x="283464" y="451104"/>
                  </a:moveTo>
                  <a:lnTo>
                    <a:pt x="283464" y="0"/>
                  </a:lnTo>
                  <a:lnTo>
                    <a:pt x="0" y="0"/>
                  </a:lnTo>
                  <a:lnTo>
                    <a:pt x="0" y="451104"/>
                  </a:lnTo>
                  <a:lnTo>
                    <a:pt x="15240" y="451104"/>
                  </a:lnTo>
                  <a:lnTo>
                    <a:pt x="15240" y="30480"/>
                  </a:lnTo>
                  <a:lnTo>
                    <a:pt x="30480" y="15240"/>
                  </a:lnTo>
                  <a:lnTo>
                    <a:pt x="30480" y="30480"/>
                  </a:lnTo>
                  <a:lnTo>
                    <a:pt x="251460" y="30480"/>
                  </a:lnTo>
                  <a:lnTo>
                    <a:pt x="251460" y="15240"/>
                  </a:lnTo>
                  <a:lnTo>
                    <a:pt x="266700" y="30480"/>
                  </a:lnTo>
                  <a:lnTo>
                    <a:pt x="266700" y="451104"/>
                  </a:lnTo>
                  <a:lnTo>
                    <a:pt x="283464" y="451104"/>
                  </a:lnTo>
                  <a:close/>
                </a:path>
                <a:path w="283845" h="451484">
                  <a:moveTo>
                    <a:pt x="30480" y="30480"/>
                  </a:moveTo>
                  <a:lnTo>
                    <a:pt x="30480" y="15240"/>
                  </a:lnTo>
                  <a:lnTo>
                    <a:pt x="15240" y="30480"/>
                  </a:lnTo>
                  <a:lnTo>
                    <a:pt x="30480" y="30480"/>
                  </a:lnTo>
                  <a:close/>
                </a:path>
                <a:path w="283845" h="451484">
                  <a:moveTo>
                    <a:pt x="30480" y="419100"/>
                  </a:moveTo>
                  <a:lnTo>
                    <a:pt x="30480" y="30480"/>
                  </a:lnTo>
                  <a:lnTo>
                    <a:pt x="15240" y="30480"/>
                  </a:lnTo>
                  <a:lnTo>
                    <a:pt x="15240" y="419100"/>
                  </a:lnTo>
                  <a:lnTo>
                    <a:pt x="30480" y="419100"/>
                  </a:lnTo>
                  <a:close/>
                </a:path>
                <a:path w="283845" h="451484">
                  <a:moveTo>
                    <a:pt x="266700" y="419100"/>
                  </a:moveTo>
                  <a:lnTo>
                    <a:pt x="15240" y="419100"/>
                  </a:lnTo>
                  <a:lnTo>
                    <a:pt x="30480" y="434340"/>
                  </a:lnTo>
                  <a:lnTo>
                    <a:pt x="30480" y="451104"/>
                  </a:lnTo>
                  <a:lnTo>
                    <a:pt x="251460" y="451104"/>
                  </a:lnTo>
                  <a:lnTo>
                    <a:pt x="251460" y="434340"/>
                  </a:lnTo>
                  <a:lnTo>
                    <a:pt x="266700" y="419100"/>
                  </a:lnTo>
                  <a:close/>
                </a:path>
                <a:path w="283845" h="451484">
                  <a:moveTo>
                    <a:pt x="30480" y="451104"/>
                  </a:moveTo>
                  <a:lnTo>
                    <a:pt x="30480" y="434340"/>
                  </a:lnTo>
                  <a:lnTo>
                    <a:pt x="15240" y="419100"/>
                  </a:lnTo>
                  <a:lnTo>
                    <a:pt x="15240" y="451104"/>
                  </a:lnTo>
                  <a:lnTo>
                    <a:pt x="30480" y="451104"/>
                  </a:lnTo>
                  <a:close/>
                </a:path>
                <a:path w="283845" h="451484">
                  <a:moveTo>
                    <a:pt x="266700" y="30480"/>
                  </a:moveTo>
                  <a:lnTo>
                    <a:pt x="251460" y="15240"/>
                  </a:lnTo>
                  <a:lnTo>
                    <a:pt x="251460" y="30480"/>
                  </a:lnTo>
                  <a:lnTo>
                    <a:pt x="266700" y="30480"/>
                  </a:lnTo>
                  <a:close/>
                </a:path>
                <a:path w="283845" h="451484">
                  <a:moveTo>
                    <a:pt x="266700" y="419100"/>
                  </a:moveTo>
                  <a:lnTo>
                    <a:pt x="266700" y="30480"/>
                  </a:lnTo>
                  <a:lnTo>
                    <a:pt x="251460" y="30480"/>
                  </a:lnTo>
                  <a:lnTo>
                    <a:pt x="251460" y="419100"/>
                  </a:lnTo>
                  <a:lnTo>
                    <a:pt x="266700" y="419100"/>
                  </a:lnTo>
                  <a:close/>
                </a:path>
                <a:path w="283845" h="451484">
                  <a:moveTo>
                    <a:pt x="266700" y="451104"/>
                  </a:moveTo>
                  <a:lnTo>
                    <a:pt x="266700" y="419100"/>
                  </a:lnTo>
                  <a:lnTo>
                    <a:pt x="251460" y="434340"/>
                  </a:lnTo>
                  <a:lnTo>
                    <a:pt x="251460" y="451104"/>
                  </a:lnTo>
                  <a:lnTo>
                    <a:pt x="266700" y="451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22597" y="6717791"/>
              <a:ext cx="253365" cy="419100"/>
            </a:xfrm>
            <a:custGeom>
              <a:avLst/>
              <a:gdLst/>
              <a:ahLst/>
              <a:cxnLst/>
              <a:rect l="l" t="t" r="r" b="b"/>
              <a:pathLst>
                <a:path w="253365" h="419100">
                  <a:moveTo>
                    <a:pt x="252983" y="419099"/>
                  </a:moveTo>
                  <a:lnTo>
                    <a:pt x="25298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298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7358" y="6702552"/>
              <a:ext cx="283845" cy="451484"/>
            </a:xfrm>
            <a:custGeom>
              <a:avLst/>
              <a:gdLst/>
              <a:ahLst/>
              <a:cxnLst/>
              <a:rect l="l" t="t" r="r" b="b"/>
              <a:pathLst>
                <a:path w="283845" h="451484">
                  <a:moveTo>
                    <a:pt x="283464" y="451104"/>
                  </a:moveTo>
                  <a:lnTo>
                    <a:pt x="283464" y="0"/>
                  </a:lnTo>
                  <a:lnTo>
                    <a:pt x="0" y="0"/>
                  </a:lnTo>
                  <a:lnTo>
                    <a:pt x="0" y="451104"/>
                  </a:lnTo>
                  <a:lnTo>
                    <a:pt x="15240" y="451104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251460" y="30480"/>
                  </a:lnTo>
                  <a:lnTo>
                    <a:pt x="251460" y="15240"/>
                  </a:lnTo>
                  <a:lnTo>
                    <a:pt x="268224" y="30480"/>
                  </a:lnTo>
                  <a:lnTo>
                    <a:pt x="268224" y="451104"/>
                  </a:lnTo>
                  <a:lnTo>
                    <a:pt x="283464" y="451104"/>
                  </a:lnTo>
                  <a:close/>
                </a:path>
                <a:path w="283845" h="451484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283845" h="451484">
                  <a:moveTo>
                    <a:pt x="32004" y="419100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419100"/>
                  </a:lnTo>
                  <a:lnTo>
                    <a:pt x="32004" y="419100"/>
                  </a:lnTo>
                  <a:close/>
                </a:path>
                <a:path w="283845" h="451484">
                  <a:moveTo>
                    <a:pt x="268224" y="419100"/>
                  </a:moveTo>
                  <a:lnTo>
                    <a:pt x="15240" y="419100"/>
                  </a:lnTo>
                  <a:lnTo>
                    <a:pt x="32004" y="434340"/>
                  </a:lnTo>
                  <a:lnTo>
                    <a:pt x="32004" y="451104"/>
                  </a:lnTo>
                  <a:lnTo>
                    <a:pt x="251460" y="451104"/>
                  </a:lnTo>
                  <a:lnTo>
                    <a:pt x="251460" y="434340"/>
                  </a:lnTo>
                  <a:lnTo>
                    <a:pt x="268224" y="419100"/>
                  </a:lnTo>
                  <a:close/>
                </a:path>
                <a:path w="283845" h="451484">
                  <a:moveTo>
                    <a:pt x="32004" y="451104"/>
                  </a:moveTo>
                  <a:lnTo>
                    <a:pt x="32004" y="434340"/>
                  </a:lnTo>
                  <a:lnTo>
                    <a:pt x="15240" y="419100"/>
                  </a:lnTo>
                  <a:lnTo>
                    <a:pt x="15240" y="451104"/>
                  </a:lnTo>
                  <a:lnTo>
                    <a:pt x="32004" y="451104"/>
                  </a:lnTo>
                  <a:close/>
                </a:path>
                <a:path w="283845" h="451484">
                  <a:moveTo>
                    <a:pt x="268224" y="30480"/>
                  </a:moveTo>
                  <a:lnTo>
                    <a:pt x="251460" y="15240"/>
                  </a:lnTo>
                  <a:lnTo>
                    <a:pt x="251460" y="30480"/>
                  </a:lnTo>
                  <a:lnTo>
                    <a:pt x="268224" y="30480"/>
                  </a:lnTo>
                  <a:close/>
                </a:path>
                <a:path w="283845" h="451484">
                  <a:moveTo>
                    <a:pt x="268224" y="419100"/>
                  </a:moveTo>
                  <a:lnTo>
                    <a:pt x="268224" y="30480"/>
                  </a:lnTo>
                  <a:lnTo>
                    <a:pt x="251460" y="30480"/>
                  </a:lnTo>
                  <a:lnTo>
                    <a:pt x="251460" y="419100"/>
                  </a:lnTo>
                  <a:lnTo>
                    <a:pt x="268224" y="419100"/>
                  </a:lnTo>
                  <a:close/>
                </a:path>
                <a:path w="283845" h="451484">
                  <a:moveTo>
                    <a:pt x="268224" y="451104"/>
                  </a:moveTo>
                  <a:lnTo>
                    <a:pt x="268224" y="419100"/>
                  </a:lnTo>
                  <a:lnTo>
                    <a:pt x="251460" y="434340"/>
                  </a:lnTo>
                  <a:lnTo>
                    <a:pt x="251460" y="451104"/>
                  </a:lnTo>
                  <a:lnTo>
                    <a:pt x="268224" y="451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75582" y="6717791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59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58818" y="6702552"/>
              <a:ext cx="283845" cy="451484"/>
            </a:xfrm>
            <a:custGeom>
              <a:avLst/>
              <a:gdLst/>
              <a:ahLst/>
              <a:cxnLst/>
              <a:rect l="l" t="t" r="r" b="b"/>
              <a:pathLst>
                <a:path w="283845" h="451484">
                  <a:moveTo>
                    <a:pt x="283464" y="451104"/>
                  </a:moveTo>
                  <a:lnTo>
                    <a:pt x="283464" y="0"/>
                  </a:lnTo>
                  <a:lnTo>
                    <a:pt x="0" y="0"/>
                  </a:lnTo>
                  <a:lnTo>
                    <a:pt x="0" y="451104"/>
                  </a:lnTo>
                  <a:lnTo>
                    <a:pt x="16764" y="451104"/>
                  </a:lnTo>
                  <a:lnTo>
                    <a:pt x="16764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252984" y="30480"/>
                  </a:lnTo>
                  <a:lnTo>
                    <a:pt x="252984" y="15240"/>
                  </a:lnTo>
                  <a:lnTo>
                    <a:pt x="268224" y="30480"/>
                  </a:lnTo>
                  <a:lnTo>
                    <a:pt x="268224" y="451104"/>
                  </a:lnTo>
                  <a:lnTo>
                    <a:pt x="283464" y="451104"/>
                  </a:lnTo>
                  <a:close/>
                </a:path>
                <a:path w="283845" h="451484">
                  <a:moveTo>
                    <a:pt x="32004" y="30480"/>
                  </a:moveTo>
                  <a:lnTo>
                    <a:pt x="32004" y="15240"/>
                  </a:lnTo>
                  <a:lnTo>
                    <a:pt x="16764" y="30480"/>
                  </a:lnTo>
                  <a:lnTo>
                    <a:pt x="32004" y="30480"/>
                  </a:lnTo>
                  <a:close/>
                </a:path>
                <a:path w="283845" h="451484">
                  <a:moveTo>
                    <a:pt x="32004" y="419100"/>
                  </a:moveTo>
                  <a:lnTo>
                    <a:pt x="32004" y="30480"/>
                  </a:lnTo>
                  <a:lnTo>
                    <a:pt x="16764" y="30480"/>
                  </a:lnTo>
                  <a:lnTo>
                    <a:pt x="16764" y="419100"/>
                  </a:lnTo>
                  <a:lnTo>
                    <a:pt x="32004" y="419100"/>
                  </a:lnTo>
                  <a:close/>
                </a:path>
                <a:path w="283845" h="451484">
                  <a:moveTo>
                    <a:pt x="268224" y="419100"/>
                  </a:moveTo>
                  <a:lnTo>
                    <a:pt x="16764" y="419100"/>
                  </a:lnTo>
                  <a:lnTo>
                    <a:pt x="32004" y="434340"/>
                  </a:lnTo>
                  <a:lnTo>
                    <a:pt x="32004" y="451104"/>
                  </a:lnTo>
                  <a:lnTo>
                    <a:pt x="252984" y="451104"/>
                  </a:lnTo>
                  <a:lnTo>
                    <a:pt x="252984" y="434340"/>
                  </a:lnTo>
                  <a:lnTo>
                    <a:pt x="268224" y="419100"/>
                  </a:lnTo>
                  <a:close/>
                </a:path>
                <a:path w="283845" h="451484">
                  <a:moveTo>
                    <a:pt x="32004" y="451104"/>
                  </a:moveTo>
                  <a:lnTo>
                    <a:pt x="32004" y="434340"/>
                  </a:lnTo>
                  <a:lnTo>
                    <a:pt x="16764" y="419100"/>
                  </a:lnTo>
                  <a:lnTo>
                    <a:pt x="16764" y="451104"/>
                  </a:lnTo>
                  <a:lnTo>
                    <a:pt x="32004" y="451104"/>
                  </a:lnTo>
                  <a:close/>
                </a:path>
                <a:path w="283845" h="451484">
                  <a:moveTo>
                    <a:pt x="268224" y="30480"/>
                  </a:moveTo>
                  <a:lnTo>
                    <a:pt x="252984" y="15240"/>
                  </a:lnTo>
                  <a:lnTo>
                    <a:pt x="252984" y="30480"/>
                  </a:lnTo>
                  <a:lnTo>
                    <a:pt x="268224" y="30480"/>
                  </a:lnTo>
                  <a:close/>
                </a:path>
                <a:path w="283845" h="451484">
                  <a:moveTo>
                    <a:pt x="268224" y="419100"/>
                  </a:moveTo>
                  <a:lnTo>
                    <a:pt x="268224" y="30480"/>
                  </a:lnTo>
                  <a:lnTo>
                    <a:pt x="252984" y="30480"/>
                  </a:lnTo>
                  <a:lnTo>
                    <a:pt x="252984" y="419100"/>
                  </a:lnTo>
                  <a:lnTo>
                    <a:pt x="268224" y="419100"/>
                  </a:lnTo>
                  <a:close/>
                </a:path>
                <a:path w="283845" h="451484">
                  <a:moveTo>
                    <a:pt x="268224" y="451104"/>
                  </a:moveTo>
                  <a:lnTo>
                    <a:pt x="268224" y="419100"/>
                  </a:lnTo>
                  <a:lnTo>
                    <a:pt x="252984" y="434340"/>
                  </a:lnTo>
                  <a:lnTo>
                    <a:pt x="252984" y="451104"/>
                  </a:lnTo>
                  <a:lnTo>
                    <a:pt x="268224" y="451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27042" y="6717791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59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11802" y="6702552"/>
              <a:ext cx="281940" cy="451484"/>
            </a:xfrm>
            <a:custGeom>
              <a:avLst/>
              <a:gdLst/>
              <a:ahLst/>
              <a:cxnLst/>
              <a:rect l="l" t="t" r="r" b="b"/>
              <a:pathLst>
                <a:path w="281940" h="451484">
                  <a:moveTo>
                    <a:pt x="281940" y="451104"/>
                  </a:moveTo>
                  <a:lnTo>
                    <a:pt x="281940" y="0"/>
                  </a:lnTo>
                  <a:lnTo>
                    <a:pt x="0" y="0"/>
                  </a:lnTo>
                  <a:lnTo>
                    <a:pt x="0" y="451104"/>
                  </a:lnTo>
                  <a:lnTo>
                    <a:pt x="15240" y="451104"/>
                  </a:lnTo>
                  <a:lnTo>
                    <a:pt x="15240" y="30480"/>
                  </a:lnTo>
                  <a:lnTo>
                    <a:pt x="30480" y="15240"/>
                  </a:lnTo>
                  <a:lnTo>
                    <a:pt x="30480" y="30480"/>
                  </a:lnTo>
                  <a:lnTo>
                    <a:pt x="251460" y="30480"/>
                  </a:lnTo>
                  <a:lnTo>
                    <a:pt x="251460" y="15240"/>
                  </a:lnTo>
                  <a:lnTo>
                    <a:pt x="266700" y="30480"/>
                  </a:lnTo>
                  <a:lnTo>
                    <a:pt x="266700" y="451104"/>
                  </a:lnTo>
                  <a:lnTo>
                    <a:pt x="281940" y="451104"/>
                  </a:lnTo>
                  <a:close/>
                </a:path>
                <a:path w="281940" h="451484">
                  <a:moveTo>
                    <a:pt x="30480" y="30480"/>
                  </a:moveTo>
                  <a:lnTo>
                    <a:pt x="30480" y="15240"/>
                  </a:lnTo>
                  <a:lnTo>
                    <a:pt x="15240" y="30480"/>
                  </a:lnTo>
                  <a:lnTo>
                    <a:pt x="30480" y="30480"/>
                  </a:lnTo>
                  <a:close/>
                </a:path>
                <a:path w="281940" h="451484">
                  <a:moveTo>
                    <a:pt x="30480" y="419100"/>
                  </a:moveTo>
                  <a:lnTo>
                    <a:pt x="30480" y="30480"/>
                  </a:lnTo>
                  <a:lnTo>
                    <a:pt x="15240" y="30480"/>
                  </a:lnTo>
                  <a:lnTo>
                    <a:pt x="15240" y="419100"/>
                  </a:lnTo>
                  <a:lnTo>
                    <a:pt x="30480" y="419100"/>
                  </a:lnTo>
                  <a:close/>
                </a:path>
                <a:path w="281940" h="451484">
                  <a:moveTo>
                    <a:pt x="266700" y="419100"/>
                  </a:moveTo>
                  <a:lnTo>
                    <a:pt x="15240" y="419100"/>
                  </a:lnTo>
                  <a:lnTo>
                    <a:pt x="30480" y="434340"/>
                  </a:lnTo>
                  <a:lnTo>
                    <a:pt x="30480" y="451104"/>
                  </a:lnTo>
                  <a:lnTo>
                    <a:pt x="251460" y="451104"/>
                  </a:lnTo>
                  <a:lnTo>
                    <a:pt x="251460" y="434340"/>
                  </a:lnTo>
                  <a:lnTo>
                    <a:pt x="266700" y="419100"/>
                  </a:lnTo>
                  <a:close/>
                </a:path>
                <a:path w="281940" h="451484">
                  <a:moveTo>
                    <a:pt x="30480" y="451104"/>
                  </a:moveTo>
                  <a:lnTo>
                    <a:pt x="30480" y="434340"/>
                  </a:lnTo>
                  <a:lnTo>
                    <a:pt x="15240" y="419100"/>
                  </a:lnTo>
                  <a:lnTo>
                    <a:pt x="15240" y="451104"/>
                  </a:lnTo>
                  <a:lnTo>
                    <a:pt x="30480" y="451104"/>
                  </a:lnTo>
                  <a:close/>
                </a:path>
                <a:path w="281940" h="451484">
                  <a:moveTo>
                    <a:pt x="266700" y="30480"/>
                  </a:moveTo>
                  <a:lnTo>
                    <a:pt x="251460" y="15240"/>
                  </a:lnTo>
                  <a:lnTo>
                    <a:pt x="251460" y="30480"/>
                  </a:lnTo>
                  <a:lnTo>
                    <a:pt x="266700" y="30480"/>
                  </a:lnTo>
                  <a:close/>
                </a:path>
                <a:path w="281940" h="451484">
                  <a:moveTo>
                    <a:pt x="266700" y="419100"/>
                  </a:moveTo>
                  <a:lnTo>
                    <a:pt x="266700" y="30480"/>
                  </a:lnTo>
                  <a:lnTo>
                    <a:pt x="251460" y="30480"/>
                  </a:lnTo>
                  <a:lnTo>
                    <a:pt x="251460" y="419100"/>
                  </a:lnTo>
                  <a:lnTo>
                    <a:pt x="266700" y="419100"/>
                  </a:lnTo>
                  <a:close/>
                </a:path>
                <a:path w="281940" h="451484">
                  <a:moveTo>
                    <a:pt x="266700" y="451104"/>
                  </a:moveTo>
                  <a:lnTo>
                    <a:pt x="266700" y="419100"/>
                  </a:lnTo>
                  <a:lnTo>
                    <a:pt x="251460" y="434340"/>
                  </a:lnTo>
                  <a:lnTo>
                    <a:pt x="251460" y="451104"/>
                  </a:lnTo>
                  <a:lnTo>
                    <a:pt x="266700" y="451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78501" y="6717791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59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63262" y="6702552"/>
              <a:ext cx="283845" cy="451484"/>
            </a:xfrm>
            <a:custGeom>
              <a:avLst/>
              <a:gdLst/>
              <a:ahLst/>
              <a:cxnLst/>
              <a:rect l="l" t="t" r="r" b="b"/>
              <a:pathLst>
                <a:path w="283845" h="451484">
                  <a:moveTo>
                    <a:pt x="283464" y="451104"/>
                  </a:moveTo>
                  <a:lnTo>
                    <a:pt x="283464" y="0"/>
                  </a:lnTo>
                  <a:lnTo>
                    <a:pt x="0" y="0"/>
                  </a:lnTo>
                  <a:lnTo>
                    <a:pt x="0" y="451104"/>
                  </a:lnTo>
                  <a:lnTo>
                    <a:pt x="15240" y="451104"/>
                  </a:lnTo>
                  <a:lnTo>
                    <a:pt x="15240" y="30480"/>
                  </a:lnTo>
                  <a:lnTo>
                    <a:pt x="30480" y="15240"/>
                  </a:lnTo>
                  <a:lnTo>
                    <a:pt x="30480" y="30480"/>
                  </a:lnTo>
                  <a:lnTo>
                    <a:pt x="251460" y="30480"/>
                  </a:lnTo>
                  <a:lnTo>
                    <a:pt x="251460" y="15240"/>
                  </a:lnTo>
                  <a:lnTo>
                    <a:pt x="266700" y="30480"/>
                  </a:lnTo>
                  <a:lnTo>
                    <a:pt x="266700" y="451104"/>
                  </a:lnTo>
                  <a:lnTo>
                    <a:pt x="283464" y="451104"/>
                  </a:lnTo>
                  <a:close/>
                </a:path>
                <a:path w="283845" h="451484">
                  <a:moveTo>
                    <a:pt x="30480" y="30480"/>
                  </a:moveTo>
                  <a:lnTo>
                    <a:pt x="30480" y="15240"/>
                  </a:lnTo>
                  <a:lnTo>
                    <a:pt x="15240" y="30480"/>
                  </a:lnTo>
                  <a:lnTo>
                    <a:pt x="30480" y="30480"/>
                  </a:lnTo>
                  <a:close/>
                </a:path>
                <a:path w="283845" h="451484">
                  <a:moveTo>
                    <a:pt x="30480" y="419100"/>
                  </a:moveTo>
                  <a:lnTo>
                    <a:pt x="30480" y="30480"/>
                  </a:lnTo>
                  <a:lnTo>
                    <a:pt x="15240" y="30480"/>
                  </a:lnTo>
                  <a:lnTo>
                    <a:pt x="15240" y="419100"/>
                  </a:lnTo>
                  <a:lnTo>
                    <a:pt x="30480" y="419100"/>
                  </a:lnTo>
                  <a:close/>
                </a:path>
                <a:path w="283845" h="451484">
                  <a:moveTo>
                    <a:pt x="266700" y="419100"/>
                  </a:moveTo>
                  <a:lnTo>
                    <a:pt x="15240" y="419100"/>
                  </a:lnTo>
                  <a:lnTo>
                    <a:pt x="30480" y="434340"/>
                  </a:lnTo>
                  <a:lnTo>
                    <a:pt x="30480" y="451104"/>
                  </a:lnTo>
                  <a:lnTo>
                    <a:pt x="251460" y="451104"/>
                  </a:lnTo>
                  <a:lnTo>
                    <a:pt x="251460" y="434340"/>
                  </a:lnTo>
                  <a:lnTo>
                    <a:pt x="266700" y="419100"/>
                  </a:lnTo>
                  <a:close/>
                </a:path>
                <a:path w="283845" h="451484">
                  <a:moveTo>
                    <a:pt x="30480" y="451104"/>
                  </a:moveTo>
                  <a:lnTo>
                    <a:pt x="30480" y="434340"/>
                  </a:lnTo>
                  <a:lnTo>
                    <a:pt x="15240" y="419100"/>
                  </a:lnTo>
                  <a:lnTo>
                    <a:pt x="15240" y="451104"/>
                  </a:lnTo>
                  <a:lnTo>
                    <a:pt x="30480" y="451104"/>
                  </a:lnTo>
                  <a:close/>
                </a:path>
                <a:path w="283845" h="451484">
                  <a:moveTo>
                    <a:pt x="266700" y="30480"/>
                  </a:moveTo>
                  <a:lnTo>
                    <a:pt x="251460" y="15240"/>
                  </a:lnTo>
                  <a:lnTo>
                    <a:pt x="251460" y="30480"/>
                  </a:lnTo>
                  <a:lnTo>
                    <a:pt x="266700" y="30480"/>
                  </a:lnTo>
                  <a:close/>
                </a:path>
                <a:path w="283845" h="451484">
                  <a:moveTo>
                    <a:pt x="266700" y="419100"/>
                  </a:moveTo>
                  <a:lnTo>
                    <a:pt x="266700" y="30480"/>
                  </a:lnTo>
                  <a:lnTo>
                    <a:pt x="251460" y="30480"/>
                  </a:lnTo>
                  <a:lnTo>
                    <a:pt x="251460" y="419100"/>
                  </a:lnTo>
                  <a:lnTo>
                    <a:pt x="266700" y="419100"/>
                  </a:lnTo>
                  <a:close/>
                </a:path>
                <a:path w="283845" h="451484">
                  <a:moveTo>
                    <a:pt x="266700" y="451104"/>
                  </a:moveTo>
                  <a:lnTo>
                    <a:pt x="266700" y="419100"/>
                  </a:lnTo>
                  <a:lnTo>
                    <a:pt x="251460" y="434340"/>
                  </a:lnTo>
                  <a:lnTo>
                    <a:pt x="251460" y="451104"/>
                  </a:lnTo>
                  <a:lnTo>
                    <a:pt x="266700" y="451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29962" y="6717791"/>
              <a:ext cx="253365" cy="419100"/>
            </a:xfrm>
            <a:custGeom>
              <a:avLst/>
              <a:gdLst/>
              <a:ahLst/>
              <a:cxnLst/>
              <a:rect l="l" t="t" r="r" b="b"/>
              <a:pathLst>
                <a:path w="253365" h="419100">
                  <a:moveTo>
                    <a:pt x="252983" y="419099"/>
                  </a:moveTo>
                  <a:lnTo>
                    <a:pt x="25298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298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14722" y="6702552"/>
              <a:ext cx="283845" cy="451484"/>
            </a:xfrm>
            <a:custGeom>
              <a:avLst/>
              <a:gdLst/>
              <a:ahLst/>
              <a:cxnLst/>
              <a:rect l="l" t="t" r="r" b="b"/>
              <a:pathLst>
                <a:path w="283845" h="451484">
                  <a:moveTo>
                    <a:pt x="283464" y="451104"/>
                  </a:moveTo>
                  <a:lnTo>
                    <a:pt x="283464" y="0"/>
                  </a:lnTo>
                  <a:lnTo>
                    <a:pt x="0" y="0"/>
                  </a:lnTo>
                  <a:lnTo>
                    <a:pt x="0" y="451104"/>
                  </a:lnTo>
                  <a:lnTo>
                    <a:pt x="15240" y="451104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251460" y="30480"/>
                  </a:lnTo>
                  <a:lnTo>
                    <a:pt x="251460" y="15240"/>
                  </a:lnTo>
                  <a:lnTo>
                    <a:pt x="268224" y="30480"/>
                  </a:lnTo>
                  <a:lnTo>
                    <a:pt x="268224" y="451104"/>
                  </a:lnTo>
                  <a:lnTo>
                    <a:pt x="283464" y="451104"/>
                  </a:lnTo>
                  <a:close/>
                </a:path>
                <a:path w="283845" h="451484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283845" h="451484">
                  <a:moveTo>
                    <a:pt x="32004" y="419100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419100"/>
                  </a:lnTo>
                  <a:lnTo>
                    <a:pt x="32004" y="419100"/>
                  </a:lnTo>
                  <a:close/>
                </a:path>
                <a:path w="283845" h="451484">
                  <a:moveTo>
                    <a:pt x="268224" y="419100"/>
                  </a:moveTo>
                  <a:lnTo>
                    <a:pt x="15240" y="419100"/>
                  </a:lnTo>
                  <a:lnTo>
                    <a:pt x="32004" y="434340"/>
                  </a:lnTo>
                  <a:lnTo>
                    <a:pt x="32004" y="451104"/>
                  </a:lnTo>
                  <a:lnTo>
                    <a:pt x="251460" y="451104"/>
                  </a:lnTo>
                  <a:lnTo>
                    <a:pt x="251460" y="434340"/>
                  </a:lnTo>
                  <a:lnTo>
                    <a:pt x="268224" y="419100"/>
                  </a:lnTo>
                  <a:close/>
                </a:path>
                <a:path w="283845" h="451484">
                  <a:moveTo>
                    <a:pt x="32004" y="451104"/>
                  </a:moveTo>
                  <a:lnTo>
                    <a:pt x="32004" y="434340"/>
                  </a:lnTo>
                  <a:lnTo>
                    <a:pt x="15240" y="419100"/>
                  </a:lnTo>
                  <a:lnTo>
                    <a:pt x="15240" y="451104"/>
                  </a:lnTo>
                  <a:lnTo>
                    <a:pt x="32004" y="451104"/>
                  </a:lnTo>
                  <a:close/>
                </a:path>
                <a:path w="283845" h="451484">
                  <a:moveTo>
                    <a:pt x="268224" y="30480"/>
                  </a:moveTo>
                  <a:lnTo>
                    <a:pt x="251460" y="15240"/>
                  </a:lnTo>
                  <a:lnTo>
                    <a:pt x="251460" y="30480"/>
                  </a:lnTo>
                  <a:lnTo>
                    <a:pt x="268224" y="30480"/>
                  </a:lnTo>
                  <a:close/>
                </a:path>
                <a:path w="283845" h="451484">
                  <a:moveTo>
                    <a:pt x="268224" y="419100"/>
                  </a:moveTo>
                  <a:lnTo>
                    <a:pt x="268224" y="30480"/>
                  </a:lnTo>
                  <a:lnTo>
                    <a:pt x="251460" y="30480"/>
                  </a:lnTo>
                  <a:lnTo>
                    <a:pt x="251460" y="419100"/>
                  </a:lnTo>
                  <a:lnTo>
                    <a:pt x="268224" y="419100"/>
                  </a:lnTo>
                  <a:close/>
                </a:path>
                <a:path w="283845" h="451484">
                  <a:moveTo>
                    <a:pt x="268224" y="451104"/>
                  </a:moveTo>
                  <a:lnTo>
                    <a:pt x="268224" y="419100"/>
                  </a:lnTo>
                  <a:lnTo>
                    <a:pt x="251460" y="434340"/>
                  </a:lnTo>
                  <a:lnTo>
                    <a:pt x="251460" y="451104"/>
                  </a:lnTo>
                  <a:lnTo>
                    <a:pt x="268224" y="451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82945" y="6717791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59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66182" y="6702552"/>
              <a:ext cx="283845" cy="451484"/>
            </a:xfrm>
            <a:custGeom>
              <a:avLst/>
              <a:gdLst/>
              <a:ahLst/>
              <a:cxnLst/>
              <a:rect l="l" t="t" r="r" b="b"/>
              <a:pathLst>
                <a:path w="283845" h="451484">
                  <a:moveTo>
                    <a:pt x="283464" y="451104"/>
                  </a:moveTo>
                  <a:lnTo>
                    <a:pt x="283464" y="0"/>
                  </a:lnTo>
                  <a:lnTo>
                    <a:pt x="0" y="0"/>
                  </a:lnTo>
                  <a:lnTo>
                    <a:pt x="0" y="451104"/>
                  </a:lnTo>
                  <a:lnTo>
                    <a:pt x="16764" y="451104"/>
                  </a:lnTo>
                  <a:lnTo>
                    <a:pt x="16764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252984" y="30480"/>
                  </a:lnTo>
                  <a:lnTo>
                    <a:pt x="252984" y="15240"/>
                  </a:lnTo>
                  <a:lnTo>
                    <a:pt x="268224" y="30480"/>
                  </a:lnTo>
                  <a:lnTo>
                    <a:pt x="268224" y="451104"/>
                  </a:lnTo>
                  <a:lnTo>
                    <a:pt x="283464" y="451104"/>
                  </a:lnTo>
                  <a:close/>
                </a:path>
                <a:path w="283845" h="451484">
                  <a:moveTo>
                    <a:pt x="32004" y="30480"/>
                  </a:moveTo>
                  <a:lnTo>
                    <a:pt x="32004" y="15240"/>
                  </a:lnTo>
                  <a:lnTo>
                    <a:pt x="16764" y="30480"/>
                  </a:lnTo>
                  <a:lnTo>
                    <a:pt x="32004" y="30480"/>
                  </a:lnTo>
                  <a:close/>
                </a:path>
                <a:path w="283845" h="451484">
                  <a:moveTo>
                    <a:pt x="32004" y="419100"/>
                  </a:moveTo>
                  <a:lnTo>
                    <a:pt x="32004" y="30480"/>
                  </a:lnTo>
                  <a:lnTo>
                    <a:pt x="16764" y="30480"/>
                  </a:lnTo>
                  <a:lnTo>
                    <a:pt x="16764" y="419100"/>
                  </a:lnTo>
                  <a:lnTo>
                    <a:pt x="32004" y="419100"/>
                  </a:lnTo>
                  <a:close/>
                </a:path>
                <a:path w="283845" h="451484">
                  <a:moveTo>
                    <a:pt x="268224" y="419100"/>
                  </a:moveTo>
                  <a:lnTo>
                    <a:pt x="16764" y="419100"/>
                  </a:lnTo>
                  <a:lnTo>
                    <a:pt x="32004" y="434340"/>
                  </a:lnTo>
                  <a:lnTo>
                    <a:pt x="32004" y="451104"/>
                  </a:lnTo>
                  <a:lnTo>
                    <a:pt x="252984" y="451104"/>
                  </a:lnTo>
                  <a:lnTo>
                    <a:pt x="252984" y="434340"/>
                  </a:lnTo>
                  <a:lnTo>
                    <a:pt x="268224" y="419100"/>
                  </a:lnTo>
                  <a:close/>
                </a:path>
                <a:path w="283845" h="451484">
                  <a:moveTo>
                    <a:pt x="32004" y="451104"/>
                  </a:moveTo>
                  <a:lnTo>
                    <a:pt x="32004" y="434340"/>
                  </a:lnTo>
                  <a:lnTo>
                    <a:pt x="16764" y="419100"/>
                  </a:lnTo>
                  <a:lnTo>
                    <a:pt x="16764" y="451104"/>
                  </a:lnTo>
                  <a:lnTo>
                    <a:pt x="32004" y="451104"/>
                  </a:lnTo>
                  <a:close/>
                </a:path>
                <a:path w="283845" h="451484">
                  <a:moveTo>
                    <a:pt x="268224" y="30480"/>
                  </a:moveTo>
                  <a:lnTo>
                    <a:pt x="252984" y="15240"/>
                  </a:lnTo>
                  <a:lnTo>
                    <a:pt x="252984" y="30480"/>
                  </a:lnTo>
                  <a:lnTo>
                    <a:pt x="268224" y="30480"/>
                  </a:lnTo>
                  <a:close/>
                </a:path>
                <a:path w="283845" h="451484">
                  <a:moveTo>
                    <a:pt x="268224" y="419100"/>
                  </a:moveTo>
                  <a:lnTo>
                    <a:pt x="268224" y="30480"/>
                  </a:lnTo>
                  <a:lnTo>
                    <a:pt x="252984" y="30480"/>
                  </a:lnTo>
                  <a:lnTo>
                    <a:pt x="252984" y="419100"/>
                  </a:lnTo>
                  <a:lnTo>
                    <a:pt x="268224" y="419100"/>
                  </a:lnTo>
                  <a:close/>
                </a:path>
                <a:path w="283845" h="451484">
                  <a:moveTo>
                    <a:pt x="268224" y="451104"/>
                  </a:moveTo>
                  <a:lnTo>
                    <a:pt x="268224" y="419100"/>
                  </a:lnTo>
                  <a:lnTo>
                    <a:pt x="252984" y="434340"/>
                  </a:lnTo>
                  <a:lnTo>
                    <a:pt x="252984" y="451104"/>
                  </a:lnTo>
                  <a:lnTo>
                    <a:pt x="268224" y="451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34406" y="6717791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59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019166" y="6702552"/>
              <a:ext cx="283845" cy="451484"/>
            </a:xfrm>
            <a:custGeom>
              <a:avLst/>
              <a:gdLst/>
              <a:ahLst/>
              <a:cxnLst/>
              <a:rect l="l" t="t" r="r" b="b"/>
              <a:pathLst>
                <a:path w="283845" h="451484">
                  <a:moveTo>
                    <a:pt x="283464" y="451104"/>
                  </a:moveTo>
                  <a:lnTo>
                    <a:pt x="283464" y="0"/>
                  </a:lnTo>
                  <a:lnTo>
                    <a:pt x="0" y="0"/>
                  </a:lnTo>
                  <a:lnTo>
                    <a:pt x="0" y="451104"/>
                  </a:lnTo>
                  <a:lnTo>
                    <a:pt x="15240" y="451104"/>
                  </a:lnTo>
                  <a:lnTo>
                    <a:pt x="15240" y="30480"/>
                  </a:lnTo>
                  <a:lnTo>
                    <a:pt x="30480" y="15240"/>
                  </a:lnTo>
                  <a:lnTo>
                    <a:pt x="30480" y="30480"/>
                  </a:lnTo>
                  <a:lnTo>
                    <a:pt x="251460" y="30480"/>
                  </a:lnTo>
                  <a:lnTo>
                    <a:pt x="251460" y="15240"/>
                  </a:lnTo>
                  <a:lnTo>
                    <a:pt x="266700" y="30480"/>
                  </a:lnTo>
                  <a:lnTo>
                    <a:pt x="266700" y="451104"/>
                  </a:lnTo>
                  <a:lnTo>
                    <a:pt x="283464" y="451104"/>
                  </a:lnTo>
                  <a:close/>
                </a:path>
                <a:path w="283845" h="451484">
                  <a:moveTo>
                    <a:pt x="30480" y="30480"/>
                  </a:moveTo>
                  <a:lnTo>
                    <a:pt x="30480" y="15240"/>
                  </a:lnTo>
                  <a:lnTo>
                    <a:pt x="15240" y="30480"/>
                  </a:lnTo>
                  <a:lnTo>
                    <a:pt x="30480" y="30480"/>
                  </a:lnTo>
                  <a:close/>
                </a:path>
                <a:path w="283845" h="451484">
                  <a:moveTo>
                    <a:pt x="30480" y="419100"/>
                  </a:moveTo>
                  <a:lnTo>
                    <a:pt x="30480" y="30480"/>
                  </a:lnTo>
                  <a:lnTo>
                    <a:pt x="15240" y="30480"/>
                  </a:lnTo>
                  <a:lnTo>
                    <a:pt x="15240" y="419100"/>
                  </a:lnTo>
                  <a:lnTo>
                    <a:pt x="30480" y="419100"/>
                  </a:lnTo>
                  <a:close/>
                </a:path>
                <a:path w="283845" h="451484">
                  <a:moveTo>
                    <a:pt x="266700" y="419100"/>
                  </a:moveTo>
                  <a:lnTo>
                    <a:pt x="15240" y="419100"/>
                  </a:lnTo>
                  <a:lnTo>
                    <a:pt x="30480" y="434340"/>
                  </a:lnTo>
                  <a:lnTo>
                    <a:pt x="30480" y="451104"/>
                  </a:lnTo>
                  <a:lnTo>
                    <a:pt x="251460" y="451104"/>
                  </a:lnTo>
                  <a:lnTo>
                    <a:pt x="251460" y="434340"/>
                  </a:lnTo>
                  <a:lnTo>
                    <a:pt x="266700" y="419100"/>
                  </a:lnTo>
                  <a:close/>
                </a:path>
                <a:path w="283845" h="451484">
                  <a:moveTo>
                    <a:pt x="30480" y="451104"/>
                  </a:moveTo>
                  <a:lnTo>
                    <a:pt x="30480" y="434340"/>
                  </a:lnTo>
                  <a:lnTo>
                    <a:pt x="15240" y="419100"/>
                  </a:lnTo>
                  <a:lnTo>
                    <a:pt x="15240" y="451104"/>
                  </a:lnTo>
                  <a:lnTo>
                    <a:pt x="30480" y="451104"/>
                  </a:lnTo>
                  <a:close/>
                </a:path>
                <a:path w="283845" h="451484">
                  <a:moveTo>
                    <a:pt x="266700" y="30480"/>
                  </a:moveTo>
                  <a:lnTo>
                    <a:pt x="251460" y="15240"/>
                  </a:lnTo>
                  <a:lnTo>
                    <a:pt x="251460" y="30480"/>
                  </a:lnTo>
                  <a:lnTo>
                    <a:pt x="266700" y="30480"/>
                  </a:lnTo>
                  <a:close/>
                </a:path>
                <a:path w="283845" h="451484">
                  <a:moveTo>
                    <a:pt x="266700" y="419100"/>
                  </a:moveTo>
                  <a:lnTo>
                    <a:pt x="266700" y="30480"/>
                  </a:lnTo>
                  <a:lnTo>
                    <a:pt x="251460" y="30480"/>
                  </a:lnTo>
                  <a:lnTo>
                    <a:pt x="251460" y="419100"/>
                  </a:lnTo>
                  <a:lnTo>
                    <a:pt x="266700" y="419100"/>
                  </a:lnTo>
                  <a:close/>
                </a:path>
                <a:path w="283845" h="451484">
                  <a:moveTo>
                    <a:pt x="266700" y="451104"/>
                  </a:moveTo>
                  <a:lnTo>
                    <a:pt x="266700" y="419100"/>
                  </a:lnTo>
                  <a:lnTo>
                    <a:pt x="251460" y="434340"/>
                  </a:lnTo>
                  <a:lnTo>
                    <a:pt x="251460" y="451104"/>
                  </a:lnTo>
                  <a:lnTo>
                    <a:pt x="266700" y="451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85865" y="6717791"/>
              <a:ext cx="253365" cy="419100"/>
            </a:xfrm>
            <a:custGeom>
              <a:avLst/>
              <a:gdLst/>
              <a:ahLst/>
              <a:cxnLst/>
              <a:rect l="l" t="t" r="r" b="b"/>
              <a:pathLst>
                <a:path w="253365" h="419100">
                  <a:moveTo>
                    <a:pt x="252983" y="419099"/>
                  </a:moveTo>
                  <a:lnTo>
                    <a:pt x="25298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298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70626" y="6702552"/>
              <a:ext cx="283845" cy="451484"/>
            </a:xfrm>
            <a:custGeom>
              <a:avLst/>
              <a:gdLst/>
              <a:ahLst/>
              <a:cxnLst/>
              <a:rect l="l" t="t" r="r" b="b"/>
              <a:pathLst>
                <a:path w="283845" h="451484">
                  <a:moveTo>
                    <a:pt x="283464" y="451104"/>
                  </a:moveTo>
                  <a:lnTo>
                    <a:pt x="283464" y="0"/>
                  </a:lnTo>
                  <a:lnTo>
                    <a:pt x="0" y="0"/>
                  </a:lnTo>
                  <a:lnTo>
                    <a:pt x="0" y="451104"/>
                  </a:lnTo>
                  <a:lnTo>
                    <a:pt x="15240" y="451104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251460" y="30480"/>
                  </a:lnTo>
                  <a:lnTo>
                    <a:pt x="251460" y="15240"/>
                  </a:lnTo>
                  <a:lnTo>
                    <a:pt x="268224" y="30480"/>
                  </a:lnTo>
                  <a:lnTo>
                    <a:pt x="268224" y="451104"/>
                  </a:lnTo>
                  <a:lnTo>
                    <a:pt x="283464" y="451104"/>
                  </a:lnTo>
                  <a:close/>
                </a:path>
                <a:path w="283845" h="451484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283845" h="451484">
                  <a:moveTo>
                    <a:pt x="32004" y="419100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419100"/>
                  </a:lnTo>
                  <a:lnTo>
                    <a:pt x="32004" y="419100"/>
                  </a:lnTo>
                  <a:close/>
                </a:path>
                <a:path w="283845" h="451484">
                  <a:moveTo>
                    <a:pt x="268224" y="419100"/>
                  </a:moveTo>
                  <a:lnTo>
                    <a:pt x="15240" y="419100"/>
                  </a:lnTo>
                  <a:lnTo>
                    <a:pt x="32004" y="434340"/>
                  </a:lnTo>
                  <a:lnTo>
                    <a:pt x="32004" y="451104"/>
                  </a:lnTo>
                  <a:lnTo>
                    <a:pt x="251460" y="451104"/>
                  </a:lnTo>
                  <a:lnTo>
                    <a:pt x="251460" y="434340"/>
                  </a:lnTo>
                  <a:lnTo>
                    <a:pt x="268224" y="419100"/>
                  </a:lnTo>
                  <a:close/>
                </a:path>
                <a:path w="283845" h="451484">
                  <a:moveTo>
                    <a:pt x="32004" y="451104"/>
                  </a:moveTo>
                  <a:lnTo>
                    <a:pt x="32004" y="434340"/>
                  </a:lnTo>
                  <a:lnTo>
                    <a:pt x="15240" y="419100"/>
                  </a:lnTo>
                  <a:lnTo>
                    <a:pt x="15240" y="451104"/>
                  </a:lnTo>
                  <a:lnTo>
                    <a:pt x="32004" y="451104"/>
                  </a:lnTo>
                  <a:close/>
                </a:path>
                <a:path w="283845" h="451484">
                  <a:moveTo>
                    <a:pt x="268224" y="30480"/>
                  </a:moveTo>
                  <a:lnTo>
                    <a:pt x="251460" y="15240"/>
                  </a:lnTo>
                  <a:lnTo>
                    <a:pt x="251460" y="30480"/>
                  </a:lnTo>
                  <a:lnTo>
                    <a:pt x="268224" y="30480"/>
                  </a:lnTo>
                  <a:close/>
                </a:path>
                <a:path w="283845" h="451484">
                  <a:moveTo>
                    <a:pt x="268224" y="419100"/>
                  </a:moveTo>
                  <a:lnTo>
                    <a:pt x="268224" y="30480"/>
                  </a:lnTo>
                  <a:lnTo>
                    <a:pt x="251460" y="30480"/>
                  </a:lnTo>
                  <a:lnTo>
                    <a:pt x="251460" y="419100"/>
                  </a:lnTo>
                  <a:lnTo>
                    <a:pt x="268224" y="419100"/>
                  </a:lnTo>
                  <a:close/>
                </a:path>
                <a:path w="283845" h="451484">
                  <a:moveTo>
                    <a:pt x="268224" y="451104"/>
                  </a:moveTo>
                  <a:lnTo>
                    <a:pt x="268224" y="419100"/>
                  </a:lnTo>
                  <a:lnTo>
                    <a:pt x="251460" y="434340"/>
                  </a:lnTo>
                  <a:lnTo>
                    <a:pt x="251460" y="451104"/>
                  </a:lnTo>
                  <a:lnTo>
                    <a:pt x="268224" y="451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38850" y="6717791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59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22086" y="6702552"/>
              <a:ext cx="283845" cy="451484"/>
            </a:xfrm>
            <a:custGeom>
              <a:avLst/>
              <a:gdLst/>
              <a:ahLst/>
              <a:cxnLst/>
              <a:rect l="l" t="t" r="r" b="b"/>
              <a:pathLst>
                <a:path w="283845" h="451484">
                  <a:moveTo>
                    <a:pt x="283464" y="451104"/>
                  </a:moveTo>
                  <a:lnTo>
                    <a:pt x="283464" y="0"/>
                  </a:lnTo>
                  <a:lnTo>
                    <a:pt x="0" y="0"/>
                  </a:lnTo>
                  <a:lnTo>
                    <a:pt x="0" y="451104"/>
                  </a:lnTo>
                  <a:lnTo>
                    <a:pt x="16764" y="451104"/>
                  </a:lnTo>
                  <a:lnTo>
                    <a:pt x="16764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251460" y="30480"/>
                  </a:lnTo>
                  <a:lnTo>
                    <a:pt x="251460" y="15240"/>
                  </a:lnTo>
                  <a:lnTo>
                    <a:pt x="268224" y="30480"/>
                  </a:lnTo>
                  <a:lnTo>
                    <a:pt x="268224" y="451104"/>
                  </a:lnTo>
                  <a:lnTo>
                    <a:pt x="283464" y="451104"/>
                  </a:lnTo>
                  <a:close/>
                </a:path>
                <a:path w="283845" h="451484">
                  <a:moveTo>
                    <a:pt x="32004" y="30480"/>
                  </a:moveTo>
                  <a:lnTo>
                    <a:pt x="32004" y="15240"/>
                  </a:lnTo>
                  <a:lnTo>
                    <a:pt x="16764" y="30480"/>
                  </a:lnTo>
                  <a:lnTo>
                    <a:pt x="32004" y="30480"/>
                  </a:lnTo>
                  <a:close/>
                </a:path>
                <a:path w="283845" h="451484">
                  <a:moveTo>
                    <a:pt x="32004" y="419100"/>
                  </a:moveTo>
                  <a:lnTo>
                    <a:pt x="32004" y="30480"/>
                  </a:lnTo>
                  <a:lnTo>
                    <a:pt x="16764" y="30480"/>
                  </a:lnTo>
                  <a:lnTo>
                    <a:pt x="16764" y="419100"/>
                  </a:lnTo>
                  <a:lnTo>
                    <a:pt x="32004" y="419100"/>
                  </a:lnTo>
                  <a:close/>
                </a:path>
                <a:path w="283845" h="451484">
                  <a:moveTo>
                    <a:pt x="268224" y="419100"/>
                  </a:moveTo>
                  <a:lnTo>
                    <a:pt x="16764" y="419100"/>
                  </a:lnTo>
                  <a:lnTo>
                    <a:pt x="32004" y="434340"/>
                  </a:lnTo>
                  <a:lnTo>
                    <a:pt x="32004" y="451104"/>
                  </a:lnTo>
                  <a:lnTo>
                    <a:pt x="251460" y="451104"/>
                  </a:lnTo>
                  <a:lnTo>
                    <a:pt x="251460" y="434340"/>
                  </a:lnTo>
                  <a:lnTo>
                    <a:pt x="268224" y="419100"/>
                  </a:lnTo>
                  <a:close/>
                </a:path>
                <a:path w="283845" h="451484">
                  <a:moveTo>
                    <a:pt x="32004" y="451104"/>
                  </a:moveTo>
                  <a:lnTo>
                    <a:pt x="32004" y="434340"/>
                  </a:lnTo>
                  <a:lnTo>
                    <a:pt x="16764" y="419100"/>
                  </a:lnTo>
                  <a:lnTo>
                    <a:pt x="16764" y="451104"/>
                  </a:lnTo>
                  <a:lnTo>
                    <a:pt x="32004" y="451104"/>
                  </a:lnTo>
                  <a:close/>
                </a:path>
                <a:path w="283845" h="451484">
                  <a:moveTo>
                    <a:pt x="268224" y="30480"/>
                  </a:moveTo>
                  <a:lnTo>
                    <a:pt x="251460" y="15240"/>
                  </a:lnTo>
                  <a:lnTo>
                    <a:pt x="251460" y="30480"/>
                  </a:lnTo>
                  <a:lnTo>
                    <a:pt x="268224" y="30480"/>
                  </a:lnTo>
                  <a:close/>
                </a:path>
                <a:path w="283845" h="451484">
                  <a:moveTo>
                    <a:pt x="268224" y="419100"/>
                  </a:moveTo>
                  <a:lnTo>
                    <a:pt x="268224" y="30480"/>
                  </a:lnTo>
                  <a:lnTo>
                    <a:pt x="251460" y="30480"/>
                  </a:lnTo>
                  <a:lnTo>
                    <a:pt x="251460" y="419100"/>
                  </a:lnTo>
                  <a:lnTo>
                    <a:pt x="268224" y="419100"/>
                  </a:lnTo>
                  <a:close/>
                </a:path>
                <a:path w="283845" h="451484">
                  <a:moveTo>
                    <a:pt x="268224" y="451104"/>
                  </a:moveTo>
                  <a:lnTo>
                    <a:pt x="268224" y="419100"/>
                  </a:lnTo>
                  <a:lnTo>
                    <a:pt x="251460" y="434340"/>
                  </a:lnTo>
                  <a:lnTo>
                    <a:pt x="251460" y="451104"/>
                  </a:lnTo>
                  <a:lnTo>
                    <a:pt x="268224" y="451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90309" y="6717791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59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73546" y="6702552"/>
              <a:ext cx="283845" cy="451484"/>
            </a:xfrm>
            <a:custGeom>
              <a:avLst/>
              <a:gdLst/>
              <a:ahLst/>
              <a:cxnLst/>
              <a:rect l="l" t="t" r="r" b="b"/>
              <a:pathLst>
                <a:path w="283845" h="451484">
                  <a:moveTo>
                    <a:pt x="283464" y="451104"/>
                  </a:moveTo>
                  <a:lnTo>
                    <a:pt x="283464" y="0"/>
                  </a:lnTo>
                  <a:lnTo>
                    <a:pt x="0" y="0"/>
                  </a:lnTo>
                  <a:lnTo>
                    <a:pt x="0" y="451104"/>
                  </a:lnTo>
                  <a:lnTo>
                    <a:pt x="16764" y="451104"/>
                  </a:lnTo>
                  <a:lnTo>
                    <a:pt x="16764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252984" y="30480"/>
                  </a:lnTo>
                  <a:lnTo>
                    <a:pt x="252984" y="15240"/>
                  </a:lnTo>
                  <a:lnTo>
                    <a:pt x="268224" y="30480"/>
                  </a:lnTo>
                  <a:lnTo>
                    <a:pt x="268224" y="451104"/>
                  </a:lnTo>
                  <a:lnTo>
                    <a:pt x="283464" y="451104"/>
                  </a:lnTo>
                  <a:close/>
                </a:path>
                <a:path w="283845" h="451484">
                  <a:moveTo>
                    <a:pt x="32004" y="30480"/>
                  </a:moveTo>
                  <a:lnTo>
                    <a:pt x="32004" y="15240"/>
                  </a:lnTo>
                  <a:lnTo>
                    <a:pt x="16764" y="30480"/>
                  </a:lnTo>
                  <a:lnTo>
                    <a:pt x="32004" y="30480"/>
                  </a:lnTo>
                  <a:close/>
                </a:path>
                <a:path w="283845" h="451484">
                  <a:moveTo>
                    <a:pt x="32004" y="419100"/>
                  </a:moveTo>
                  <a:lnTo>
                    <a:pt x="32004" y="30480"/>
                  </a:lnTo>
                  <a:lnTo>
                    <a:pt x="16764" y="30480"/>
                  </a:lnTo>
                  <a:lnTo>
                    <a:pt x="16764" y="419100"/>
                  </a:lnTo>
                  <a:lnTo>
                    <a:pt x="32004" y="419100"/>
                  </a:lnTo>
                  <a:close/>
                </a:path>
                <a:path w="283845" h="451484">
                  <a:moveTo>
                    <a:pt x="268224" y="419100"/>
                  </a:moveTo>
                  <a:lnTo>
                    <a:pt x="16764" y="419100"/>
                  </a:lnTo>
                  <a:lnTo>
                    <a:pt x="32004" y="434340"/>
                  </a:lnTo>
                  <a:lnTo>
                    <a:pt x="32004" y="451104"/>
                  </a:lnTo>
                  <a:lnTo>
                    <a:pt x="252984" y="451104"/>
                  </a:lnTo>
                  <a:lnTo>
                    <a:pt x="252984" y="434340"/>
                  </a:lnTo>
                  <a:lnTo>
                    <a:pt x="268224" y="419100"/>
                  </a:lnTo>
                  <a:close/>
                </a:path>
                <a:path w="283845" h="451484">
                  <a:moveTo>
                    <a:pt x="32004" y="451104"/>
                  </a:moveTo>
                  <a:lnTo>
                    <a:pt x="32004" y="434340"/>
                  </a:lnTo>
                  <a:lnTo>
                    <a:pt x="16764" y="419100"/>
                  </a:lnTo>
                  <a:lnTo>
                    <a:pt x="16764" y="451104"/>
                  </a:lnTo>
                  <a:lnTo>
                    <a:pt x="32004" y="451104"/>
                  </a:lnTo>
                  <a:close/>
                </a:path>
                <a:path w="283845" h="451484">
                  <a:moveTo>
                    <a:pt x="268224" y="30480"/>
                  </a:moveTo>
                  <a:lnTo>
                    <a:pt x="252984" y="15240"/>
                  </a:lnTo>
                  <a:lnTo>
                    <a:pt x="252984" y="30480"/>
                  </a:lnTo>
                  <a:lnTo>
                    <a:pt x="268224" y="30480"/>
                  </a:lnTo>
                  <a:close/>
                </a:path>
                <a:path w="283845" h="451484">
                  <a:moveTo>
                    <a:pt x="268224" y="419100"/>
                  </a:moveTo>
                  <a:lnTo>
                    <a:pt x="268224" y="30480"/>
                  </a:lnTo>
                  <a:lnTo>
                    <a:pt x="252984" y="30480"/>
                  </a:lnTo>
                  <a:lnTo>
                    <a:pt x="252984" y="419100"/>
                  </a:lnTo>
                  <a:lnTo>
                    <a:pt x="268224" y="419100"/>
                  </a:lnTo>
                  <a:close/>
                </a:path>
                <a:path w="283845" h="451484">
                  <a:moveTo>
                    <a:pt x="268224" y="451104"/>
                  </a:moveTo>
                  <a:lnTo>
                    <a:pt x="268224" y="419100"/>
                  </a:lnTo>
                  <a:lnTo>
                    <a:pt x="252984" y="434340"/>
                  </a:lnTo>
                  <a:lnTo>
                    <a:pt x="252984" y="451104"/>
                  </a:lnTo>
                  <a:lnTo>
                    <a:pt x="268224" y="451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165226" y="4282440"/>
              <a:ext cx="2517775" cy="2519680"/>
            </a:xfrm>
            <a:custGeom>
              <a:avLst/>
              <a:gdLst/>
              <a:ahLst/>
              <a:cxnLst/>
              <a:rect l="l" t="t" r="r" b="b"/>
              <a:pathLst>
                <a:path w="2517775" h="2519679">
                  <a:moveTo>
                    <a:pt x="2517647" y="2519171"/>
                  </a:moveTo>
                  <a:lnTo>
                    <a:pt x="2517647" y="0"/>
                  </a:lnTo>
                  <a:lnTo>
                    <a:pt x="0" y="0"/>
                  </a:lnTo>
                  <a:lnTo>
                    <a:pt x="0" y="2519171"/>
                  </a:lnTo>
                  <a:lnTo>
                    <a:pt x="2517647" y="251917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143885" y="4261116"/>
              <a:ext cx="2560320" cy="2562225"/>
            </a:xfrm>
            <a:custGeom>
              <a:avLst/>
              <a:gdLst/>
              <a:ahLst/>
              <a:cxnLst/>
              <a:rect l="l" t="t" r="r" b="b"/>
              <a:pathLst>
                <a:path w="2560320" h="2562225">
                  <a:moveTo>
                    <a:pt x="1716024" y="762000"/>
                  </a:moveTo>
                  <a:lnTo>
                    <a:pt x="1684020" y="762000"/>
                  </a:lnTo>
                  <a:lnTo>
                    <a:pt x="1684020" y="792480"/>
                  </a:lnTo>
                  <a:lnTo>
                    <a:pt x="1684020" y="1181100"/>
                  </a:lnTo>
                  <a:lnTo>
                    <a:pt x="1684020" y="1213104"/>
                  </a:lnTo>
                  <a:lnTo>
                    <a:pt x="1684020" y="1601724"/>
                  </a:lnTo>
                  <a:lnTo>
                    <a:pt x="1295400" y="1601724"/>
                  </a:lnTo>
                  <a:lnTo>
                    <a:pt x="1295400" y="1213104"/>
                  </a:lnTo>
                  <a:lnTo>
                    <a:pt x="1684020" y="1213104"/>
                  </a:lnTo>
                  <a:lnTo>
                    <a:pt x="1684020" y="1181100"/>
                  </a:lnTo>
                  <a:lnTo>
                    <a:pt x="1295400" y="1181100"/>
                  </a:lnTo>
                  <a:lnTo>
                    <a:pt x="1295400" y="792480"/>
                  </a:lnTo>
                  <a:lnTo>
                    <a:pt x="1684020" y="792480"/>
                  </a:lnTo>
                  <a:lnTo>
                    <a:pt x="1684020" y="762000"/>
                  </a:lnTo>
                  <a:lnTo>
                    <a:pt x="1264920" y="762000"/>
                  </a:lnTo>
                  <a:lnTo>
                    <a:pt x="1264920" y="1181100"/>
                  </a:lnTo>
                  <a:lnTo>
                    <a:pt x="1264920" y="1213104"/>
                  </a:lnTo>
                  <a:lnTo>
                    <a:pt x="1264920" y="1632204"/>
                  </a:lnTo>
                  <a:lnTo>
                    <a:pt x="1280160" y="1632204"/>
                  </a:lnTo>
                  <a:lnTo>
                    <a:pt x="1295400" y="1632204"/>
                  </a:lnTo>
                  <a:lnTo>
                    <a:pt x="1684020" y="1632204"/>
                  </a:lnTo>
                  <a:lnTo>
                    <a:pt x="1699260" y="1632204"/>
                  </a:lnTo>
                  <a:lnTo>
                    <a:pt x="1716024" y="1632204"/>
                  </a:lnTo>
                  <a:lnTo>
                    <a:pt x="1716024" y="1213104"/>
                  </a:lnTo>
                  <a:lnTo>
                    <a:pt x="1716024" y="1181100"/>
                  </a:lnTo>
                  <a:lnTo>
                    <a:pt x="1716024" y="762000"/>
                  </a:lnTo>
                  <a:close/>
                </a:path>
                <a:path w="2560320" h="2562225">
                  <a:moveTo>
                    <a:pt x="2560320" y="0"/>
                  </a:moveTo>
                  <a:lnTo>
                    <a:pt x="2519172" y="0"/>
                  </a:lnTo>
                  <a:lnTo>
                    <a:pt x="2519172" y="42672"/>
                  </a:lnTo>
                  <a:lnTo>
                    <a:pt x="2519172" y="2519172"/>
                  </a:lnTo>
                  <a:lnTo>
                    <a:pt x="41148" y="2519172"/>
                  </a:lnTo>
                  <a:lnTo>
                    <a:pt x="41148" y="42672"/>
                  </a:lnTo>
                  <a:lnTo>
                    <a:pt x="2519172" y="42672"/>
                  </a:lnTo>
                  <a:lnTo>
                    <a:pt x="2519172" y="0"/>
                  </a:lnTo>
                  <a:lnTo>
                    <a:pt x="0" y="0"/>
                  </a:lnTo>
                  <a:lnTo>
                    <a:pt x="0" y="2561844"/>
                  </a:lnTo>
                  <a:lnTo>
                    <a:pt x="21336" y="2561844"/>
                  </a:lnTo>
                  <a:lnTo>
                    <a:pt x="41148" y="2561844"/>
                  </a:lnTo>
                  <a:lnTo>
                    <a:pt x="2519172" y="2561844"/>
                  </a:lnTo>
                  <a:lnTo>
                    <a:pt x="2538984" y="2561844"/>
                  </a:lnTo>
                  <a:lnTo>
                    <a:pt x="2560320" y="2561844"/>
                  </a:lnTo>
                  <a:lnTo>
                    <a:pt x="2560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644464" y="4309363"/>
            <a:ext cx="2298700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2400" b="1" spc="-10" dirty="0">
                <a:latin typeface="Times New Roman"/>
                <a:cs typeface="Times New Roman"/>
              </a:rPr>
              <a:t>Tabulka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symbolů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02326" y="4952489"/>
            <a:ext cx="5625465" cy="22057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98">
              <a:lnSpc>
                <a:spcPts val="3629"/>
              </a:lnSpc>
              <a:spcBef>
                <a:spcPts val="100"/>
              </a:spcBef>
            </a:pPr>
            <a:r>
              <a:rPr sz="3299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3299" b="1" spc="-25" dirty="0">
                <a:latin typeface="Times New Roman"/>
                <a:cs typeface="Times New Roman"/>
              </a:rPr>
              <a:t>:</a:t>
            </a:r>
            <a:endParaRPr sz="3299">
              <a:latin typeface="Times New Roman"/>
              <a:cs typeface="Times New Roman"/>
            </a:endParaRPr>
          </a:p>
          <a:p>
            <a:pPr marL="25398">
              <a:lnSpc>
                <a:spcPts val="3299"/>
              </a:lnSpc>
            </a:pPr>
            <a:r>
              <a:rPr sz="3299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3299" b="1" spc="-25" dirty="0">
                <a:latin typeface="Times New Roman"/>
                <a:cs typeface="Times New Roman"/>
              </a:rPr>
              <a:t>:</a:t>
            </a:r>
            <a:endParaRPr sz="3299">
              <a:latin typeface="Times New Roman"/>
              <a:cs typeface="Times New Roman"/>
            </a:endParaRPr>
          </a:p>
          <a:p>
            <a:pPr marL="25398">
              <a:lnSpc>
                <a:spcPts val="3629"/>
              </a:lnSpc>
            </a:pPr>
            <a:r>
              <a:rPr sz="3299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3299" b="1" spc="-25" dirty="0">
                <a:latin typeface="Times New Roman"/>
                <a:cs typeface="Times New Roman"/>
              </a:rPr>
              <a:t>:</a:t>
            </a:r>
            <a:endParaRPr sz="3299">
              <a:latin typeface="Times New Roman"/>
              <a:cs typeface="Times New Roman"/>
            </a:endParaRPr>
          </a:p>
          <a:p>
            <a:pPr marL="2355062">
              <a:spcBef>
                <a:spcPts val="2380"/>
              </a:spcBef>
            </a:pPr>
            <a:r>
              <a:rPr sz="3299" b="1" dirty="0">
                <a:solidFill>
                  <a:srgbClr val="3232CC"/>
                </a:solidFill>
                <a:latin typeface="Courier New"/>
                <a:cs typeface="Courier New"/>
              </a:rPr>
              <a:t>Id1</a:t>
            </a:r>
            <a:r>
              <a:rPr sz="3299" b="1" dirty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3299" b="1" dirty="0">
                <a:solidFill>
                  <a:srgbClr val="3232CC"/>
                </a:solidFill>
                <a:latin typeface="Courier New"/>
                <a:cs typeface="Courier New"/>
              </a:rPr>
              <a:t>Pos</a:t>
            </a:r>
            <a:r>
              <a:rPr sz="3299" b="1" dirty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3299" b="1" dirty="0">
                <a:solidFill>
                  <a:srgbClr val="3232CC"/>
                </a:solidFill>
                <a:latin typeface="Courier New"/>
                <a:cs typeface="Courier New"/>
              </a:rPr>
              <a:t>X</a:t>
            </a:r>
            <a:r>
              <a:rPr sz="3299" b="1" dirty="0">
                <a:solidFill>
                  <a:srgbClr val="FF0000"/>
                </a:solidFill>
                <a:latin typeface="Courier New"/>
                <a:cs typeface="Courier New"/>
              </a:rPr>
              <a:t>#</a:t>
            </a:r>
            <a:r>
              <a:rPr sz="3299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5250" b="1" spc="-89" baseline="-7936" dirty="0">
                <a:latin typeface="Times New Roman"/>
                <a:cs typeface="Times New Roman"/>
              </a:rPr>
              <a:t>…</a:t>
            </a:r>
            <a:endParaRPr sz="5250" baseline="-7936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778824" y="5143500"/>
            <a:ext cx="4025265" cy="1574800"/>
            <a:chOff x="4408810" y="5143500"/>
            <a:chExt cx="4025265" cy="1574800"/>
          </a:xfrm>
        </p:grpSpPr>
        <p:sp>
          <p:nvSpPr>
            <p:cNvPr id="46" name="object 46"/>
            <p:cNvSpPr/>
            <p:nvPr/>
          </p:nvSpPr>
          <p:spPr>
            <a:xfrm>
              <a:off x="4408810" y="5862828"/>
              <a:ext cx="451484" cy="451484"/>
            </a:xfrm>
            <a:custGeom>
              <a:avLst/>
              <a:gdLst/>
              <a:ahLst/>
              <a:cxnLst/>
              <a:rect l="l" t="t" r="r" b="b"/>
              <a:pathLst>
                <a:path w="451485" h="451485">
                  <a:moveTo>
                    <a:pt x="451104" y="451104"/>
                  </a:moveTo>
                  <a:lnTo>
                    <a:pt x="451104" y="0"/>
                  </a:lnTo>
                  <a:lnTo>
                    <a:pt x="0" y="0"/>
                  </a:lnTo>
                  <a:lnTo>
                    <a:pt x="0" y="451104"/>
                  </a:lnTo>
                  <a:lnTo>
                    <a:pt x="15240" y="451104"/>
                  </a:lnTo>
                  <a:lnTo>
                    <a:pt x="15240" y="30480"/>
                  </a:lnTo>
                  <a:lnTo>
                    <a:pt x="30480" y="15240"/>
                  </a:lnTo>
                  <a:lnTo>
                    <a:pt x="30480" y="30480"/>
                  </a:lnTo>
                  <a:lnTo>
                    <a:pt x="419100" y="30480"/>
                  </a:lnTo>
                  <a:lnTo>
                    <a:pt x="419100" y="15240"/>
                  </a:lnTo>
                  <a:lnTo>
                    <a:pt x="434340" y="30480"/>
                  </a:lnTo>
                  <a:lnTo>
                    <a:pt x="434340" y="451104"/>
                  </a:lnTo>
                  <a:lnTo>
                    <a:pt x="451104" y="451104"/>
                  </a:lnTo>
                  <a:close/>
                </a:path>
                <a:path w="451485" h="451485">
                  <a:moveTo>
                    <a:pt x="30480" y="30480"/>
                  </a:moveTo>
                  <a:lnTo>
                    <a:pt x="30480" y="15240"/>
                  </a:lnTo>
                  <a:lnTo>
                    <a:pt x="15240" y="30480"/>
                  </a:lnTo>
                  <a:lnTo>
                    <a:pt x="30480" y="30480"/>
                  </a:lnTo>
                  <a:close/>
                </a:path>
                <a:path w="451485" h="451485">
                  <a:moveTo>
                    <a:pt x="30480" y="419100"/>
                  </a:moveTo>
                  <a:lnTo>
                    <a:pt x="30480" y="30480"/>
                  </a:lnTo>
                  <a:lnTo>
                    <a:pt x="15240" y="30480"/>
                  </a:lnTo>
                  <a:lnTo>
                    <a:pt x="15240" y="419100"/>
                  </a:lnTo>
                  <a:lnTo>
                    <a:pt x="30480" y="419100"/>
                  </a:lnTo>
                  <a:close/>
                </a:path>
                <a:path w="451485" h="451485">
                  <a:moveTo>
                    <a:pt x="434340" y="419100"/>
                  </a:moveTo>
                  <a:lnTo>
                    <a:pt x="15240" y="419100"/>
                  </a:lnTo>
                  <a:lnTo>
                    <a:pt x="30480" y="434340"/>
                  </a:lnTo>
                  <a:lnTo>
                    <a:pt x="30480" y="451104"/>
                  </a:lnTo>
                  <a:lnTo>
                    <a:pt x="419100" y="451104"/>
                  </a:lnTo>
                  <a:lnTo>
                    <a:pt x="419100" y="434340"/>
                  </a:lnTo>
                  <a:lnTo>
                    <a:pt x="434340" y="419100"/>
                  </a:lnTo>
                  <a:close/>
                </a:path>
                <a:path w="451485" h="451485">
                  <a:moveTo>
                    <a:pt x="30480" y="451104"/>
                  </a:moveTo>
                  <a:lnTo>
                    <a:pt x="30480" y="434340"/>
                  </a:lnTo>
                  <a:lnTo>
                    <a:pt x="15240" y="419100"/>
                  </a:lnTo>
                  <a:lnTo>
                    <a:pt x="15240" y="451104"/>
                  </a:lnTo>
                  <a:lnTo>
                    <a:pt x="30480" y="451104"/>
                  </a:lnTo>
                  <a:close/>
                </a:path>
                <a:path w="451485" h="451485">
                  <a:moveTo>
                    <a:pt x="434340" y="30480"/>
                  </a:moveTo>
                  <a:lnTo>
                    <a:pt x="419100" y="15240"/>
                  </a:lnTo>
                  <a:lnTo>
                    <a:pt x="419100" y="30480"/>
                  </a:lnTo>
                  <a:lnTo>
                    <a:pt x="434340" y="30480"/>
                  </a:lnTo>
                  <a:close/>
                </a:path>
                <a:path w="451485" h="451485">
                  <a:moveTo>
                    <a:pt x="434340" y="419100"/>
                  </a:moveTo>
                  <a:lnTo>
                    <a:pt x="434340" y="30480"/>
                  </a:lnTo>
                  <a:lnTo>
                    <a:pt x="419100" y="30480"/>
                  </a:lnTo>
                  <a:lnTo>
                    <a:pt x="419100" y="419100"/>
                  </a:lnTo>
                  <a:lnTo>
                    <a:pt x="434340" y="419100"/>
                  </a:lnTo>
                  <a:close/>
                </a:path>
                <a:path w="451485" h="451485">
                  <a:moveTo>
                    <a:pt x="434340" y="451104"/>
                  </a:moveTo>
                  <a:lnTo>
                    <a:pt x="434340" y="419100"/>
                  </a:lnTo>
                  <a:lnTo>
                    <a:pt x="419100" y="434340"/>
                  </a:lnTo>
                  <a:lnTo>
                    <a:pt x="419100" y="451104"/>
                  </a:lnTo>
                  <a:lnTo>
                    <a:pt x="434340" y="451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29201" y="5143512"/>
              <a:ext cx="3904615" cy="1574800"/>
            </a:xfrm>
            <a:custGeom>
              <a:avLst/>
              <a:gdLst/>
              <a:ahLst/>
              <a:cxnLst/>
              <a:rect l="l" t="t" r="r" b="b"/>
              <a:pathLst>
                <a:path w="3904615" h="1574800">
                  <a:moveTo>
                    <a:pt x="122085" y="41148"/>
                  </a:moveTo>
                  <a:lnTo>
                    <a:pt x="121424" y="37922"/>
                  </a:lnTo>
                  <a:lnTo>
                    <a:pt x="107632" y="18097"/>
                  </a:lnTo>
                  <a:lnTo>
                    <a:pt x="87274" y="4826"/>
                  </a:lnTo>
                  <a:lnTo>
                    <a:pt x="62484" y="0"/>
                  </a:lnTo>
                  <a:lnTo>
                    <a:pt x="37934" y="4826"/>
                  </a:lnTo>
                  <a:lnTo>
                    <a:pt x="18097" y="18097"/>
                  </a:lnTo>
                  <a:lnTo>
                    <a:pt x="4838" y="37922"/>
                  </a:lnTo>
                  <a:lnTo>
                    <a:pt x="0" y="62484"/>
                  </a:lnTo>
                  <a:lnTo>
                    <a:pt x="4838" y="87261"/>
                  </a:lnTo>
                  <a:lnTo>
                    <a:pt x="18097" y="107632"/>
                  </a:lnTo>
                  <a:lnTo>
                    <a:pt x="37934" y="121412"/>
                  </a:lnTo>
                  <a:lnTo>
                    <a:pt x="62484" y="126492"/>
                  </a:lnTo>
                  <a:lnTo>
                    <a:pt x="87274" y="121412"/>
                  </a:lnTo>
                  <a:lnTo>
                    <a:pt x="107632" y="107632"/>
                  </a:lnTo>
                  <a:lnTo>
                    <a:pt x="121424" y="87261"/>
                  </a:lnTo>
                  <a:lnTo>
                    <a:pt x="122085" y="84023"/>
                  </a:lnTo>
                  <a:lnTo>
                    <a:pt x="122085" y="83820"/>
                  </a:lnTo>
                  <a:lnTo>
                    <a:pt x="122085" y="41148"/>
                  </a:lnTo>
                  <a:close/>
                </a:path>
                <a:path w="3904615" h="1574800">
                  <a:moveTo>
                    <a:pt x="3904488" y="1447800"/>
                  </a:moveTo>
                  <a:lnTo>
                    <a:pt x="3861816" y="1447800"/>
                  </a:lnTo>
                  <a:lnTo>
                    <a:pt x="3861816" y="902208"/>
                  </a:lnTo>
                  <a:lnTo>
                    <a:pt x="3840480" y="902208"/>
                  </a:lnTo>
                  <a:lnTo>
                    <a:pt x="3840480" y="880872"/>
                  </a:lnTo>
                  <a:lnTo>
                    <a:pt x="2854452" y="880872"/>
                  </a:lnTo>
                  <a:lnTo>
                    <a:pt x="2854452" y="483108"/>
                  </a:lnTo>
                  <a:lnTo>
                    <a:pt x="2833116" y="483108"/>
                  </a:lnTo>
                  <a:lnTo>
                    <a:pt x="2833116" y="461772"/>
                  </a:lnTo>
                  <a:lnTo>
                    <a:pt x="2811780" y="461772"/>
                  </a:lnTo>
                  <a:lnTo>
                    <a:pt x="2811780" y="502920"/>
                  </a:lnTo>
                  <a:lnTo>
                    <a:pt x="2811780" y="880872"/>
                  </a:lnTo>
                  <a:lnTo>
                    <a:pt x="1847088" y="880872"/>
                  </a:lnTo>
                  <a:lnTo>
                    <a:pt x="1847088" y="502920"/>
                  </a:lnTo>
                  <a:lnTo>
                    <a:pt x="2811780" y="502920"/>
                  </a:lnTo>
                  <a:lnTo>
                    <a:pt x="2811780" y="461772"/>
                  </a:lnTo>
                  <a:lnTo>
                    <a:pt x="1847088" y="461772"/>
                  </a:lnTo>
                  <a:lnTo>
                    <a:pt x="1847088" y="62484"/>
                  </a:lnTo>
                  <a:lnTo>
                    <a:pt x="1825752" y="62484"/>
                  </a:lnTo>
                  <a:lnTo>
                    <a:pt x="1825752" y="41148"/>
                  </a:lnTo>
                  <a:lnTo>
                    <a:pt x="122085" y="41148"/>
                  </a:lnTo>
                  <a:lnTo>
                    <a:pt x="126492" y="62484"/>
                  </a:lnTo>
                  <a:lnTo>
                    <a:pt x="126492" y="83820"/>
                  </a:lnTo>
                  <a:lnTo>
                    <a:pt x="1804416" y="83820"/>
                  </a:lnTo>
                  <a:lnTo>
                    <a:pt x="1804416" y="461772"/>
                  </a:lnTo>
                  <a:lnTo>
                    <a:pt x="122123" y="461772"/>
                  </a:lnTo>
                  <a:lnTo>
                    <a:pt x="121424" y="458317"/>
                  </a:lnTo>
                  <a:lnTo>
                    <a:pt x="107632" y="437959"/>
                  </a:lnTo>
                  <a:lnTo>
                    <a:pt x="87274" y="424167"/>
                  </a:lnTo>
                  <a:lnTo>
                    <a:pt x="62484" y="419100"/>
                  </a:lnTo>
                  <a:lnTo>
                    <a:pt x="37934" y="424167"/>
                  </a:lnTo>
                  <a:lnTo>
                    <a:pt x="18097" y="437959"/>
                  </a:lnTo>
                  <a:lnTo>
                    <a:pt x="4838" y="458317"/>
                  </a:lnTo>
                  <a:lnTo>
                    <a:pt x="0" y="483108"/>
                  </a:lnTo>
                  <a:lnTo>
                    <a:pt x="4838" y="507009"/>
                  </a:lnTo>
                  <a:lnTo>
                    <a:pt x="18097" y="526923"/>
                  </a:lnTo>
                  <a:lnTo>
                    <a:pt x="37934" y="540537"/>
                  </a:lnTo>
                  <a:lnTo>
                    <a:pt x="62484" y="545592"/>
                  </a:lnTo>
                  <a:lnTo>
                    <a:pt x="87274" y="540537"/>
                  </a:lnTo>
                  <a:lnTo>
                    <a:pt x="107632" y="526923"/>
                  </a:lnTo>
                  <a:lnTo>
                    <a:pt x="121424" y="507009"/>
                  </a:lnTo>
                  <a:lnTo>
                    <a:pt x="122288" y="502920"/>
                  </a:lnTo>
                  <a:lnTo>
                    <a:pt x="126492" y="502920"/>
                  </a:lnTo>
                  <a:lnTo>
                    <a:pt x="1804416" y="502920"/>
                  </a:lnTo>
                  <a:lnTo>
                    <a:pt x="1804416" y="880872"/>
                  </a:lnTo>
                  <a:lnTo>
                    <a:pt x="122085" y="880872"/>
                  </a:lnTo>
                  <a:lnTo>
                    <a:pt x="121424" y="877646"/>
                  </a:lnTo>
                  <a:lnTo>
                    <a:pt x="107632" y="857821"/>
                  </a:lnTo>
                  <a:lnTo>
                    <a:pt x="87274" y="844550"/>
                  </a:lnTo>
                  <a:lnTo>
                    <a:pt x="62484" y="839724"/>
                  </a:lnTo>
                  <a:lnTo>
                    <a:pt x="37934" y="844550"/>
                  </a:lnTo>
                  <a:lnTo>
                    <a:pt x="18097" y="857821"/>
                  </a:lnTo>
                  <a:lnTo>
                    <a:pt x="4838" y="877646"/>
                  </a:lnTo>
                  <a:lnTo>
                    <a:pt x="0" y="902208"/>
                  </a:lnTo>
                  <a:lnTo>
                    <a:pt x="4838" y="926757"/>
                  </a:lnTo>
                  <a:lnTo>
                    <a:pt x="18097" y="946594"/>
                  </a:lnTo>
                  <a:lnTo>
                    <a:pt x="37934" y="959853"/>
                  </a:lnTo>
                  <a:lnTo>
                    <a:pt x="62484" y="964692"/>
                  </a:lnTo>
                  <a:lnTo>
                    <a:pt x="87274" y="959853"/>
                  </a:lnTo>
                  <a:lnTo>
                    <a:pt x="107632" y="946594"/>
                  </a:lnTo>
                  <a:lnTo>
                    <a:pt x="121424" y="926757"/>
                  </a:lnTo>
                  <a:lnTo>
                    <a:pt x="122085" y="923544"/>
                  </a:lnTo>
                  <a:lnTo>
                    <a:pt x="126492" y="923544"/>
                  </a:lnTo>
                  <a:lnTo>
                    <a:pt x="1804416" y="923544"/>
                  </a:lnTo>
                  <a:lnTo>
                    <a:pt x="1804416" y="1447800"/>
                  </a:lnTo>
                  <a:lnTo>
                    <a:pt x="1763268" y="1447800"/>
                  </a:lnTo>
                  <a:lnTo>
                    <a:pt x="1804416" y="1531099"/>
                  </a:lnTo>
                  <a:lnTo>
                    <a:pt x="1825752" y="1574292"/>
                  </a:lnTo>
                  <a:lnTo>
                    <a:pt x="1847088" y="1531099"/>
                  </a:lnTo>
                  <a:lnTo>
                    <a:pt x="1888236" y="1447800"/>
                  </a:lnTo>
                  <a:lnTo>
                    <a:pt x="1847088" y="1447800"/>
                  </a:lnTo>
                  <a:lnTo>
                    <a:pt x="1847088" y="923544"/>
                  </a:lnTo>
                  <a:lnTo>
                    <a:pt x="2811780" y="923544"/>
                  </a:lnTo>
                  <a:lnTo>
                    <a:pt x="2811780" y="1447800"/>
                  </a:lnTo>
                  <a:lnTo>
                    <a:pt x="2770632" y="1447800"/>
                  </a:lnTo>
                  <a:lnTo>
                    <a:pt x="2811780" y="1531099"/>
                  </a:lnTo>
                  <a:lnTo>
                    <a:pt x="2833116" y="1574292"/>
                  </a:lnTo>
                  <a:lnTo>
                    <a:pt x="2854452" y="1532128"/>
                  </a:lnTo>
                  <a:lnTo>
                    <a:pt x="2897124" y="1447800"/>
                  </a:lnTo>
                  <a:lnTo>
                    <a:pt x="2854452" y="1447800"/>
                  </a:lnTo>
                  <a:lnTo>
                    <a:pt x="2854452" y="923544"/>
                  </a:lnTo>
                  <a:lnTo>
                    <a:pt x="3820668" y="923544"/>
                  </a:lnTo>
                  <a:lnTo>
                    <a:pt x="3820668" y="1447800"/>
                  </a:lnTo>
                  <a:lnTo>
                    <a:pt x="3777996" y="1447800"/>
                  </a:lnTo>
                  <a:lnTo>
                    <a:pt x="3820668" y="1534172"/>
                  </a:lnTo>
                  <a:lnTo>
                    <a:pt x="3840480" y="1574292"/>
                  </a:lnTo>
                  <a:lnTo>
                    <a:pt x="3861816" y="1532128"/>
                  </a:lnTo>
                  <a:lnTo>
                    <a:pt x="3904488" y="14478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821633" y="6334758"/>
            <a:ext cx="474489" cy="4445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699">
              <a:lnSpc>
                <a:spcPts val="3700"/>
              </a:lnSpc>
            </a:pPr>
            <a:r>
              <a:rPr sz="3299" b="1" spc="-50" dirty="0">
                <a:latin typeface="Times New Roman"/>
                <a:cs typeface="Times New Roman"/>
              </a:rPr>
              <a:t>…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51" name="Zástupný symbol pro číslo snímku 50">
            <a:extLst>
              <a:ext uri="{FF2B5EF4-FFF2-40B4-BE49-F238E27FC236}">
                <a16:creationId xmlns:a16="http://schemas.microsoft.com/office/drawing/2014/main" id="{9C798874-3D11-1EAB-6A4E-A61E2A3FEC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22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8481" y="478027"/>
            <a:ext cx="693610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dirty="0"/>
              <a:t>Tabulka</a:t>
            </a:r>
            <a:r>
              <a:rPr spc="-150" dirty="0"/>
              <a:t> </a:t>
            </a:r>
            <a:r>
              <a:rPr dirty="0"/>
              <a:t>symbolů:</a:t>
            </a:r>
            <a:r>
              <a:rPr spc="-135" dirty="0"/>
              <a:t> </a:t>
            </a:r>
            <a:r>
              <a:rPr spc="-10" dirty="0"/>
              <a:t>Struktura</a:t>
            </a:r>
          </a:p>
        </p:txBody>
      </p:sp>
      <p:sp>
        <p:nvSpPr>
          <p:cNvPr id="3" name="object 3"/>
          <p:cNvSpPr/>
          <p:nvPr/>
        </p:nvSpPr>
        <p:spPr>
          <a:xfrm>
            <a:off x="2435169" y="4261103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86281" y="3815587"/>
            <a:ext cx="474489" cy="4445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699">
              <a:lnSpc>
                <a:spcPts val="3700"/>
              </a:lnSpc>
            </a:pPr>
            <a:r>
              <a:rPr sz="3299" b="1" spc="-50" dirty="0">
                <a:latin typeface="Times New Roman"/>
                <a:cs typeface="Times New Roman"/>
              </a:rPr>
              <a:t>…</a:t>
            </a:r>
            <a:endParaRPr sz="3299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53556" y="5521454"/>
            <a:ext cx="7431405" cy="1679575"/>
            <a:chOff x="1883542" y="5521452"/>
            <a:chExt cx="7431405" cy="1679575"/>
          </a:xfrm>
        </p:grpSpPr>
        <p:sp>
          <p:nvSpPr>
            <p:cNvPr id="6" name="object 6"/>
            <p:cNvSpPr/>
            <p:nvPr/>
          </p:nvSpPr>
          <p:spPr>
            <a:xfrm>
              <a:off x="1904878" y="6633971"/>
              <a:ext cx="1428115" cy="546100"/>
            </a:xfrm>
            <a:custGeom>
              <a:avLst/>
              <a:gdLst/>
              <a:ahLst/>
              <a:cxnLst/>
              <a:rect l="l" t="t" r="r" b="b"/>
              <a:pathLst>
                <a:path w="1428114" h="546100">
                  <a:moveTo>
                    <a:pt x="1427987" y="545591"/>
                  </a:moveTo>
                  <a:lnTo>
                    <a:pt x="1427987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1427987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3542" y="6612636"/>
              <a:ext cx="1470660" cy="588645"/>
            </a:xfrm>
            <a:custGeom>
              <a:avLst/>
              <a:gdLst/>
              <a:ahLst/>
              <a:cxnLst/>
              <a:rect l="l" t="t" r="r" b="b"/>
              <a:pathLst>
                <a:path w="1470660" h="588645">
                  <a:moveTo>
                    <a:pt x="1470660" y="588264"/>
                  </a:moveTo>
                  <a:lnTo>
                    <a:pt x="1470660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427988" y="42672"/>
                  </a:lnTo>
                  <a:lnTo>
                    <a:pt x="1427988" y="21336"/>
                  </a:lnTo>
                  <a:lnTo>
                    <a:pt x="1449324" y="42672"/>
                  </a:lnTo>
                  <a:lnTo>
                    <a:pt x="1449324" y="588264"/>
                  </a:lnTo>
                  <a:lnTo>
                    <a:pt x="1470660" y="588264"/>
                  </a:lnTo>
                  <a:close/>
                </a:path>
                <a:path w="1470660" h="58864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470660" h="588645">
                  <a:moveTo>
                    <a:pt x="42672" y="54559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470660" h="588645">
                  <a:moveTo>
                    <a:pt x="1449324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1427988" y="588264"/>
                  </a:lnTo>
                  <a:lnTo>
                    <a:pt x="1427988" y="566928"/>
                  </a:lnTo>
                  <a:lnTo>
                    <a:pt x="1449324" y="545592"/>
                  </a:lnTo>
                  <a:close/>
                </a:path>
                <a:path w="1470660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1470660" h="588645">
                  <a:moveTo>
                    <a:pt x="1449324" y="42672"/>
                  </a:moveTo>
                  <a:lnTo>
                    <a:pt x="1427988" y="21336"/>
                  </a:lnTo>
                  <a:lnTo>
                    <a:pt x="1427988" y="42672"/>
                  </a:lnTo>
                  <a:lnTo>
                    <a:pt x="1449324" y="42672"/>
                  </a:lnTo>
                  <a:close/>
                </a:path>
                <a:path w="1470660" h="588645">
                  <a:moveTo>
                    <a:pt x="1449324" y="545592"/>
                  </a:moveTo>
                  <a:lnTo>
                    <a:pt x="1449324" y="42672"/>
                  </a:lnTo>
                  <a:lnTo>
                    <a:pt x="1427988" y="42672"/>
                  </a:lnTo>
                  <a:lnTo>
                    <a:pt x="1427988" y="545592"/>
                  </a:lnTo>
                  <a:lnTo>
                    <a:pt x="1449324" y="545592"/>
                  </a:lnTo>
                  <a:close/>
                </a:path>
                <a:path w="1470660" h="588645">
                  <a:moveTo>
                    <a:pt x="1449324" y="588264"/>
                  </a:moveTo>
                  <a:lnTo>
                    <a:pt x="1449324" y="545592"/>
                  </a:lnTo>
                  <a:lnTo>
                    <a:pt x="1427988" y="566928"/>
                  </a:lnTo>
                  <a:lnTo>
                    <a:pt x="1427988" y="588264"/>
                  </a:lnTo>
                  <a:lnTo>
                    <a:pt x="1449324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32866" y="6633971"/>
              <a:ext cx="5960745" cy="546100"/>
            </a:xfrm>
            <a:custGeom>
              <a:avLst/>
              <a:gdLst/>
              <a:ahLst/>
              <a:cxnLst/>
              <a:rect l="l" t="t" r="r" b="b"/>
              <a:pathLst>
                <a:path w="5960745" h="546100">
                  <a:moveTo>
                    <a:pt x="5960363" y="545591"/>
                  </a:moveTo>
                  <a:lnTo>
                    <a:pt x="596036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960363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11530" y="6612636"/>
              <a:ext cx="6003290" cy="588645"/>
            </a:xfrm>
            <a:custGeom>
              <a:avLst/>
              <a:gdLst/>
              <a:ahLst/>
              <a:cxnLst/>
              <a:rect l="l" t="t" r="r" b="b"/>
              <a:pathLst>
                <a:path w="6003290" h="588645">
                  <a:moveTo>
                    <a:pt x="6003036" y="588264"/>
                  </a:moveTo>
                  <a:lnTo>
                    <a:pt x="6003036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961888" y="42672"/>
                  </a:lnTo>
                  <a:lnTo>
                    <a:pt x="5961888" y="21336"/>
                  </a:lnTo>
                  <a:lnTo>
                    <a:pt x="5981700" y="42672"/>
                  </a:lnTo>
                  <a:lnTo>
                    <a:pt x="5981700" y="588264"/>
                  </a:lnTo>
                  <a:lnTo>
                    <a:pt x="6003036" y="588264"/>
                  </a:lnTo>
                  <a:close/>
                </a:path>
                <a:path w="6003290" h="58864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003290" h="588645">
                  <a:moveTo>
                    <a:pt x="42672" y="54559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003290" h="588645">
                  <a:moveTo>
                    <a:pt x="5981700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5961888" y="588264"/>
                  </a:lnTo>
                  <a:lnTo>
                    <a:pt x="5961888" y="566928"/>
                  </a:lnTo>
                  <a:lnTo>
                    <a:pt x="5981700" y="545592"/>
                  </a:lnTo>
                  <a:close/>
                </a:path>
                <a:path w="6003290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6003290" h="588645">
                  <a:moveTo>
                    <a:pt x="5981700" y="42672"/>
                  </a:moveTo>
                  <a:lnTo>
                    <a:pt x="5961888" y="21336"/>
                  </a:lnTo>
                  <a:lnTo>
                    <a:pt x="5961888" y="42672"/>
                  </a:lnTo>
                  <a:lnTo>
                    <a:pt x="5981700" y="42672"/>
                  </a:lnTo>
                  <a:close/>
                </a:path>
                <a:path w="6003290" h="588645">
                  <a:moveTo>
                    <a:pt x="5981700" y="545592"/>
                  </a:moveTo>
                  <a:lnTo>
                    <a:pt x="5981700" y="42672"/>
                  </a:lnTo>
                  <a:lnTo>
                    <a:pt x="5961888" y="42672"/>
                  </a:lnTo>
                  <a:lnTo>
                    <a:pt x="5961888" y="545592"/>
                  </a:lnTo>
                  <a:lnTo>
                    <a:pt x="5981700" y="545592"/>
                  </a:lnTo>
                  <a:close/>
                </a:path>
                <a:path w="6003290" h="588645">
                  <a:moveTo>
                    <a:pt x="5981700" y="588264"/>
                  </a:moveTo>
                  <a:lnTo>
                    <a:pt x="5981700" y="545592"/>
                  </a:lnTo>
                  <a:lnTo>
                    <a:pt x="5961888" y="566928"/>
                  </a:lnTo>
                  <a:lnTo>
                    <a:pt x="5961888" y="588264"/>
                  </a:lnTo>
                  <a:lnTo>
                    <a:pt x="598170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4878" y="6129527"/>
              <a:ext cx="1428115" cy="546100"/>
            </a:xfrm>
            <a:custGeom>
              <a:avLst/>
              <a:gdLst/>
              <a:ahLst/>
              <a:cxnLst/>
              <a:rect l="l" t="t" r="r" b="b"/>
              <a:pathLst>
                <a:path w="1428114" h="546100">
                  <a:moveTo>
                    <a:pt x="1427987" y="545591"/>
                  </a:moveTo>
                  <a:lnTo>
                    <a:pt x="1427987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1427987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83542" y="6108192"/>
              <a:ext cx="1470660" cy="588645"/>
            </a:xfrm>
            <a:custGeom>
              <a:avLst/>
              <a:gdLst/>
              <a:ahLst/>
              <a:cxnLst/>
              <a:rect l="l" t="t" r="r" b="b"/>
              <a:pathLst>
                <a:path w="1470660" h="588645">
                  <a:moveTo>
                    <a:pt x="1470660" y="588264"/>
                  </a:moveTo>
                  <a:lnTo>
                    <a:pt x="1470660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427988" y="42672"/>
                  </a:lnTo>
                  <a:lnTo>
                    <a:pt x="1427988" y="21336"/>
                  </a:lnTo>
                  <a:lnTo>
                    <a:pt x="1449324" y="42672"/>
                  </a:lnTo>
                  <a:lnTo>
                    <a:pt x="1449324" y="588264"/>
                  </a:lnTo>
                  <a:lnTo>
                    <a:pt x="1470660" y="588264"/>
                  </a:lnTo>
                  <a:close/>
                </a:path>
                <a:path w="1470660" h="58864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470660" h="588645">
                  <a:moveTo>
                    <a:pt x="42672" y="547116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7116"/>
                  </a:lnTo>
                  <a:lnTo>
                    <a:pt x="42672" y="547116"/>
                  </a:lnTo>
                  <a:close/>
                </a:path>
                <a:path w="1470660" h="588645">
                  <a:moveTo>
                    <a:pt x="1449324" y="547116"/>
                  </a:moveTo>
                  <a:lnTo>
                    <a:pt x="21336" y="547116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1427988" y="588264"/>
                  </a:lnTo>
                  <a:lnTo>
                    <a:pt x="1427988" y="566928"/>
                  </a:lnTo>
                  <a:lnTo>
                    <a:pt x="1449324" y="547116"/>
                  </a:lnTo>
                  <a:close/>
                </a:path>
                <a:path w="1470660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7116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1470660" h="588645">
                  <a:moveTo>
                    <a:pt x="1449324" y="42672"/>
                  </a:moveTo>
                  <a:lnTo>
                    <a:pt x="1427988" y="21336"/>
                  </a:lnTo>
                  <a:lnTo>
                    <a:pt x="1427988" y="42672"/>
                  </a:lnTo>
                  <a:lnTo>
                    <a:pt x="1449324" y="42672"/>
                  </a:lnTo>
                  <a:close/>
                </a:path>
                <a:path w="1470660" h="588645">
                  <a:moveTo>
                    <a:pt x="1449324" y="547116"/>
                  </a:moveTo>
                  <a:lnTo>
                    <a:pt x="1449324" y="42672"/>
                  </a:lnTo>
                  <a:lnTo>
                    <a:pt x="1427988" y="42672"/>
                  </a:lnTo>
                  <a:lnTo>
                    <a:pt x="1427988" y="547116"/>
                  </a:lnTo>
                  <a:lnTo>
                    <a:pt x="1449324" y="547116"/>
                  </a:lnTo>
                  <a:close/>
                </a:path>
                <a:path w="1470660" h="588645">
                  <a:moveTo>
                    <a:pt x="1449324" y="588264"/>
                  </a:moveTo>
                  <a:lnTo>
                    <a:pt x="1449324" y="547116"/>
                  </a:lnTo>
                  <a:lnTo>
                    <a:pt x="1427988" y="566928"/>
                  </a:lnTo>
                  <a:lnTo>
                    <a:pt x="1427988" y="588264"/>
                  </a:lnTo>
                  <a:lnTo>
                    <a:pt x="1449324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32866" y="6129527"/>
              <a:ext cx="5960745" cy="546100"/>
            </a:xfrm>
            <a:custGeom>
              <a:avLst/>
              <a:gdLst/>
              <a:ahLst/>
              <a:cxnLst/>
              <a:rect l="l" t="t" r="r" b="b"/>
              <a:pathLst>
                <a:path w="5960745" h="546100">
                  <a:moveTo>
                    <a:pt x="5960363" y="545591"/>
                  </a:moveTo>
                  <a:lnTo>
                    <a:pt x="596036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960363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11530" y="6108192"/>
              <a:ext cx="6003290" cy="588645"/>
            </a:xfrm>
            <a:custGeom>
              <a:avLst/>
              <a:gdLst/>
              <a:ahLst/>
              <a:cxnLst/>
              <a:rect l="l" t="t" r="r" b="b"/>
              <a:pathLst>
                <a:path w="6003290" h="588645">
                  <a:moveTo>
                    <a:pt x="6003036" y="588264"/>
                  </a:moveTo>
                  <a:lnTo>
                    <a:pt x="6003036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961888" y="42672"/>
                  </a:lnTo>
                  <a:lnTo>
                    <a:pt x="5961888" y="21336"/>
                  </a:lnTo>
                  <a:lnTo>
                    <a:pt x="5981700" y="42672"/>
                  </a:lnTo>
                  <a:lnTo>
                    <a:pt x="5981700" y="588264"/>
                  </a:lnTo>
                  <a:lnTo>
                    <a:pt x="6003036" y="588264"/>
                  </a:lnTo>
                  <a:close/>
                </a:path>
                <a:path w="6003290" h="58864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003290" h="588645">
                  <a:moveTo>
                    <a:pt x="42672" y="547116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7116"/>
                  </a:lnTo>
                  <a:lnTo>
                    <a:pt x="42672" y="547116"/>
                  </a:lnTo>
                  <a:close/>
                </a:path>
                <a:path w="6003290" h="588645">
                  <a:moveTo>
                    <a:pt x="5981700" y="547116"/>
                  </a:moveTo>
                  <a:lnTo>
                    <a:pt x="21336" y="547116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5961888" y="588264"/>
                  </a:lnTo>
                  <a:lnTo>
                    <a:pt x="5961888" y="566928"/>
                  </a:lnTo>
                  <a:lnTo>
                    <a:pt x="5981700" y="547116"/>
                  </a:lnTo>
                  <a:close/>
                </a:path>
                <a:path w="6003290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7116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6003290" h="588645">
                  <a:moveTo>
                    <a:pt x="5981700" y="42672"/>
                  </a:moveTo>
                  <a:lnTo>
                    <a:pt x="5961888" y="21336"/>
                  </a:lnTo>
                  <a:lnTo>
                    <a:pt x="5961888" y="42672"/>
                  </a:lnTo>
                  <a:lnTo>
                    <a:pt x="5981700" y="42672"/>
                  </a:lnTo>
                  <a:close/>
                </a:path>
                <a:path w="6003290" h="588645">
                  <a:moveTo>
                    <a:pt x="5981700" y="547116"/>
                  </a:moveTo>
                  <a:lnTo>
                    <a:pt x="5981700" y="42672"/>
                  </a:lnTo>
                  <a:lnTo>
                    <a:pt x="5961888" y="42672"/>
                  </a:lnTo>
                  <a:lnTo>
                    <a:pt x="5961888" y="547116"/>
                  </a:lnTo>
                  <a:lnTo>
                    <a:pt x="5981700" y="547116"/>
                  </a:lnTo>
                  <a:close/>
                </a:path>
                <a:path w="6003290" h="588645">
                  <a:moveTo>
                    <a:pt x="5981700" y="588264"/>
                  </a:moveTo>
                  <a:lnTo>
                    <a:pt x="5981700" y="547116"/>
                  </a:lnTo>
                  <a:lnTo>
                    <a:pt x="5961888" y="566928"/>
                  </a:lnTo>
                  <a:lnTo>
                    <a:pt x="5961888" y="588264"/>
                  </a:lnTo>
                  <a:lnTo>
                    <a:pt x="598170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4878" y="5542787"/>
              <a:ext cx="1428115" cy="612775"/>
            </a:xfrm>
            <a:custGeom>
              <a:avLst/>
              <a:gdLst/>
              <a:ahLst/>
              <a:cxnLst/>
              <a:rect l="l" t="t" r="r" b="b"/>
              <a:pathLst>
                <a:path w="1428114" h="612775">
                  <a:moveTo>
                    <a:pt x="1427987" y="612647"/>
                  </a:moveTo>
                  <a:lnTo>
                    <a:pt x="1427987" y="0"/>
                  </a:lnTo>
                  <a:lnTo>
                    <a:pt x="0" y="0"/>
                  </a:lnTo>
                  <a:lnTo>
                    <a:pt x="0" y="612647"/>
                  </a:lnTo>
                  <a:lnTo>
                    <a:pt x="1427987" y="61264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883542" y="5521452"/>
              <a:ext cx="1470660" cy="655320"/>
            </a:xfrm>
            <a:custGeom>
              <a:avLst/>
              <a:gdLst/>
              <a:ahLst/>
              <a:cxnLst/>
              <a:rect l="l" t="t" r="r" b="b"/>
              <a:pathLst>
                <a:path w="1470660" h="655320">
                  <a:moveTo>
                    <a:pt x="1470660" y="655320"/>
                  </a:moveTo>
                  <a:lnTo>
                    <a:pt x="1470660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21336" y="655320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427988" y="41148"/>
                  </a:lnTo>
                  <a:lnTo>
                    <a:pt x="1427988" y="21336"/>
                  </a:lnTo>
                  <a:lnTo>
                    <a:pt x="1449324" y="41148"/>
                  </a:lnTo>
                  <a:lnTo>
                    <a:pt x="1449324" y="655320"/>
                  </a:lnTo>
                  <a:lnTo>
                    <a:pt x="1470660" y="655320"/>
                  </a:lnTo>
                  <a:close/>
                </a:path>
                <a:path w="1470660" h="65532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470660" h="655320">
                  <a:moveTo>
                    <a:pt x="42672" y="61417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14172"/>
                  </a:lnTo>
                  <a:lnTo>
                    <a:pt x="42672" y="614172"/>
                  </a:lnTo>
                  <a:close/>
                </a:path>
                <a:path w="1470660" h="655320">
                  <a:moveTo>
                    <a:pt x="1449324" y="614172"/>
                  </a:moveTo>
                  <a:lnTo>
                    <a:pt x="21336" y="614172"/>
                  </a:lnTo>
                  <a:lnTo>
                    <a:pt x="42672" y="633984"/>
                  </a:lnTo>
                  <a:lnTo>
                    <a:pt x="42672" y="655320"/>
                  </a:lnTo>
                  <a:lnTo>
                    <a:pt x="1427988" y="655320"/>
                  </a:lnTo>
                  <a:lnTo>
                    <a:pt x="1427988" y="633984"/>
                  </a:lnTo>
                  <a:lnTo>
                    <a:pt x="1449324" y="614172"/>
                  </a:lnTo>
                  <a:close/>
                </a:path>
                <a:path w="1470660" h="655320">
                  <a:moveTo>
                    <a:pt x="42672" y="655320"/>
                  </a:moveTo>
                  <a:lnTo>
                    <a:pt x="42672" y="633984"/>
                  </a:lnTo>
                  <a:lnTo>
                    <a:pt x="21336" y="614172"/>
                  </a:lnTo>
                  <a:lnTo>
                    <a:pt x="21336" y="655320"/>
                  </a:lnTo>
                  <a:lnTo>
                    <a:pt x="42672" y="655320"/>
                  </a:lnTo>
                  <a:close/>
                </a:path>
                <a:path w="1470660" h="655320">
                  <a:moveTo>
                    <a:pt x="1449324" y="41148"/>
                  </a:moveTo>
                  <a:lnTo>
                    <a:pt x="1427988" y="21336"/>
                  </a:lnTo>
                  <a:lnTo>
                    <a:pt x="1427988" y="41148"/>
                  </a:lnTo>
                  <a:lnTo>
                    <a:pt x="1449324" y="41148"/>
                  </a:lnTo>
                  <a:close/>
                </a:path>
                <a:path w="1470660" h="655320">
                  <a:moveTo>
                    <a:pt x="1449324" y="614172"/>
                  </a:moveTo>
                  <a:lnTo>
                    <a:pt x="1449324" y="41148"/>
                  </a:lnTo>
                  <a:lnTo>
                    <a:pt x="1427988" y="41148"/>
                  </a:lnTo>
                  <a:lnTo>
                    <a:pt x="1427988" y="614172"/>
                  </a:lnTo>
                  <a:lnTo>
                    <a:pt x="1449324" y="614172"/>
                  </a:lnTo>
                  <a:close/>
                </a:path>
                <a:path w="1470660" h="655320">
                  <a:moveTo>
                    <a:pt x="1449324" y="655320"/>
                  </a:moveTo>
                  <a:lnTo>
                    <a:pt x="1449324" y="614172"/>
                  </a:lnTo>
                  <a:lnTo>
                    <a:pt x="1427988" y="633984"/>
                  </a:lnTo>
                  <a:lnTo>
                    <a:pt x="1427988" y="655320"/>
                  </a:lnTo>
                  <a:lnTo>
                    <a:pt x="1449324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32866" y="5542787"/>
              <a:ext cx="5960745" cy="612775"/>
            </a:xfrm>
            <a:custGeom>
              <a:avLst/>
              <a:gdLst/>
              <a:ahLst/>
              <a:cxnLst/>
              <a:rect l="l" t="t" r="r" b="b"/>
              <a:pathLst>
                <a:path w="5960745" h="612775">
                  <a:moveTo>
                    <a:pt x="5960363" y="612647"/>
                  </a:moveTo>
                  <a:lnTo>
                    <a:pt x="5960363" y="0"/>
                  </a:lnTo>
                  <a:lnTo>
                    <a:pt x="0" y="0"/>
                  </a:lnTo>
                  <a:lnTo>
                    <a:pt x="0" y="612647"/>
                  </a:lnTo>
                  <a:lnTo>
                    <a:pt x="5960363" y="61264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11530" y="5521452"/>
              <a:ext cx="6003290" cy="655320"/>
            </a:xfrm>
            <a:custGeom>
              <a:avLst/>
              <a:gdLst/>
              <a:ahLst/>
              <a:cxnLst/>
              <a:rect l="l" t="t" r="r" b="b"/>
              <a:pathLst>
                <a:path w="6003290" h="655320">
                  <a:moveTo>
                    <a:pt x="6003036" y="655320"/>
                  </a:moveTo>
                  <a:lnTo>
                    <a:pt x="6003036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21336" y="655320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961888" y="41148"/>
                  </a:lnTo>
                  <a:lnTo>
                    <a:pt x="5961888" y="21336"/>
                  </a:lnTo>
                  <a:lnTo>
                    <a:pt x="5981700" y="41148"/>
                  </a:lnTo>
                  <a:lnTo>
                    <a:pt x="5981700" y="655320"/>
                  </a:lnTo>
                  <a:lnTo>
                    <a:pt x="6003036" y="655320"/>
                  </a:lnTo>
                  <a:close/>
                </a:path>
                <a:path w="6003290" h="65532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003290" h="655320">
                  <a:moveTo>
                    <a:pt x="42672" y="61417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14172"/>
                  </a:lnTo>
                  <a:lnTo>
                    <a:pt x="42672" y="614172"/>
                  </a:lnTo>
                  <a:close/>
                </a:path>
                <a:path w="6003290" h="655320">
                  <a:moveTo>
                    <a:pt x="5981700" y="614172"/>
                  </a:moveTo>
                  <a:lnTo>
                    <a:pt x="21336" y="614172"/>
                  </a:lnTo>
                  <a:lnTo>
                    <a:pt x="42672" y="633984"/>
                  </a:lnTo>
                  <a:lnTo>
                    <a:pt x="42672" y="655320"/>
                  </a:lnTo>
                  <a:lnTo>
                    <a:pt x="5961888" y="655320"/>
                  </a:lnTo>
                  <a:lnTo>
                    <a:pt x="5961888" y="633984"/>
                  </a:lnTo>
                  <a:lnTo>
                    <a:pt x="5981700" y="614172"/>
                  </a:lnTo>
                  <a:close/>
                </a:path>
                <a:path w="6003290" h="655320">
                  <a:moveTo>
                    <a:pt x="42672" y="655320"/>
                  </a:moveTo>
                  <a:lnTo>
                    <a:pt x="42672" y="633984"/>
                  </a:lnTo>
                  <a:lnTo>
                    <a:pt x="21336" y="614172"/>
                  </a:lnTo>
                  <a:lnTo>
                    <a:pt x="21336" y="655320"/>
                  </a:lnTo>
                  <a:lnTo>
                    <a:pt x="42672" y="655320"/>
                  </a:lnTo>
                  <a:close/>
                </a:path>
                <a:path w="6003290" h="655320">
                  <a:moveTo>
                    <a:pt x="5981700" y="41148"/>
                  </a:moveTo>
                  <a:lnTo>
                    <a:pt x="5961888" y="21336"/>
                  </a:lnTo>
                  <a:lnTo>
                    <a:pt x="5961888" y="41148"/>
                  </a:lnTo>
                  <a:lnTo>
                    <a:pt x="5981700" y="41148"/>
                  </a:lnTo>
                  <a:close/>
                </a:path>
                <a:path w="6003290" h="655320">
                  <a:moveTo>
                    <a:pt x="5981700" y="614172"/>
                  </a:moveTo>
                  <a:lnTo>
                    <a:pt x="5981700" y="41148"/>
                  </a:lnTo>
                  <a:lnTo>
                    <a:pt x="5961888" y="41148"/>
                  </a:lnTo>
                  <a:lnTo>
                    <a:pt x="5961888" y="614172"/>
                  </a:lnTo>
                  <a:lnTo>
                    <a:pt x="5981700" y="614172"/>
                  </a:lnTo>
                  <a:close/>
                </a:path>
                <a:path w="6003290" h="655320">
                  <a:moveTo>
                    <a:pt x="5981700" y="655320"/>
                  </a:moveTo>
                  <a:lnTo>
                    <a:pt x="5981700" y="614172"/>
                  </a:lnTo>
                  <a:lnTo>
                    <a:pt x="5961888" y="633984"/>
                  </a:lnTo>
                  <a:lnTo>
                    <a:pt x="5961888" y="655320"/>
                  </a:lnTo>
                  <a:lnTo>
                    <a:pt x="5981700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61842" y="5423426"/>
            <a:ext cx="7022465" cy="1660583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699">
              <a:spcBef>
                <a:spcPts val="1250"/>
              </a:spcBef>
              <a:tabLst>
                <a:tab pos="3870709" algn="l"/>
              </a:tabLst>
            </a:pPr>
            <a:r>
              <a:rPr sz="3049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Název</a:t>
            </a:r>
            <a:r>
              <a:rPr sz="3049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49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Info</a:t>
            </a:r>
            <a:endParaRPr sz="3049">
              <a:latin typeface="Times New Roman"/>
              <a:cs typeface="Times New Roman"/>
            </a:endParaRPr>
          </a:p>
          <a:p>
            <a:pPr marL="281922">
              <a:spcBef>
                <a:spcPts val="1000"/>
              </a:spcBef>
              <a:tabLst>
                <a:tab pos="1339764" algn="l"/>
              </a:tabLst>
            </a:pP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Id1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Proměnná</a:t>
            </a:r>
            <a:r>
              <a:rPr sz="2600" dirty="0">
                <a:latin typeface="Times New Roman"/>
                <a:cs typeface="Times New Roman"/>
              </a:rPr>
              <a:t>;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Typ:</a:t>
            </a:r>
            <a:r>
              <a:rPr sz="2600" b="1" spc="-3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integer</a:t>
            </a:r>
            <a:endParaRPr sz="2600">
              <a:latin typeface="Times New Roman"/>
              <a:cs typeface="Times New Roman"/>
            </a:endParaRPr>
          </a:p>
          <a:p>
            <a:pPr marL="376530">
              <a:spcBef>
                <a:spcPts val="840"/>
              </a:spcBef>
              <a:tabLst>
                <a:tab pos="1339764" algn="l"/>
              </a:tabLst>
            </a:pPr>
            <a:r>
              <a:rPr sz="2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Pi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Konstanta</a:t>
            </a:r>
            <a:r>
              <a:rPr sz="2600" dirty="0">
                <a:latin typeface="Times New Roman"/>
                <a:cs typeface="Times New Roman"/>
              </a:rPr>
              <a:t>;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Typ:</a:t>
            </a:r>
            <a:r>
              <a:rPr sz="2600" b="1" spc="2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real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Hodnota: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3.14159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82997" y="6108194"/>
            <a:ext cx="699770" cy="1092835"/>
            <a:chOff x="1212985" y="6108192"/>
            <a:chExt cx="699770" cy="1092835"/>
          </a:xfrm>
        </p:grpSpPr>
        <p:sp>
          <p:nvSpPr>
            <p:cNvPr id="20" name="object 20"/>
            <p:cNvSpPr/>
            <p:nvPr/>
          </p:nvSpPr>
          <p:spPr>
            <a:xfrm>
              <a:off x="1232797" y="6633971"/>
              <a:ext cx="658495" cy="546100"/>
            </a:xfrm>
            <a:custGeom>
              <a:avLst/>
              <a:gdLst/>
              <a:ahLst/>
              <a:cxnLst/>
              <a:rect l="l" t="t" r="r" b="b"/>
              <a:pathLst>
                <a:path w="658494" h="546100">
                  <a:moveTo>
                    <a:pt x="658367" y="545591"/>
                  </a:moveTo>
                  <a:lnTo>
                    <a:pt x="658367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658367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2985" y="6612636"/>
              <a:ext cx="699770" cy="588645"/>
            </a:xfrm>
            <a:custGeom>
              <a:avLst/>
              <a:gdLst/>
              <a:ahLst/>
              <a:cxnLst/>
              <a:rect l="l" t="t" r="r" b="b"/>
              <a:pathLst>
                <a:path w="699769" h="588645">
                  <a:moveTo>
                    <a:pt x="699512" y="588264"/>
                  </a:moveTo>
                  <a:lnTo>
                    <a:pt x="699512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19812" y="588264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656840" y="42672"/>
                  </a:lnTo>
                  <a:lnTo>
                    <a:pt x="656840" y="21336"/>
                  </a:lnTo>
                  <a:lnTo>
                    <a:pt x="678176" y="42672"/>
                  </a:lnTo>
                  <a:lnTo>
                    <a:pt x="678176" y="588264"/>
                  </a:lnTo>
                  <a:lnTo>
                    <a:pt x="699512" y="588264"/>
                  </a:lnTo>
                  <a:close/>
                </a:path>
                <a:path w="699769" h="588645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699769" h="588645">
                  <a:moveTo>
                    <a:pt x="41148" y="545592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699769" h="588645">
                  <a:moveTo>
                    <a:pt x="678176" y="545592"/>
                  </a:moveTo>
                  <a:lnTo>
                    <a:pt x="19812" y="545592"/>
                  </a:lnTo>
                  <a:lnTo>
                    <a:pt x="41148" y="566928"/>
                  </a:lnTo>
                  <a:lnTo>
                    <a:pt x="41148" y="588264"/>
                  </a:lnTo>
                  <a:lnTo>
                    <a:pt x="656840" y="588264"/>
                  </a:lnTo>
                  <a:lnTo>
                    <a:pt x="656840" y="566928"/>
                  </a:lnTo>
                  <a:lnTo>
                    <a:pt x="678176" y="545592"/>
                  </a:lnTo>
                  <a:close/>
                </a:path>
                <a:path w="699769" h="588645">
                  <a:moveTo>
                    <a:pt x="41148" y="588264"/>
                  </a:moveTo>
                  <a:lnTo>
                    <a:pt x="41148" y="566928"/>
                  </a:lnTo>
                  <a:lnTo>
                    <a:pt x="19812" y="545592"/>
                  </a:lnTo>
                  <a:lnTo>
                    <a:pt x="19812" y="588264"/>
                  </a:lnTo>
                  <a:lnTo>
                    <a:pt x="41148" y="588264"/>
                  </a:lnTo>
                  <a:close/>
                </a:path>
                <a:path w="699769" h="588645">
                  <a:moveTo>
                    <a:pt x="678176" y="42672"/>
                  </a:moveTo>
                  <a:lnTo>
                    <a:pt x="656840" y="21336"/>
                  </a:lnTo>
                  <a:lnTo>
                    <a:pt x="656840" y="42672"/>
                  </a:lnTo>
                  <a:lnTo>
                    <a:pt x="678176" y="42672"/>
                  </a:lnTo>
                  <a:close/>
                </a:path>
                <a:path w="699769" h="588645">
                  <a:moveTo>
                    <a:pt x="678176" y="545592"/>
                  </a:moveTo>
                  <a:lnTo>
                    <a:pt x="678176" y="42672"/>
                  </a:lnTo>
                  <a:lnTo>
                    <a:pt x="656840" y="42672"/>
                  </a:lnTo>
                  <a:lnTo>
                    <a:pt x="656840" y="545592"/>
                  </a:lnTo>
                  <a:lnTo>
                    <a:pt x="678176" y="545592"/>
                  </a:lnTo>
                  <a:close/>
                </a:path>
                <a:path w="699769" h="588645">
                  <a:moveTo>
                    <a:pt x="678176" y="588264"/>
                  </a:moveTo>
                  <a:lnTo>
                    <a:pt x="678176" y="545592"/>
                  </a:lnTo>
                  <a:lnTo>
                    <a:pt x="656840" y="566928"/>
                  </a:lnTo>
                  <a:lnTo>
                    <a:pt x="656840" y="588264"/>
                  </a:lnTo>
                  <a:lnTo>
                    <a:pt x="678176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32797" y="6129527"/>
              <a:ext cx="658495" cy="546100"/>
            </a:xfrm>
            <a:custGeom>
              <a:avLst/>
              <a:gdLst/>
              <a:ahLst/>
              <a:cxnLst/>
              <a:rect l="l" t="t" r="r" b="b"/>
              <a:pathLst>
                <a:path w="658494" h="546100">
                  <a:moveTo>
                    <a:pt x="658367" y="545591"/>
                  </a:moveTo>
                  <a:lnTo>
                    <a:pt x="658367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658367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12985" y="6108192"/>
              <a:ext cx="699770" cy="588645"/>
            </a:xfrm>
            <a:custGeom>
              <a:avLst/>
              <a:gdLst/>
              <a:ahLst/>
              <a:cxnLst/>
              <a:rect l="l" t="t" r="r" b="b"/>
              <a:pathLst>
                <a:path w="699769" h="588645">
                  <a:moveTo>
                    <a:pt x="699512" y="588264"/>
                  </a:moveTo>
                  <a:lnTo>
                    <a:pt x="699512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19812" y="588264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656840" y="42672"/>
                  </a:lnTo>
                  <a:lnTo>
                    <a:pt x="656840" y="21336"/>
                  </a:lnTo>
                  <a:lnTo>
                    <a:pt x="678176" y="42672"/>
                  </a:lnTo>
                  <a:lnTo>
                    <a:pt x="678176" y="588264"/>
                  </a:lnTo>
                  <a:lnTo>
                    <a:pt x="699512" y="588264"/>
                  </a:lnTo>
                  <a:close/>
                </a:path>
                <a:path w="699769" h="588645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699769" h="588645">
                  <a:moveTo>
                    <a:pt x="41148" y="547116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47116"/>
                  </a:lnTo>
                  <a:lnTo>
                    <a:pt x="41148" y="547116"/>
                  </a:lnTo>
                  <a:close/>
                </a:path>
                <a:path w="699769" h="588645">
                  <a:moveTo>
                    <a:pt x="678176" y="547116"/>
                  </a:moveTo>
                  <a:lnTo>
                    <a:pt x="19812" y="547116"/>
                  </a:lnTo>
                  <a:lnTo>
                    <a:pt x="41148" y="566928"/>
                  </a:lnTo>
                  <a:lnTo>
                    <a:pt x="41148" y="588264"/>
                  </a:lnTo>
                  <a:lnTo>
                    <a:pt x="656840" y="588264"/>
                  </a:lnTo>
                  <a:lnTo>
                    <a:pt x="656840" y="566928"/>
                  </a:lnTo>
                  <a:lnTo>
                    <a:pt x="678176" y="547116"/>
                  </a:lnTo>
                  <a:close/>
                </a:path>
                <a:path w="699769" h="588645">
                  <a:moveTo>
                    <a:pt x="41148" y="588264"/>
                  </a:moveTo>
                  <a:lnTo>
                    <a:pt x="41148" y="566928"/>
                  </a:lnTo>
                  <a:lnTo>
                    <a:pt x="19812" y="547116"/>
                  </a:lnTo>
                  <a:lnTo>
                    <a:pt x="19812" y="588264"/>
                  </a:lnTo>
                  <a:lnTo>
                    <a:pt x="41148" y="588264"/>
                  </a:lnTo>
                  <a:close/>
                </a:path>
                <a:path w="699769" h="588645">
                  <a:moveTo>
                    <a:pt x="678176" y="42672"/>
                  </a:moveTo>
                  <a:lnTo>
                    <a:pt x="656840" y="21336"/>
                  </a:lnTo>
                  <a:lnTo>
                    <a:pt x="656840" y="42672"/>
                  </a:lnTo>
                  <a:lnTo>
                    <a:pt x="678176" y="42672"/>
                  </a:lnTo>
                  <a:close/>
                </a:path>
                <a:path w="699769" h="588645">
                  <a:moveTo>
                    <a:pt x="678176" y="547116"/>
                  </a:moveTo>
                  <a:lnTo>
                    <a:pt x="678176" y="42672"/>
                  </a:lnTo>
                  <a:lnTo>
                    <a:pt x="656840" y="42672"/>
                  </a:lnTo>
                  <a:lnTo>
                    <a:pt x="656840" y="547116"/>
                  </a:lnTo>
                  <a:lnTo>
                    <a:pt x="678176" y="547116"/>
                  </a:lnTo>
                  <a:close/>
                </a:path>
                <a:path w="699769" h="588645">
                  <a:moveTo>
                    <a:pt x="678176" y="588264"/>
                  </a:moveTo>
                  <a:lnTo>
                    <a:pt x="678176" y="547116"/>
                  </a:lnTo>
                  <a:lnTo>
                    <a:pt x="656840" y="566928"/>
                  </a:lnTo>
                  <a:lnTo>
                    <a:pt x="656840" y="588264"/>
                  </a:lnTo>
                  <a:lnTo>
                    <a:pt x="678176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779089" y="6055866"/>
            <a:ext cx="304800" cy="102207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699">
              <a:spcBef>
                <a:spcPts val="930"/>
              </a:spcBef>
            </a:pPr>
            <a:r>
              <a:rPr sz="2600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1:</a:t>
            </a:r>
            <a:endParaRPr sz="2600">
              <a:latin typeface="Times New Roman"/>
              <a:cs typeface="Times New Roman"/>
            </a:endParaRPr>
          </a:p>
          <a:p>
            <a:pPr marL="12699">
              <a:spcBef>
                <a:spcPts val="840"/>
              </a:spcBef>
            </a:pPr>
            <a:r>
              <a:rPr sz="2600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2: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82999" y="4933190"/>
            <a:ext cx="8101965" cy="1243965"/>
            <a:chOff x="1212985" y="4933188"/>
            <a:chExt cx="8101965" cy="1243965"/>
          </a:xfrm>
        </p:grpSpPr>
        <p:sp>
          <p:nvSpPr>
            <p:cNvPr id="26" name="object 26"/>
            <p:cNvSpPr/>
            <p:nvPr/>
          </p:nvSpPr>
          <p:spPr>
            <a:xfrm>
              <a:off x="1232797" y="5542787"/>
              <a:ext cx="658495" cy="612775"/>
            </a:xfrm>
            <a:custGeom>
              <a:avLst/>
              <a:gdLst/>
              <a:ahLst/>
              <a:cxnLst/>
              <a:rect l="l" t="t" r="r" b="b"/>
              <a:pathLst>
                <a:path w="658494" h="612775">
                  <a:moveTo>
                    <a:pt x="658367" y="612647"/>
                  </a:moveTo>
                  <a:lnTo>
                    <a:pt x="658367" y="0"/>
                  </a:lnTo>
                  <a:lnTo>
                    <a:pt x="0" y="0"/>
                  </a:lnTo>
                  <a:lnTo>
                    <a:pt x="0" y="612647"/>
                  </a:lnTo>
                  <a:lnTo>
                    <a:pt x="658367" y="61264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12985" y="5521452"/>
              <a:ext cx="699770" cy="655320"/>
            </a:xfrm>
            <a:custGeom>
              <a:avLst/>
              <a:gdLst/>
              <a:ahLst/>
              <a:cxnLst/>
              <a:rect l="l" t="t" r="r" b="b"/>
              <a:pathLst>
                <a:path w="699769" h="655320">
                  <a:moveTo>
                    <a:pt x="699512" y="655320"/>
                  </a:moveTo>
                  <a:lnTo>
                    <a:pt x="699512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19812" y="655320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656840" y="41148"/>
                  </a:lnTo>
                  <a:lnTo>
                    <a:pt x="656840" y="21336"/>
                  </a:lnTo>
                  <a:lnTo>
                    <a:pt x="678176" y="41148"/>
                  </a:lnTo>
                  <a:lnTo>
                    <a:pt x="678176" y="655320"/>
                  </a:lnTo>
                  <a:lnTo>
                    <a:pt x="699512" y="655320"/>
                  </a:lnTo>
                  <a:close/>
                </a:path>
                <a:path w="699769" h="655320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699769" h="655320">
                  <a:moveTo>
                    <a:pt x="41148" y="614172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614172"/>
                  </a:lnTo>
                  <a:lnTo>
                    <a:pt x="41148" y="614172"/>
                  </a:lnTo>
                  <a:close/>
                </a:path>
                <a:path w="699769" h="655320">
                  <a:moveTo>
                    <a:pt x="678176" y="614172"/>
                  </a:moveTo>
                  <a:lnTo>
                    <a:pt x="19812" y="614172"/>
                  </a:lnTo>
                  <a:lnTo>
                    <a:pt x="41148" y="633984"/>
                  </a:lnTo>
                  <a:lnTo>
                    <a:pt x="41148" y="655320"/>
                  </a:lnTo>
                  <a:lnTo>
                    <a:pt x="656840" y="655320"/>
                  </a:lnTo>
                  <a:lnTo>
                    <a:pt x="656840" y="633984"/>
                  </a:lnTo>
                  <a:lnTo>
                    <a:pt x="678176" y="614172"/>
                  </a:lnTo>
                  <a:close/>
                </a:path>
                <a:path w="699769" h="655320">
                  <a:moveTo>
                    <a:pt x="41148" y="655320"/>
                  </a:moveTo>
                  <a:lnTo>
                    <a:pt x="41148" y="633984"/>
                  </a:lnTo>
                  <a:lnTo>
                    <a:pt x="19812" y="614172"/>
                  </a:lnTo>
                  <a:lnTo>
                    <a:pt x="19812" y="655320"/>
                  </a:lnTo>
                  <a:lnTo>
                    <a:pt x="41148" y="655320"/>
                  </a:lnTo>
                  <a:close/>
                </a:path>
                <a:path w="699769" h="655320">
                  <a:moveTo>
                    <a:pt x="678176" y="41148"/>
                  </a:moveTo>
                  <a:lnTo>
                    <a:pt x="656840" y="21336"/>
                  </a:lnTo>
                  <a:lnTo>
                    <a:pt x="656840" y="41148"/>
                  </a:lnTo>
                  <a:lnTo>
                    <a:pt x="678176" y="41148"/>
                  </a:lnTo>
                  <a:close/>
                </a:path>
                <a:path w="699769" h="655320">
                  <a:moveTo>
                    <a:pt x="678176" y="614172"/>
                  </a:moveTo>
                  <a:lnTo>
                    <a:pt x="678176" y="41148"/>
                  </a:lnTo>
                  <a:lnTo>
                    <a:pt x="656840" y="41148"/>
                  </a:lnTo>
                  <a:lnTo>
                    <a:pt x="656840" y="614172"/>
                  </a:lnTo>
                  <a:lnTo>
                    <a:pt x="678176" y="614172"/>
                  </a:lnTo>
                  <a:close/>
                </a:path>
                <a:path w="699769" h="655320">
                  <a:moveTo>
                    <a:pt x="678176" y="655320"/>
                  </a:moveTo>
                  <a:lnTo>
                    <a:pt x="678176" y="614172"/>
                  </a:lnTo>
                  <a:lnTo>
                    <a:pt x="656840" y="633984"/>
                  </a:lnTo>
                  <a:lnTo>
                    <a:pt x="656840" y="655320"/>
                  </a:lnTo>
                  <a:lnTo>
                    <a:pt x="678176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32797" y="4954523"/>
              <a:ext cx="8060690" cy="647700"/>
            </a:xfrm>
            <a:custGeom>
              <a:avLst/>
              <a:gdLst/>
              <a:ahLst/>
              <a:cxnLst/>
              <a:rect l="l" t="t" r="r" b="b"/>
              <a:pathLst>
                <a:path w="8060690" h="647700">
                  <a:moveTo>
                    <a:pt x="8060435" y="647699"/>
                  </a:moveTo>
                  <a:lnTo>
                    <a:pt x="8060435" y="0"/>
                  </a:lnTo>
                  <a:lnTo>
                    <a:pt x="0" y="0"/>
                  </a:lnTo>
                  <a:lnTo>
                    <a:pt x="0" y="647699"/>
                  </a:lnTo>
                  <a:lnTo>
                    <a:pt x="8060435" y="6476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12985" y="4933188"/>
              <a:ext cx="8101965" cy="688975"/>
            </a:xfrm>
            <a:custGeom>
              <a:avLst/>
              <a:gdLst/>
              <a:ahLst/>
              <a:cxnLst/>
              <a:rect l="l" t="t" r="r" b="b"/>
              <a:pathLst>
                <a:path w="8101965" h="688975">
                  <a:moveTo>
                    <a:pt x="8101581" y="688848"/>
                  </a:moveTo>
                  <a:lnTo>
                    <a:pt x="8101581" y="0"/>
                  </a:lnTo>
                  <a:lnTo>
                    <a:pt x="0" y="0"/>
                  </a:lnTo>
                  <a:lnTo>
                    <a:pt x="0" y="688848"/>
                  </a:lnTo>
                  <a:lnTo>
                    <a:pt x="19812" y="688848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060433" y="42672"/>
                  </a:lnTo>
                  <a:lnTo>
                    <a:pt x="8060433" y="21336"/>
                  </a:lnTo>
                  <a:lnTo>
                    <a:pt x="8080245" y="42672"/>
                  </a:lnTo>
                  <a:lnTo>
                    <a:pt x="8080245" y="688848"/>
                  </a:lnTo>
                  <a:lnTo>
                    <a:pt x="8101581" y="688848"/>
                  </a:lnTo>
                  <a:close/>
                </a:path>
                <a:path w="8101965" h="688975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101965" h="688975">
                  <a:moveTo>
                    <a:pt x="41148" y="647700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647700"/>
                  </a:lnTo>
                  <a:lnTo>
                    <a:pt x="41148" y="647700"/>
                  </a:lnTo>
                  <a:close/>
                </a:path>
                <a:path w="8101965" h="688975">
                  <a:moveTo>
                    <a:pt x="8080245" y="647700"/>
                  </a:moveTo>
                  <a:lnTo>
                    <a:pt x="19812" y="647700"/>
                  </a:lnTo>
                  <a:lnTo>
                    <a:pt x="41148" y="669036"/>
                  </a:lnTo>
                  <a:lnTo>
                    <a:pt x="41148" y="688848"/>
                  </a:lnTo>
                  <a:lnTo>
                    <a:pt x="8060433" y="688848"/>
                  </a:lnTo>
                  <a:lnTo>
                    <a:pt x="8060433" y="669036"/>
                  </a:lnTo>
                  <a:lnTo>
                    <a:pt x="8080245" y="647700"/>
                  </a:lnTo>
                  <a:close/>
                </a:path>
                <a:path w="8101965" h="688975">
                  <a:moveTo>
                    <a:pt x="41148" y="688848"/>
                  </a:moveTo>
                  <a:lnTo>
                    <a:pt x="41148" y="669036"/>
                  </a:lnTo>
                  <a:lnTo>
                    <a:pt x="19812" y="647700"/>
                  </a:lnTo>
                  <a:lnTo>
                    <a:pt x="19812" y="688848"/>
                  </a:lnTo>
                  <a:lnTo>
                    <a:pt x="41148" y="688848"/>
                  </a:lnTo>
                  <a:close/>
                </a:path>
                <a:path w="8101965" h="688975">
                  <a:moveTo>
                    <a:pt x="8080245" y="42672"/>
                  </a:moveTo>
                  <a:lnTo>
                    <a:pt x="8060433" y="21336"/>
                  </a:lnTo>
                  <a:lnTo>
                    <a:pt x="8060433" y="42672"/>
                  </a:lnTo>
                  <a:lnTo>
                    <a:pt x="8080245" y="42672"/>
                  </a:lnTo>
                  <a:close/>
                </a:path>
                <a:path w="8101965" h="688975">
                  <a:moveTo>
                    <a:pt x="8080245" y="647700"/>
                  </a:moveTo>
                  <a:lnTo>
                    <a:pt x="8080245" y="42672"/>
                  </a:lnTo>
                  <a:lnTo>
                    <a:pt x="8060433" y="42672"/>
                  </a:lnTo>
                  <a:lnTo>
                    <a:pt x="8060433" y="647700"/>
                  </a:lnTo>
                  <a:lnTo>
                    <a:pt x="8080245" y="647700"/>
                  </a:lnTo>
                  <a:close/>
                </a:path>
                <a:path w="8101965" h="688975">
                  <a:moveTo>
                    <a:pt x="8080245" y="688848"/>
                  </a:moveTo>
                  <a:lnTo>
                    <a:pt x="8080245" y="647700"/>
                  </a:lnTo>
                  <a:lnTo>
                    <a:pt x="8060433" y="669036"/>
                  </a:lnTo>
                  <a:lnTo>
                    <a:pt x="8060433" y="688848"/>
                  </a:lnTo>
                  <a:lnTo>
                    <a:pt x="8080245" y="688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439234" y="1197356"/>
            <a:ext cx="8429625" cy="4370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 marR="489552" indent="267953">
              <a:lnSpc>
                <a:spcPct val="100600"/>
              </a:lnSpc>
              <a:spcBef>
                <a:spcPts val="100"/>
              </a:spcBef>
              <a:buChar char="•"/>
              <a:tabLst>
                <a:tab pos="280652" algn="l"/>
              </a:tabLst>
            </a:pP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potřeba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uchovávat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různé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typy </a:t>
            </a:r>
            <a:r>
              <a:rPr sz="3500" spc="-10" dirty="0">
                <a:latin typeface="Times New Roman"/>
                <a:cs typeface="Times New Roman"/>
              </a:rPr>
              <a:t>informací </a:t>
            </a:r>
            <a:r>
              <a:rPr sz="3500" dirty="0">
                <a:latin typeface="Times New Roman"/>
                <a:cs typeface="Times New Roman"/>
              </a:rPr>
              <a:t>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identifikátorech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v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tabulce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symbolů</a:t>
            </a:r>
            <a:endParaRPr sz="3500">
              <a:latin typeface="Times New Roman"/>
              <a:cs typeface="Times New Roman"/>
            </a:endParaRPr>
          </a:p>
          <a:p>
            <a:pPr marL="430502" lvl="1" indent="-250808">
              <a:spcBef>
                <a:spcPts val="165"/>
              </a:spcBef>
              <a:buClr>
                <a:srgbClr val="000000"/>
              </a:buClr>
              <a:buFont typeface="Times New Roman"/>
              <a:buChar char="•"/>
              <a:tabLst>
                <a:tab pos="430502" algn="l"/>
              </a:tabLst>
            </a:pP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Proměnná</a:t>
            </a:r>
            <a:r>
              <a:rPr sz="3299" b="1" dirty="0">
                <a:latin typeface="Times New Roman"/>
                <a:cs typeface="Times New Roman"/>
              </a:rPr>
              <a:t>:</a:t>
            </a:r>
            <a:r>
              <a:rPr sz="3299" b="1" spc="-20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jméno,</a:t>
            </a:r>
            <a:r>
              <a:rPr sz="3299" spc="-2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typ,</a:t>
            </a:r>
            <a:r>
              <a:rPr sz="3299" spc="-3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délka,</a:t>
            </a:r>
            <a:r>
              <a:rPr sz="3299" spc="-10" dirty="0">
                <a:latin typeface="Times New Roman"/>
                <a:cs typeface="Times New Roman"/>
              </a:rPr>
              <a:t> </a:t>
            </a:r>
            <a:r>
              <a:rPr sz="3299" spc="-50" dirty="0">
                <a:latin typeface="Times New Roman"/>
                <a:cs typeface="Times New Roman"/>
              </a:rPr>
              <a:t>…</a:t>
            </a:r>
            <a:endParaRPr sz="3299">
              <a:latin typeface="Times New Roman"/>
              <a:cs typeface="Times New Roman"/>
            </a:endParaRPr>
          </a:p>
          <a:p>
            <a:pPr marL="431137" lvl="1" indent="-250808">
              <a:buClr>
                <a:srgbClr val="000000"/>
              </a:buClr>
              <a:buFont typeface="Times New Roman"/>
              <a:buChar char="•"/>
              <a:tabLst>
                <a:tab pos="431137" algn="l"/>
              </a:tabLst>
            </a:pP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Konstanta</a:t>
            </a:r>
            <a:r>
              <a:rPr sz="3299" b="1" dirty="0">
                <a:latin typeface="Times New Roman"/>
                <a:cs typeface="Times New Roman"/>
              </a:rPr>
              <a:t>:</a:t>
            </a:r>
            <a:r>
              <a:rPr sz="3299" b="1" spc="-3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typ</a:t>
            </a:r>
            <a:r>
              <a:rPr sz="3299" spc="-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a</a:t>
            </a:r>
            <a:r>
              <a:rPr sz="3299" spc="-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hodnota</a:t>
            </a:r>
            <a:r>
              <a:rPr sz="3299" spc="-10" dirty="0">
                <a:latin typeface="Times New Roman"/>
                <a:cs typeface="Times New Roman"/>
              </a:rPr>
              <a:t> konstanty</a:t>
            </a:r>
            <a:endParaRPr sz="3299">
              <a:latin typeface="Times New Roman"/>
              <a:cs typeface="Times New Roman"/>
            </a:endParaRPr>
          </a:p>
          <a:p>
            <a:pPr marL="431137" lvl="1" indent="-250808">
              <a:spcBef>
                <a:spcPts val="10"/>
              </a:spcBef>
              <a:buClr>
                <a:srgbClr val="000000"/>
              </a:buClr>
              <a:buFont typeface="Times New Roman"/>
              <a:buChar char="•"/>
              <a:tabLst>
                <a:tab pos="431137" algn="l"/>
              </a:tabLst>
            </a:pP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Procedura</a:t>
            </a:r>
            <a:r>
              <a:rPr sz="3299" b="1" dirty="0">
                <a:latin typeface="Times New Roman"/>
                <a:cs typeface="Times New Roman"/>
              </a:rPr>
              <a:t>:</a:t>
            </a:r>
            <a:r>
              <a:rPr sz="3299" b="1" spc="-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počet</a:t>
            </a:r>
            <a:r>
              <a:rPr sz="3299" spc="-10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a</a:t>
            </a:r>
            <a:r>
              <a:rPr sz="3299" spc="-30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typ</a:t>
            </a:r>
            <a:r>
              <a:rPr sz="3299" spc="-10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jednotlivých</a:t>
            </a:r>
            <a:r>
              <a:rPr sz="3299" spc="15" dirty="0">
                <a:latin typeface="Times New Roman"/>
                <a:cs typeface="Times New Roman"/>
              </a:rPr>
              <a:t> </a:t>
            </a:r>
            <a:r>
              <a:rPr sz="3299" spc="-10" dirty="0">
                <a:latin typeface="Times New Roman"/>
                <a:cs typeface="Times New Roman"/>
              </a:rPr>
              <a:t>parametrů</a:t>
            </a:r>
            <a:endParaRPr sz="3299">
              <a:latin typeface="Times New Roman"/>
              <a:cs typeface="Times New Roman"/>
            </a:endParaRPr>
          </a:p>
          <a:p>
            <a:pPr>
              <a:spcBef>
                <a:spcPts val="195"/>
              </a:spcBef>
            </a:pPr>
            <a:endParaRPr sz="3299">
              <a:latin typeface="Times New Roman"/>
              <a:cs typeface="Times New Roman"/>
            </a:endParaRPr>
          </a:p>
          <a:p>
            <a:pPr marR="2856680" algn="ctr"/>
            <a:r>
              <a:rPr sz="3500" b="1" dirty="0">
                <a:latin typeface="Times New Roman"/>
                <a:cs typeface="Times New Roman"/>
              </a:rPr>
              <a:t>Struktura tabulky</a:t>
            </a:r>
            <a:r>
              <a:rPr sz="3500" b="1" spc="-10" dirty="0">
                <a:latin typeface="Times New Roman"/>
                <a:cs typeface="Times New Roman"/>
              </a:rPr>
              <a:t> symbolů:</a:t>
            </a:r>
            <a:endParaRPr sz="3500">
              <a:latin typeface="Times New Roman"/>
              <a:cs typeface="Times New Roman"/>
            </a:endParaRPr>
          </a:p>
          <a:p>
            <a:pPr marR="34288" algn="ctr">
              <a:spcBef>
                <a:spcPts val="1075"/>
              </a:spcBef>
            </a:pPr>
            <a:r>
              <a:rPr sz="3299" b="1" spc="-30" dirty="0">
                <a:latin typeface="Times New Roman"/>
                <a:cs typeface="Times New Roman"/>
              </a:rPr>
              <a:t>Tabulka</a:t>
            </a:r>
            <a:r>
              <a:rPr sz="3299" b="1" spc="-170" dirty="0">
                <a:latin typeface="Times New Roman"/>
                <a:cs typeface="Times New Roman"/>
              </a:rPr>
              <a:t> </a:t>
            </a:r>
            <a:r>
              <a:rPr sz="3299" b="1" spc="-10" dirty="0">
                <a:latin typeface="Times New Roman"/>
                <a:cs typeface="Times New Roman"/>
              </a:rPr>
              <a:t>symbolů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33" name="Zástupný symbol pro číslo snímku 32">
            <a:extLst>
              <a:ext uri="{FF2B5EF4-FFF2-40B4-BE49-F238E27FC236}">
                <a16:creationId xmlns:a16="http://schemas.microsoft.com/office/drawing/2014/main" id="{DE56367D-DFCC-D05F-0EFA-A805396B9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23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5359" y="1994918"/>
            <a:ext cx="3987165" cy="4491355"/>
            <a:chOff x="1045345" y="1994916"/>
            <a:chExt cx="3987165" cy="4491355"/>
          </a:xfrm>
        </p:grpSpPr>
        <p:sp>
          <p:nvSpPr>
            <p:cNvPr id="3" name="object 3"/>
            <p:cNvSpPr/>
            <p:nvPr/>
          </p:nvSpPr>
          <p:spPr>
            <a:xfrm>
              <a:off x="1065157" y="2016251"/>
              <a:ext cx="3947160" cy="4450080"/>
            </a:xfrm>
            <a:custGeom>
              <a:avLst/>
              <a:gdLst/>
              <a:ahLst/>
              <a:cxnLst/>
              <a:rect l="l" t="t" r="r" b="b"/>
              <a:pathLst>
                <a:path w="3947160" h="4450080">
                  <a:moveTo>
                    <a:pt x="3947159" y="4450079"/>
                  </a:moveTo>
                  <a:lnTo>
                    <a:pt x="3947159" y="0"/>
                  </a:lnTo>
                  <a:lnTo>
                    <a:pt x="0" y="0"/>
                  </a:lnTo>
                  <a:lnTo>
                    <a:pt x="0" y="4450079"/>
                  </a:lnTo>
                  <a:lnTo>
                    <a:pt x="3947159" y="44500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1994916"/>
              <a:ext cx="3987165" cy="4491355"/>
            </a:xfrm>
            <a:custGeom>
              <a:avLst/>
              <a:gdLst/>
              <a:ahLst/>
              <a:cxnLst/>
              <a:rect l="l" t="t" r="r" b="b"/>
              <a:pathLst>
                <a:path w="3987165" h="4491355">
                  <a:moveTo>
                    <a:pt x="3986781" y="4491228"/>
                  </a:moveTo>
                  <a:lnTo>
                    <a:pt x="3986781" y="0"/>
                  </a:lnTo>
                  <a:lnTo>
                    <a:pt x="0" y="0"/>
                  </a:lnTo>
                  <a:lnTo>
                    <a:pt x="0" y="4491228"/>
                  </a:lnTo>
                  <a:lnTo>
                    <a:pt x="19812" y="4491228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3945633" y="41148"/>
                  </a:lnTo>
                  <a:lnTo>
                    <a:pt x="3945633" y="21336"/>
                  </a:lnTo>
                  <a:lnTo>
                    <a:pt x="3966969" y="41148"/>
                  </a:lnTo>
                  <a:lnTo>
                    <a:pt x="3966969" y="4491228"/>
                  </a:lnTo>
                  <a:lnTo>
                    <a:pt x="3986781" y="4491228"/>
                  </a:lnTo>
                  <a:close/>
                </a:path>
                <a:path w="3987165" h="4491355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3987165" h="4491355">
                  <a:moveTo>
                    <a:pt x="41148" y="445008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450080"/>
                  </a:lnTo>
                  <a:lnTo>
                    <a:pt x="41148" y="4450080"/>
                  </a:lnTo>
                  <a:close/>
                </a:path>
                <a:path w="3987165" h="4491355">
                  <a:moveTo>
                    <a:pt x="3966969" y="4450080"/>
                  </a:moveTo>
                  <a:lnTo>
                    <a:pt x="19812" y="4450080"/>
                  </a:lnTo>
                  <a:lnTo>
                    <a:pt x="41148" y="4471416"/>
                  </a:lnTo>
                  <a:lnTo>
                    <a:pt x="41148" y="4491228"/>
                  </a:lnTo>
                  <a:lnTo>
                    <a:pt x="3945633" y="4491228"/>
                  </a:lnTo>
                  <a:lnTo>
                    <a:pt x="3945633" y="4471416"/>
                  </a:lnTo>
                  <a:lnTo>
                    <a:pt x="3966969" y="4450080"/>
                  </a:lnTo>
                  <a:close/>
                </a:path>
                <a:path w="3987165" h="4491355">
                  <a:moveTo>
                    <a:pt x="41148" y="4491228"/>
                  </a:moveTo>
                  <a:lnTo>
                    <a:pt x="41148" y="4471416"/>
                  </a:lnTo>
                  <a:lnTo>
                    <a:pt x="19812" y="4450080"/>
                  </a:lnTo>
                  <a:lnTo>
                    <a:pt x="19812" y="4491228"/>
                  </a:lnTo>
                  <a:lnTo>
                    <a:pt x="41148" y="4491228"/>
                  </a:lnTo>
                  <a:close/>
                </a:path>
                <a:path w="3987165" h="4491355">
                  <a:moveTo>
                    <a:pt x="3966969" y="41148"/>
                  </a:moveTo>
                  <a:lnTo>
                    <a:pt x="3945633" y="21336"/>
                  </a:lnTo>
                  <a:lnTo>
                    <a:pt x="3945633" y="41148"/>
                  </a:lnTo>
                  <a:lnTo>
                    <a:pt x="3966969" y="41148"/>
                  </a:lnTo>
                  <a:close/>
                </a:path>
                <a:path w="3987165" h="4491355">
                  <a:moveTo>
                    <a:pt x="3966969" y="4450080"/>
                  </a:moveTo>
                  <a:lnTo>
                    <a:pt x="3966969" y="41148"/>
                  </a:lnTo>
                  <a:lnTo>
                    <a:pt x="3945633" y="41148"/>
                  </a:lnTo>
                  <a:lnTo>
                    <a:pt x="3945633" y="4450080"/>
                  </a:lnTo>
                  <a:lnTo>
                    <a:pt x="3966969" y="4450080"/>
                  </a:lnTo>
                  <a:close/>
                </a:path>
                <a:path w="3987165" h="4491355">
                  <a:moveTo>
                    <a:pt x="3966969" y="4491228"/>
                  </a:moveTo>
                  <a:lnTo>
                    <a:pt x="3966969" y="4450080"/>
                  </a:lnTo>
                  <a:lnTo>
                    <a:pt x="3945633" y="4471416"/>
                  </a:lnTo>
                  <a:lnTo>
                    <a:pt x="3945633" y="4491228"/>
                  </a:lnTo>
                  <a:lnTo>
                    <a:pt x="3966969" y="44912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415358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96712" y="478027"/>
            <a:ext cx="8640000" cy="70981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8097">
              <a:spcBef>
                <a:spcPts val="135"/>
              </a:spcBef>
            </a:pPr>
            <a:r>
              <a:rPr sz="4150" dirty="0"/>
              <a:t>Zásobníková</a:t>
            </a:r>
            <a:r>
              <a:rPr sz="4150" spc="10" dirty="0"/>
              <a:t> </a:t>
            </a:r>
            <a:r>
              <a:rPr sz="4150" dirty="0"/>
              <a:t>struktura</a:t>
            </a:r>
            <a:r>
              <a:rPr sz="4150" spc="20" dirty="0"/>
              <a:t> </a:t>
            </a:r>
            <a:r>
              <a:rPr sz="4150" dirty="0"/>
              <a:t>tabulky</a:t>
            </a:r>
            <a:r>
              <a:rPr sz="4150" spc="30" dirty="0"/>
              <a:t> </a:t>
            </a:r>
            <a:r>
              <a:rPr sz="4150" spc="-10" dirty="0"/>
              <a:t>symbolů</a:t>
            </a:r>
            <a:endParaRPr sz="4150" dirty="0"/>
          </a:p>
        </p:txBody>
      </p:sp>
      <p:sp>
        <p:nvSpPr>
          <p:cNvPr id="9" name="object 9"/>
          <p:cNvSpPr txBox="1"/>
          <p:nvPr/>
        </p:nvSpPr>
        <p:spPr>
          <a:xfrm>
            <a:off x="2523054" y="1281177"/>
            <a:ext cx="2078355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0652" indent="-267953">
              <a:spcBef>
                <a:spcPts val="125"/>
              </a:spcBef>
              <a:buClr>
                <a:srgbClr val="000000"/>
              </a:buClr>
              <a:buFont typeface="Times New Roman"/>
              <a:buChar char="•"/>
              <a:tabLst>
                <a:tab pos="280652" algn="l"/>
              </a:tabLst>
            </a:pP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Problém: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03636" y="2078736"/>
            <a:ext cx="2394585" cy="521334"/>
            <a:chOff x="6333622" y="2078736"/>
            <a:chExt cx="2394585" cy="521334"/>
          </a:xfrm>
        </p:grpSpPr>
        <p:sp>
          <p:nvSpPr>
            <p:cNvPr id="11" name="object 11"/>
            <p:cNvSpPr/>
            <p:nvPr/>
          </p:nvSpPr>
          <p:spPr>
            <a:xfrm>
              <a:off x="6354957" y="2100071"/>
              <a:ext cx="2352040" cy="478790"/>
            </a:xfrm>
            <a:custGeom>
              <a:avLst/>
              <a:gdLst/>
              <a:ahLst/>
              <a:cxnLst/>
              <a:rect l="l" t="t" r="r" b="b"/>
              <a:pathLst>
                <a:path w="2352040" h="478789">
                  <a:moveTo>
                    <a:pt x="2351531" y="478535"/>
                  </a:moveTo>
                  <a:lnTo>
                    <a:pt x="2351531" y="0"/>
                  </a:lnTo>
                  <a:lnTo>
                    <a:pt x="0" y="0"/>
                  </a:lnTo>
                  <a:lnTo>
                    <a:pt x="0" y="478535"/>
                  </a:lnTo>
                  <a:lnTo>
                    <a:pt x="2351531" y="47853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33622" y="2078736"/>
              <a:ext cx="2394585" cy="521334"/>
            </a:xfrm>
            <a:custGeom>
              <a:avLst/>
              <a:gdLst/>
              <a:ahLst/>
              <a:cxnLst/>
              <a:rect l="l" t="t" r="r" b="b"/>
              <a:pathLst>
                <a:path w="2394584" h="521335">
                  <a:moveTo>
                    <a:pt x="2394204" y="521208"/>
                  </a:moveTo>
                  <a:lnTo>
                    <a:pt x="2394204" y="0"/>
                  </a:lnTo>
                  <a:lnTo>
                    <a:pt x="0" y="0"/>
                  </a:lnTo>
                  <a:lnTo>
                    <a:pt x="0" y="521208"/>
                  </a:lnTo>
                  <a:lnTo>
                    <a:pt x="21336" y="521208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351532" y="42672"/>
                  </a:lnTo>
                  <a:lnTo>
                    <a:pt x="2351532" y="21336"/>
                  </a:lnTo>
                  <a:lnTo>
                    <a:pt x="2372868" y="42672"/>
                  </a:lnTo>
                  <a:lnTo>
                    <a:pt x="2372868" y="521208"/>
                  </a:lnTo>
                  <a:lnTo>
                    <a:pt x="2394204" y="521208"/>
                  </a:lnTo>
                  <a:close/>
                </a:path>
                <a:path w="2394584" h="52133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394584" h="521335">
                  <a:moveTo>
                    <a:pt x="42672" y="478536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78536"/>
                  </a:lnTo>
                  <a:lnTo>
                    <a:pt x="42672" y="478536"/>
                  </a:lnTo>
                  <a:close/>
                </a:path>
                <a:path w="2394584" h="521335">
                  <a:moveTo>
                    <a:pt x="2372868" y="478536"/>
                  </a:moveTo>
                  <a:lnTo>
                    <a:pt x="21336" y="478536"/>
                  </a:lnTo>
                  <a:lnTo>
                    <a:pt x="42672" y="499872"/>
                  </a:lnTo>
                  <a:lnTo>
                    <a:pt x="42672" y="521208"/>
                  </a:lnTo>
                  <a:lnTo>
                    <a:pt x="2351532" y="521208"/>
                  </a:lnTo>
                  <a:lnTo>
                    <a:pt x="2351532" y="499872"/>
                  </a:lnTo>
                  <a:lnTo>
                    <a:pt x="2372868" y="478536"/>
                  </a:lnTo>
                  <a:close/>
                </a:path>
                <a:path w="2394584" h="521335">
                  <a:moveTo>
                    <a:pt x="42672" y="521208"/>
                  </a:moveTo>
                  <a:lnTo>
                    <a:pt x="42672" y="499872"/>
                  </a:lnTo>
                  <a:lnTo>
                    <a:pt x="21336" y="478536"/>
                  </a:lnTo>
                  <a:lnTo>
                    <a:pt x="21336" y="521208"/>
                  </a:lnTo>
                  <a:lnTo>
                    <a:pt x="42672" y="521208"/>
                  </a:lnTo>
                  <a:close/>
                </a:path>
                <a:path w="2394584" h="521335">
                  <a:moveTo>
                    <a:pt x="2372868" y="42672"/>
                  </a:moveTo>
                  <a:lnTo>
                    <a:pt x="2351532" y="21336"/>
                  </a:lnTo>
                  <a:lnTo>
                    <a:pt x="2351532" y="42672"/>
                  </a:lnTo>
                  <a:lnTo>
                    <a:pt x="2372868" y="42672"/>
                  </a:lnTo>
                  <a:close/>
                </a:path>
                <a:path w="2394584" h="521335">
                  <a:moveTo>
                    <a:pt x="2372868" y="478536"/>
                  </a:moveTo>
                  <a:lnTo>
                    <a:pt x="2372868" y="42672"/>
                  </a:lnTo>
                  <a:lnTo>
                    <a:pt x="2351532" y="42672"/>
                  </a:lnTo>
                  <a:lnTo>
                    <a:pt x="2351532" y="478536"/>
                  </a:lnTo>
                  <a:lnTo>
                    <a:pt x="2372868" y="478536"/>
                  </a:lnTo>
                  <a:close/>
                </a:path>
                <a:path w="2394584" h="521335">
                  <a:moveTo>
                    <a:pt x="2372868" y="521208"/>
                  </a:moveTo>
                  <a:lnTo>
                    <a:pt x="2372868" y="478536"/>
                  </a:lnTo>
                  <a:lnTo>
                    <a:pt x="2351532" y="499872"/>
                  </a:lnTo>
                  <a:lnTo>
                    <a:pt x="2351532" y="521208"/>
                  </a:lnTo>
                  <a:lnTo>
                    <a:pt x="2372868" y="521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52482" y="2125473"/>
            <a:ext cx="2092960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200" b="1" spc="-20" dirty="0">
                <a:latin typeface="Times New Roman"/>
                <a:cs typeface="Times New Roman"/>
              </a:rPr>
              <a:t>Tabulka</a:t>
            </a:r>
            <a:r>
              <a:rPr sz="2200" b="1" spc="-9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symbolů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6877" y="2096516"/>
            <a:ext cx="3646804" cy="196374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lnSpc>
                <a:spcPts val="2885"/>
              </a:lnSpc>
              <a:spcBef>
                <a:spcPts val="140"/>
              </a:spcBef>
            </a:pPr>
            <a:r>
              <a:rPr sz="2600" b="1" dirty="0">
                <a:latin typeface="Courier New"/>
                <a:cs typeface="Courier New"/>
              </a:rPr>
              <a:t>Program</a:t>
            </a:r>
            <a:r>
              <a:rPr sz="2600" b="1" spc="125" dirty="0">
                <a:latin typeface="Courier New"/>
                <a:cs typeface="Courier New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P1;</a:t>
            </a:r>
            <a:endParaRPr sz="2600" dirty="0">
              <a:latin typeface="Courier New"/>
              <a:cs typeface="Courier New"/>
            </a:endParaRPr>
          </a:p>
          <a:p>
            <a:pPr marL="12699">
              <a:lnSpc>
                <a:spcPts val="2885"/>
              </a:lnSpc>
            </a:pPr>
            <a:r>
              <a:rPr sz="2600" b="1" dirty="0">
                <a:latin typeface="Courier New"/>
                <a:cs typeface="Courier New"/>
              </a:rPr>
              <a:t>var</a:t>
            </a:r>
            <a:r>
              <a:rPr sz="2600" b="1" spc="50" dirty="0"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600" b="1" dirty="0">
                <a:latin typeface="Courier New"/>
                <a:cs typeface="Courier New"/>
              </a:rPr>
              <a:t>,</a:t>
            </a:r>
            <a:r>
              <a:rPr sz="2600" b="1" spc="55" dirty="0"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2600" b="1" dirty="0">
                <a:latin typeface="Courier New"/>
                <a:cs typeface="Courier New"/>
              </a:rPr>
              <a:t>:</a:t>
            </a:r>
            <a:r>
              <a:rPr sz="2600" b="1" spc="50" dirty="0">
                <a:latin typeface="Courier New"/>
                <a:cs typeface="Courier New"/>
              </a:rPr>
              <a:t> </a:t>
            </a:r>
            <a:r>
              <a:rPr sz="2600" b="1" spc="-10" dirty="0">
                <a:latin typeface="Courier New"/>
                <a:cs typeface="Courier New"/>
              </a:rPr>
              <a:t>integer;</a:t>
            </a:r>
            <a:endParaRPr sz="2600" dirty="0">
              <a:latin typeface="Courier New"/>
              <a:cs typeface="Courier New"/>
            </a:endParaRPr>
          </a:p>
          <a:p>
            <a:pPr marL="12699" marR="5079">
              <a:lnSpc>
                <a:spcPct val="84800"/>
              </a:lnSpc>
              <a:spcBef>
                <a:spcPts val="1315"/>
              </a:spcBef>
            </a:pPr>
            <a:r>
              <a:rPr sz="2600" b="1" dirty="0">
                <a:latin typeface="Courier New"/>
                <a:cs typeface="Courier New"/>
              </a:rPr>
              <a:t>Procedure</a:t>
            </a:r>
            <a:r>
              <a:rPr sz="2600" b="1" spc="160" dirty="0">
                <a:latin typeface="Courier New"/>
                <a:cs typeface="Courier New"/>
              </a:rPr>
              <a:t> </a:t>
            </a:r>
            <a:r>
              <a:rPr sz="2600" b="1" spc="-10" dirty="0">
                <a:latin typeface="Courier New"/>
                <a:cs typeface="Courier New"/>
              </a:rPr>
              <a:t>Proc1; </a:t>
            </a:r>
            <a:r>
              <a:rPr sz="2600" b="1" dirty="0">
                <a:latin typeface="Courier New"/>
                <a:cs typeface="Courier New"/>
              </a:rPr>
              <a:t>var</a:t>
            </a:r>
            <a:r>
              <a:rPr sz="2600" b="1" spc="50" dirty="0"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3232CC"/>
                </a:solidFill>
                <a:latin typeface="Courier New"/>
                <a:cs typeface="Courier New"/>
              </a:rPr>
              <a:t>x</a:t>
            </a:r>
            <a:r>
              <a:rPr sz="2600" b="1" dirty="0">
                <a:latin typeface="Courier New"/>
                <a:cs typeface="Courier New"/>
              </a:rPr>
              <a:t>,</a:t>
            </a:r>
            <a:r>
              <a:rPr sz="2600" b="1" spc="55" dirty="0"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3232CC"/>
                </a:solidFill>
                <a:latin typeface="Courier New"/>
                <a:cs typeface="Courier New"/>
              </a:rPr>
              <a:t>y</a:t>
            </a:r>
            <a:r>
              <a:rPr sz="2600" b="1" dirty="0">
                <a:latin typeface="Courier New"/>
                <a:cs typeface="Courier New"/>
              </a:rPr>
              <a:t>:</a:t>
            </a:r>
            <a:r>
              <a:rPr sz="2600" b="1" spc="50" dirty="0">
                <a:latin typeface="Courier New"/>
                <a:cs typeface="Courier New"/>
              </a:rPr>
              <a:t> </a:t>
            </a:r>
            <a:r>
              <a:rPr sz="2600" b="1" spc="-10" dirty="0">
                <a:latin typeface="Courier New"/>
                <a:cs typeface="Courier New"/>
              </a:rPr>
              <a:t>integer; begin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6878" y="4018278"/>
            <a:ext cx="2707640" cy="226215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13346">
              <a:spcBef>
                <a:spcPts val="140"/>
              </a:spcBef>
              <a:tabLst>
                <a:tab pos="749886" algn="l"/>
              </a:tabLst>
            </a:pPr>
            <a:r>
              <a:rPr sz="2600" b="1" spc="-50" dirty="0">
                <a:latin typeface="Times New Roman"/>
                <a:cs typeface="Times New Roman"/>
              </a:rPr>
              <a:t>…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dirty="0">
                <a:latin typeface="Courier New"/>
                <a:cs typeface="Courier New"/>
              </a:rPr>
              <a:t>x</a:t>
            </a:r>
            <a:r>
              <a:rPr sz="2600" b="1" spc="4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:=</a:t>
            </a:r>
            <a:r>
              <a:rPr sz="2600" b="1" spc="4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1;</a:t>
            </a:r>
            <a:r>
              <a:rPr sz="2600" b="1" spc="45" dirty="0">
                <a:latin typeface="Courier New"/>
                <a:cs typeface="Courier New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…</a:t>
            </a:r>
            <a:endParaRPr sz="2600">
              <a:latin typeface="Times New Roman"/>
              <a:cs typeface="Times New Roman"/>
            </a:endParaRPr>
          </a:p>
          <a:p>
            <a:pPr marL="12699"/>
            <a:r>
              <a:rPr sz="2600" b="1" spc="-20" dirty="0">
                <a:latin typeface="Courier New"/>
                <a:cs typeface="Courier New"/>
              </a:rPr>
              <a:t>end;</a:t>
            </a:r>
            <a:endParaRPr sz="2600">
              <a:latin typeface="Courier New"/>
              <a:cs typeface="Courier New"/>
            </a:endParaRPr>
          </a:p>
          <a:p>
            <a:pPr marL="12699">
              <a:spcBef>
                <a:spcPts val="1775"/>
              </a:spcBef>
            </a:pPr>
            <a:r>
              <a:rPr sz="2600" b="1" spc="-10" dirty="0">
                <a:latin typeface="Courier New"/>
                <a:cs typeface="Courier New"/>
              </a:rPr>
              <a:t>begin</a:t>
            </a:r>
            <a:endParaRPr sz="2600">
              <a:latin typeface="Courier New"/>
              <a:cs typeface="Courier New"/>
            </a:endParaRPr>
          </a:p>
          <a:p>
            <a:pPr marL="213346">
              <a:spcBef>
                <a:spcPts val="105"/>
              </a:spcBef>
              <a:tabLst>
                <a:tab pos="749886" algn="l"/>
              </a:tabLst>
            </a:pPr>
            <a:r>
              <a:rPr sz="2600" b="1" spc="-50" dirty="0">
                <a:latin typeface="Times New Roman"/>
                <a:cs typeface="Times New Roman"/>
              </a:rPr>
              <a:t>…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dirty="0">
                <a:latin typeface="Courier New"/>
                <a:cs typeface="Courier New"/>
              </a:rPr>
              <a:t>x</a:t>
            </a:r>
            <a:r>
              <a:rPr sz="2600" b="1" spc="4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:=</a:t>
            </a:r>
            <a:r>
              <a:rPr sz="2600" b="1" spc="4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2;</a:t>
            </a:r>
            <a:r>
              <a:rPr sz="2600" b="1" spc="45" dirty="0">
                <a:latin typeface="Courier New"/>
                <a:cs typeface="Courier New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…</a:t>
            </a:r>
            <a:endParaRPr sz="2600">
              <a:latin typeface="Times New Roman"/>
              <a:cs typeface="Times New Roman"/>
            </a:endParaRPr>
          </a:p>
          <a:p>
            <a:pPr marL="12699"/>
            <a:r>
              <a:rPr sz="2600" b="1" spc="-20" dirty="0">
                <a:latin typeface="Courier New"/>
                <a:cs typeface="Courier New"/>
              </a:rPr>
              <a:t>end.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8354" y="2667001"/>
            <a:ext cx="6539484" cy="289712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528384" y="3655567"/>
            <a:ext cx="278130" cy="623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39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96023" y="4746751"/>
            <a:ext cx="278130" cy="623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39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3950">
              <a:latin typeface="Times New Roman"/>
              <a:cs typeface="Times New Roman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880677" y="2762942"/>
          <a:ext cx="2158999" cy="2385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515">
                <a:tc>
                  <a:txBody>
                    <a:bodyPr/>
                    <a:lstStyle/>
                    <a:p>
                      <a:pPr marL="31750">
                        <a:lnSpc>
                          <a:spcPts val="2875"/>
                        </a:lnSpc>
                      </a:pPr>
                      <a:r>
                        <a:rPr sz="2600" b="1" spc="-25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1: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2875"/>
                        </a:lnSpc>
                      </a:pPr>
                      <a:r>
                        <a:rPr sz="26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 algn="ctr">
                        <a:lnSpc>
                          <a:spcPts val="2875"/>
                        </a:lnSpc>
                      </a:pPr>
                      <a:r>
                        <a:rPr sz="2600" b="1" spc="-5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600" b="1" spc="-25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2: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600" b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04139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600" b="1" spc="-5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b="1" spc="-25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3: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b="1" spc="-10" dirty="0">
                          <a:latin typeface="Times New Roman"/>
                          <a:cs typeface="Times New Roman"/>
                        </a:rPr>
                        <a:t>Proc1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04139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600" b="1" spc="-5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600" b="1" spc="-25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4: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600" b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04139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600" b="1" spc="-5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marL="31750">
                        <a:lnSpc>
                          <a:spcPts val="3070"/>
                        </a:lnSpc>
                        <a:spcBef>
                          <a:spcPts val="270"/>
                        </a:spcBef>
                      </a:pPr>
                      <a:r>
                        <a:rPr sz="2600" b="1" spc="-25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5: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3070"/>
                        </a:lnSpc>
                        <a:spcBef>
                          <a:spcPts val="270"/>
                        </a:spcBef>
                      </a:pPr>
                      <a:r>
                        <a:rPr sz="2600" b="1" spc="-5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y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104139" algn="ctr">
                        <a:lnSpc>
                          <a:spcPts val="3070"/>
                        </a:lnSpc>
                        <a:spcBef>
                          <a:spcPts val="270"/>
                        </a:spcBef>
                      </a:pPr>
                      <a:r>
                        <a:rPr sz="2600" b="1" spc="-50" dirty="0">
                          <a:latin typeface="Times New Roman"/>
                          <a:cs typeface="Times New Roman"/>
                        </a:rPr>
                        <a:t>…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2523052" y="6570979"/>
            <a:ext cx="6891020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0652" indent="-267953">
              <a:spcBef>
                <a:spcPts val="125"/>
              </a:spcBef>
              <a:buFont typeface="Times New Roman"/>
              <a:buChar char="•"/>
              <a:tabLst>
                <a:tab pos="280652" algn="l"/>
              </a:tabLst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Řešení:</a:t>
            </a:r>
            <a:r>
              <a:rPr sz="35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Zásobníková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struktura</a:t>
            </a:r>
            <a:r>
              <a:rPr sz="3500" b="1" spc="-70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latin typeface="Times New Roman"/>
                <a:cs typeface="Times New Roman"/>
              </a:rPr>
              <a:t>TS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3" name="Zástupný symbol pro číslo snímku 22">
            <a:extLst>
              <a:ext uri="{FF2B5EF4-FFF2-40B4-BE49-F238E27FC236}">
                <a16:creationId xmlns:a16="http://schemas.microsoft.com/office/drawing/2014/main" id="{C4A49B5E-0009-8159-8015-6692B832F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24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Obrázek 31">
            <a:extLst>
              <a:ext uri="{FF2B5EF4-FFF2-40B4-BE49-F238E27FC236}">
                <a16:creationId xmlns:a16="http://schemas.microsoft.com/office/drawing/2014/main" id="{6418C9D8-223E-4DED-BC6E-230881CDA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824" y="6769"/>
            <a:ext cx="8867775" cy="4181475"/>
          </a:xfrm>
          <a:prstGeom prst="rect">
            <a:avLst/>
          </a:prstGeom>
        </p:spPr>
      </p:pic>
      <p:pic>
        <p:nvPicPr>
          <p:cNvPr id="33" name="Obrázek 32">
            <a:extLst>
              <a:ext uri="{FF2B5EF4-FFF2-40B4-BE49-F238E27FC236}">
                <a16:creationId xmlns:a16="http://schemas.microsoft.com/office/drawing/2014/main" id="{F8CF655F-6B4E-F7AD-E78B-8349B8D74A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930"/>
          <a:stretch/>
        </p:blipFill>
        <p:spPr>
          <a:xfrm>
            <a:off x="2273002" y="4235869"/>
            <a:ext cx="8829675" cy="3276181"/>
          </a:xfrm>
          <a:prstGeom prst="rect">
            <a:avLst/>
          </a:prstGeom>
        </p:spPr>
      </p:pic>
      <p:sp>
        <p:nvSpPr>
          <p:cNvPr id="34" name="Obdélník 33">
            <a:extLst>
              <a:ext uri="{FF2B5EF4-FFF2-40B4-BE49-F238E27FC236}">
                <a16:creationId xmlns:a16="http://schemas.microsoft.com/office/drawing/2014/main" id="{54729AD2-396A-EAD7-5137-52F618C1E888}"/>
              </a:ext>
            </a:extLst>
          </p:cNvPr>
          <p:cNvSpPr/>
          <p:nvPr/>
        </p:nvSpPr>
        <p:spPr>
          <a:xfrm>
            <a:off x="2282824" y="4083050"/>
            <a:ext cx="10606088" cy="152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Zástupný symbol pro číslo snímku 34">
            <a:extLst>
              <a:ext uri="{FF2B5EF4-FFF2-40B4-BE49-F238E27FC236}">
                <a16:creationId xmlns:a16="http://schemas.microsoft.com/office/drawing/2014/main" id="{0D86114A-EF3E-1AE2-7395-D38B1ECC3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279312" y="72254"/>
            <a:ext cx="1154113" cy="276999"/>
          </a:xfrm>
        </p:spPr>
        <p:txBody>
          <a:bodyPr/>
          <a:lstStyle/>
          <a:p>
            <a:fld id="{B6F15528-21DE-4FAA-801E-634DDDAF4B2B}" type="slidenum">
              <a:rPr lang="cs-CZ" smtClean="0"/>
              <a:pPr/>
              <a:t>25</a:t>
            </a:fld>
            <a:r>
              <a:rPr lang="cs-CZ" dirty="0"/>
              <a:t> / 28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Obrázek 43">
            <a:extLst>
              <a:ext uri="{FF2B5EF4-FFF2-40B4-BE49-F238E27FC236}">
                <a16:creationId xmlns:a16="http://schemas.microsoft.com/office/drawing/2014/main" id="{BA1269DB-A6D8-0D53-ECEB-78F9EB07D3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709"/>
          <a:stretch/>
        </p:blipFill>
        <p:spPr>
          <a:xfrm>
            <a:off x="2316162" y="325438"/>
            <a:ext cx="8801100" cy="3300412"/>
          </a:xfrm>
          <a:prstGeom prst="rect">
            <a:avLst/>
          </a:prstGeom>
        </p:spPr>
      </p:pic>
      <p:pic>
        <p:nvPicPr>
          <p:cNvPr id="45" name="Obrázek 44">
            <a:extLst>
              <a:ext uri="{FF2B5EF4-FFF2-40B4-BE49-F238E27FC236}">
                <a16:creationId xmlns:a16="http://schemas.microsoft.com/office/drawing/2014/main" id="{A96C004A-17DC-FEBC-2DB4-2C5E384740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044"/>
          <a:stretch/>
        </p:blipFill>
        <p:spPr>
          <a:xfrm>
            <a:off x="2263775" y="3902075"/>
            <a:ext cx="8905875" cy="3457575"/>
          </a:xfrm>
          <a:prstGeom prst="rect">
            <a:avLst/>
          </a:prstGeom>
        </p:spPr>
      </p:pic>
      <p:sp>
        <p:nvSpPr>
          <p:cNvPr id="46" name="Obdélník 45">
            <a:extLst>
              <a:ext uri="{FF2B5EF4-FFF2-40B4-BE49-F238E27FC236}">
                <a16:creationId xmlns:a16="http://schemas.microsoft.com/office/drawing/2014/main" id="{19D911BC-09A8-E9CB-C39A-E36CFA3BCF03}"/>
              </a:ext>
            </a:extLst>
          </p:cNvPr>
          <p:cNvSpPr/>
          <p:nvPr/>
        </p:nvSpPr>
        <p:spPr>
          <a:xfrm>
            <a:off x="2282824" y="3778250"/>
            <a:ext cx="10606088" cy="152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7" name="Zástupný symbol pro číslo snímku 46">
            <a:extLst>
              <a:ext uri="{FF2B5EF4-FFF2-40B4-BE49-F238E27FC236}">
                <a16:creationId xmlns:a16="http://schemas.microsoft.com/office/drawing/2014/main" id="{7CCC1036-9460-FC8B-BF16-DFFC00533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279312" y="72254"/>
            <a:ext cx="1154113" cy="276999"/>
          </a:xfrm>
        </p:spPr>
        <p:txBody>
          <a:bodyPr/>
          <a:lstStyle/>
          <a:p>
            <a:fld id="{B6F15528-21DE-4FAA-801E-634DDDAF4B2B}" type="slidenum">
              <a:rPr lang="cs-CZ" smtClean="0"/>
              <a:pPr/>
              <a:t>26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5358" y="483109"/>
            <a:ext cx="8606155" cy="3988435"/>
            <a:chOff x="1045345" y="483108"/>
            <a:chExt cx="8606155" cy="3988435"/>
          </a:xfrm>
        </p:grpSpPr>
        <p:sp>
          <p:nvSpPr>
            <p:cNvPr id="3" name="object 3"/>
            <p:cNvSpPr/>
            <p:nvPr/>
          </p:nvSpPr>
          <p:spPr>
            <a:xfrm>
              <a:off x="1065157" y="1344167"/>
              <a:ext cx="3442970" cy="3106420"/>
            </a:xfrm>
            <a:custGeom>
              <a:avLst/>
              <a:gdLst/>
              <a:ahLst/>
              <a:cxnLst/>
              <a:rect l="l" t="t" r="r" b="b"/>
              <a:pathLst>
                <a:path w="3442970" h="3106420">
                  <a:moveTo>
                    <a:pt x="3442715" y="3105911"/>
                  </a:moveTo>
                  <a:lnTo>
                    <a:pt x="3442715" y="0"/>
                  </a:lnTo>
                  <a:lnTo>
                    <a:pt x="0" y="0"/>
                  </a:lnTo>
                  <a:lnTo>
                    <a:pt x="0" y="3105911"/>
                  </a:lnTo>
                  <a:lnTo>
                    <a:pt x="3442715" y="31059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1322832"/>
              <a:ext cx="3484245" cy="3148965"/>
            </a:xfrm>
            <a:custGeom>
              <a:avLst/>
              <a:gdLst/>
              <a:ahLst/>
              <a:cxnLst/>
              <a:rect l="l" t="t" r="r" b="b"/>
              <a:pathLst>
                <a:path w="3484245" h="3148965">
                  <a:moveTo>
                    <a:pt x="3483861" y="3148584"/>
                  </a:moveTo>
                  <a:lnTo>
                    <a:pt x="3483861" y="0"/>
                  </a:lnTo>
                  <a:lnTo>
                    <a:pt x="0" y="0"/>
                  </a:lnTo>
                  <a:lnTo>
                    <a:pt x="0" y="3148584"/>
                  </a:lnTo>
                  <a:lnTo>
                    <a:pt x="19812" y="3148584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3441189" y="42672"/>
                  </a:lnTo>
                  <a:lnTo>
                    <a:pt x="3441189" y="21336"/>
                  </a:lnTo>
                  <a:lnTo>
                    <a:pt x="3462525" y="42672"/>
                  </a:lnTo>
                  <a:lnTo>
                    <a:pt x="3462525" y="3148584"/>
                  </a:lnTo>
                  <a:lnTo>
                    <a:pt x="3483861" y="3148584"/>
                  </a:lnTo>
                  <a:close/>
                </a:path>
                <a:path w="3484245" h="3148965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3484245" h="3148965">
                  <a:moveTo>
                    <a:pt x="41148" y="3107436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3107436"/>
                  </a:lnTo>
                  <a:lnTo>
                    <a:pt x="41148" y="3107436"/>
                  </a:lnTo>
                  <a:close/>
                </a:path>
                <a:path w="3484245" h="3148965">
                  <a:moveTo>
                    <a:pt x="3462525" y="3107436"/>
                  </a:moveTo>
                  <a:lnTo>
                    <a:pt x="19812" y="3107436"/>
                  </a:lnTo>
                  <a:lnTo>
                    <a:pt x="41148" y="3127248"/>
                  </a:lnTo>
                  <a:lnTo>
                    <a:pt x="41148" y="3148584"/>
                  </a:lnTo>
                  <a:lnTo>
                    <a:pt x="3441189" y="3148584"/>
                  </a:lnTo>
                  <a:lnTo>
                    <a:pt x="3441189" y="3127248"/>
                  </a:lnTo>
                  <a:lnTo>
                    <a:pt x="3462525" y="3107436"/>
                  </a:lnTo>
                  <a:close/>
                </a:path>
                <a:path w="3484245" h="3148965">
                  <a:moveTo>
                    <a:pt x="41148" y="3148584"/>
                  </a:moveTo>
                  <a:lnTo>
                    <a:pt x="41148" y="3127248"/>
                  </a:lnTo>
                  <a:lnTo>
                    <a:pt x="19812" y="3107436"/>
                  </a:lnTo>
                  <a:lnTo>
                    <a:pt x="19812" y="3148584"/>
                  </a:lnTo>
                  <a:lnTo>
                    <a:pt x="41148" y="3148584"/>
                  </a:lnTo>
                  <a:close/>
                </a:path>
                <a:path w="3484245" h="3148965">
                  <a:moveTo>
                    <a:pt x="3462525" y="42672"/>
                  </a:moveTo>
                  <a:lnTo>
                    <a:pt x="3441189" y="21336"/>
                  </a:lnTo>
                  <a:lnTo>
                    <a:pt x="3441189" y="42672"/>
                  </a:lnTo>
                  <a:lnTo>
                    <a:pt x="3462525" y="42672"/>
                  </a:lnTo>
                  <a:close/>
                </a:path>
                <a:path w="3484245" h="3148965">
                  <a:moveTo>
                    <a:pt x="3462525" y="3107436"/>
                  </a:moveTo>
                  <a:lnTo>
                    <a:pt x="3462525" y="42672"/>
                  </a:lnTo>
                  <a:lnTo>
                    <a:pt x="3441189" y="42672"/>
                  </a:lnTo>
                  <a:lnTo>
                    <a:pt x="3441189" y="3107436"/>
                  </a:lnTo>
                  <a:lnTo>
                    <a:pt x="3462525" y="3107436"/>
                  </a:lnTo>
                  <a:close/>
                </a:path>
                <a:path w="3484245" h="3148965">
                  <a:moveTo>
                    <a:pt x="3462525" y="3148584"/>
                  </a:moveTo>
                  <a:lnTo>
                    <a:pt x="3462525" y="3107436"/>
                  </a:lnTo>
                  <a:lnTo>
                    <a:pt x="3441189" y="3127248"/>
                  </a:lnTo>
                  <a:lnTo>
                    <a:pt x="3441189" y="3148584"/>
                  </a:lnTo>
                  <a:lnTo>
                    <a:pt x="3462525" y="3148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43424" y="478028"/>
            <a:ext cx="5547360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dirty="0"/>
              <a:t>Zásobníková</a:t>
            </a:r>
            <a:r>
              <a:rPr spc="-250" dirty="0"/>
              <a:t> </a:t>
            </a:r>
            <a:r>
              <a:rPr spc="-10" dirty="0"/>
              <a:t>struktura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582999" y="1911096"/>
            <a:ext cx="3148965" cy="2392680"/>
            <a:chOff x="1212985" y="1911096"/>
            <a:chExt cx="3148965" cy="2392680"/>
          </a:xfrm>
        </p:grpSpPr>
        <p:sp>
          <p:nvSpPr>
            <p:cNvPr id="9" name="object 9"/>
            <p:cNvSpPr/>
            <p:nvPr/>
          </p:nvSpPr>
          <p:spPr>
            <a:xfrm>
              <a:off x="1232797" y="1932432"/>
              <a:ext cx="3107690" cy="2350135"/>
            </a:xfrm>
            <a:custGeom>
              <a:avLst/>
              <a:gdLst/>
              <a:ahLst/>
              <a:cxnLst/>
              <a:rect l="l" t="t" r="r" b="b"/>
              <a:pathLst>
                <a:path w="3107690" h="2350135">
                  <a:moveTo>
                    <a:pt x="3107435" y="2350007"/>
                  </a:moveTo>
                  <a:lnTo>
                    <a:pt x="3107435" y="0"/>
                  </a:lnTo>
                  <a:lnTo>
                    <a:pt x="0" y="0"/>
                  </a:lnTo>
                  <a:lnTo>
                    <a:pt x="0" y="2350007"/>
                  </a:lnTo>
                  <a:lnTo>
                    <a:pt x="3107435" y="235000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2985" y="1911096"/>
              <a:ext cx="3148965" cy="2392680"/>
            </a:xfrm>
            <a:custGeom>
              <a:avLst/>
              <a:gdLst/>
              <a:ahLst/>
              <a:cxnLst/>
              <a:rect l="l" t="t" r="r" b="b"/>
              <a:pathLst>
                <a:path w="3148965" h="2392679">
                  <a:moveTo>
                    <a:pt x="3148581" y="2392680"/>
                  </a:moveTo>
                  <a:lnTo>
                    <a:pt x="3148581" y="0"/>
                  </a:lnTo>
                  <a:lnTo>
                    <a:pt x="0" y="0"/>
                  </a:lnTo>
                  <a:lnTo>
                    <a:pt x="0" y="2392680"/>
                  </a:lnTo>
                  <a:lnTo>
                    <a:pt x="19812" y="2392680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3105909" y="41148"/>
                  </a:lnTo>
                  <a:lnTo>
                    <a:pt x="3105909" y="21336"/>
                  </a:lnTo>
                  <a:lnTo>
                    <a:pt x="3127245" y="41148"/>
                  </a:lnTo>
                  <a:lnTo>
                    <a:pt x="3127245" y="2392680"/>
                  </a:lnTo>
                  <a:lnTo>
                    <a:pt x="3148581" y="2392680"/>
                  </a:lnTo>
                  <a:close/>
                </a:path>
                <a:path w="3148965" h="2392679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3148965" h="2392679">
                  <a:moveTo>
                    <a:pt x="41148" y="2350008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2350008"/>
                  </a:lnTo>
                  <a:lnTo>
                    <a:pt x="41148" y="2350008"/>
                  </a:lnTo>
                  <a:close/>
                </a:path>
                <a:path w="3148965" h="2392679">
                  <a:moveTo>
                    <a:pt x="3127245" y="2350008"/>
                  </a:moveTo>
                  <a:lnTo>
                    <a:pt x="19812" y="2350008"/>
                  </a:lnTo>
                  <a:lnTo>
                    <a:pt x="41148" y="2371344"/>
                  </a:lnTo>
                  <a:lnTo>
                    <a:pt x="41148" y="2392680"/>
                  </a:lnTo>
                  <a:lnTo>
                    <a:pt x="3105909" y="2392680"/>
                  </a:lnTo>
                  <a:lnTo>
                    <a:pt x="3105909" y="2371344"/>
                  </a:lnTo>
                  <a:lnTo>
                    <a:pt x="3127245" y="2350008"/>
                  </a:lnTo>
                  <a:close/>
                </a:path>
                <a:path w="3148965" h="2392679">
                  <a:moveTo>
                    <a:pt x="41148" y="2392680"/>
                  </a:moveTo>
                  <a:lnTo>
                    <a:pt x="41148" y="2371344"/>
                  </a:lnTo>
                  <a:lnTo>
                    <a:pt x="19812" y="2350008"/>
                  </a:lnTo>
                  <a:lnTo>
                    <a:pt x="19812" y="2392680"/>
                  </a:lnTo>
                  <a:lnTo>
                    <a:pt x="41148" y="2392680"/>
                  </a:lnTo>
                  <a:close/>
                </a:path>
                <a:path w="3148965" h="2392679">
                  <a:moveTo>
                    <a:pt x="3127245" y="41148"/>
                  </a:moveTo>
                  <a:lnTo>
                    <a:pt x="3105909" y="21336"/>
                  </a:lnTo>
                  <a:lnTo>
                    <a:pt x="3105909" y="41148"/>
                  </a:lnTo>
                  <a:lnTo>
                    <a:pt x="3127245" y="41148"/>
                  </a:lnTo>
                  <a:close/>
                </a:path>
                <a:path w="3148965" h="2392679">
                  <a:moveTo>
                    <a:pt x="3127245" y="2350008"/>
                  </a:moveTo>
                  <a:lnTo>
                    <a:pt x="3127245" y="41148"/>
                  </a:lnTo>
                  <a:lnTo>
                    <a:pt x="3105909" y="41148"/>
                  </a:lnTo>
                  <a:lnTo>
                    <a:pt x="3105909" y="2350008"/>
                  </a:lnTo>
                  <a:lnTo>
                    <a:pt x="3127245" y="2350008"/>
                  </a:lnTo>
                  <a:close/>
                </a:path>
                <a:path w="3148965" h="2392679">
                  <a:moveTo>
                    <a:pt x="3127245" y="2392680"/>
                  </a:moveTo>
                  <a:lnTo>
                    <a:pt x="3127245" y="2350008"/>
                  </a:lnTo>
                  <a:lnTo>
                    <a:pt x="3105909" y="2371344"/>
                  </a:lnTo>
                  <a:lnTo>
                    <a:pt x="3105909" y="2392680"/>
                  </a:lnTo>
                  <a:lnTo>
                    <a:pt x="3127245" y="2392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1961" y="2602992"/>
              <a:ext cx="2771140" cy="1092835"/>
            </a:xfrm>
            <a:custGeom>
              <a:avLst/>
              <a:gdLst/>
              <a:ahLst/>
              <a:cxnLst/>
              <a:rect l="l" t="t" r="r" b="b"/>
              <a:pathLst>
                <a:path w="2771140" h="1092835">
                  <a:moveTo>
                    <a:pt x="2770631" y="1092707"/>
                  </a:moveTo>
                  <a:lnTo>
                    <a:pt x="2770631" y="0"/>
                  </a:lnTo>
                  <a:lnTo>
                    <a:pt x="0" y="0"/>
                  </a:lnTo>
                  <a:lnTo>
                    <a:pt x="0" y="1092707"/>
                  </a:lnTo>
                  <a:lnTo>
                    <a:pt x="2770631" y="1092707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80625" y="2583180"/>
              <a:ext cx="2813685" cy="1132840"/>
            </a:xfrm>
            <a:custGeom>
              <a:avLst/>
              <a:gdLst/>
              <a:ahLst/>
              <a:cxnLst/>
              <a:rect l="l" t="t" r="r" b="b"/>
              <a:pathLst>
                <a:path w="2813685" h="1132839">
                  <a:moveTo>
                    <a:pt x="2813301" y="1132332"/>
                  </a:moveTo>
                  <a:lnTo>
                    <a:pt x="2813301" y="0"/>
                  </a:lnTo>
                  <a:lnTo>
                    <a:pt x="0" y="0"/>
                  </a:lnTo>
                  <a:lnTo>
                    <a:pt x="0" y="1132332"/>
                  </a:lnTo>
                  <a:lnTo>
                    <a:pt x="21336" y="1132332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2770629" y="41148"/>
                  </a:lnTo>
                  <a:lnTo>
                    <a:pt x="2770629" y="19812"/>
                  </a:lnTo>
                  <a:lnTo>
                    <a:pt x="2791965" y="41148"/>
                  </a:lnTo>
                  <a:lnTo>
                    <a:pt x="2791965" y="1132332"/>
                  </a:lnTo>
                  <a:lnTo>
                    <a:pt x="2813301" y="1132332"/>
                  </a:lnTo>
                  <a:close/>
                </a:path>
                <a:path w="2813685" h="1132839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2813685" h="1132839">
                  <a:moveTo>
                    <a:pt x="41148" y="1091184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1091184"/>
                  </a:lnTo>
                  <a:lnTo>
                    <a:pt x="41148" y="1091184"/>
                  </a:lnTo>
                  <a:close/>
                </a:path>
                <a:path w="2813685" h="1132839">
                  <a:moveTo>
                    <a:pt x="2791965" y="1091184"/>
                  </a:moveTo>
                  <a:lnTo>
                    <a:pt x="21336" y="1091184"/>
                  </a:lnTo>
                  <a:lnTo>
                    <a:pt x="41148" y="1112520"/>
                  </a:lnTo>
                  <a:lnTo>
                    <a:pt x="41148" y="1132332"/>
                  </a:lnTo>
                  <a:lnTo>
                    <a:pt x="2770629" y="1132332"/>
                  </a:lnTo>
                  <a:lnTo>
                    <a:pt x="2770629" y="1112520"/>
                  </a:lnTo>
                  <a:lnTo>
                    <a:pt x="2791965" y="1091184"/>
                  </a:lnTo>
                  <a:close/>
                </a:path>
                <a:path w="2813685" h="1132839">
                  <a:moveTo>
                    <a:pt x="41148" y="1132332"/>
                  </a:moveTo>
                  <a:lnTo>
                    <a:pt x="41148" y="1112520"/>
                  </a:lnTo>
                  <a:lnTo>
                    <a:pt x="21336" y="1091184"/>
                  </a:lnTo>
                  <a:lnTo>
                    <a:pt x="21336" y="1132332"/>
                  </a:lnTo>
                  <a:lnTo>
                    <a:pt x="41148" y="1132332"/>
                  </a:lnTo>
                  <a:close/>
                </a:path>
                <a:path w="2813685" h="1132839">
                  <a:moveTo>
                    <a:pt x="2791965" y="41148"/>
                  </a:moveTo>
                  <a:lnTo>
                    <a:pt x="2770629" y="19812"/>
                  </a:lnTo>
                  <a:lnTo>
                    <a:pt x="2770629" y="41148"/>
                  </a:lnTo>
                  <a:lnTo>
                    <a:pt x="2791965" y="41148"/>
                  </a:lnTo>
                  <a:close/>
                </a:path>
                <a:path w="2813685" h="1132839">
                  <a:moveTo>
                    <a:pt x="2791965" y="1091184"/>
                  </a:moveTo>
                  <a:lnTo>
                    <a:pt x="2791965" y="41148"/>
                  </a:lnTo>
                  <a:lnTo>
                    <a:pt x="2770629" y="41148"/>
                  </a:lnTo>
                  <a:lnTo>
                    <a:pt x="2770629" y="1091184"/>
                  </a:lnTo>
                  <a:lnTo>
                    <a:pt x="2791965" y="1091184"/>
                  </a:lnTo>
                  <a:close/>
                </a:path>
                <a:path w="2813685" h="1132839">
                  <a:moveTo>
                    <a:pt x="2791965" y="1132332"/>
                  </a:moveTo>
                  <a:lnTo>
                    <a:pt x="2791965" y="1091184"/>
                  </a:lnTo>
                  <a:lnTo>
                    <a:pt x="2770629" y="1112520"/>
                  </a:lnTo>
                  <a:lnTo>
                    <a:pt x="2770629" y="1132332"/>
                  </a:lnTo>
                  <a:lnTo>
                    <a:pt x="2791965" y="1132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523053" y="1284224"/>
            <a:ext cx="3010535" cy="18746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0328" marR="5079" indent="-167629">
              <a:lnSpc>
                <a:spcPct val="116700"/>
              </a:lnSpc>
              <a:spcBef>
                <a:spcPts val="95"/>
              </a:spcBef>
            </a:pPr>
            <a:r>
              <a:rPr sz="3299" b="1" dirty="0">
                <a:latin typeface="Times New Roman"/>
                <a:cs typeface="Times New Roman"/>
              </a:rPr>
              <a:t>Hlavní</a:t>
            </a:r>
            <a:r>
              <a:rPr sz="3299" b="1" spc="-30" dirty="0">
                <a:latin typeface="Times New Roman"/>
                <a:cs typeface="Times New Roman"/>
              </a:rPr>
              <a:t> </a:t>
            </a:r>
            <a:r>
              <a:rPr sz="3299" b="1" dirty="0">
                <a:latin typeface="Times New Roman"/>
                <a:cs typeface="Times New Roman"/>
              </a:rPr>
              <a:t>blok</a:t>
            </a:r>
            <a:r>
              <a:rPr sz="3299" b="1" spc="-30" dirty="0">
                <a:latin typeface="Times New Roman"/>
                <a:cs typeface="Times New Roman"/>
              </a:rPr>
              <a:t> </a:t>
            </a:r>
            <a:r>
              <a:rPr sz="3299" b="1" spc="-20" dirty="0">
                <a:latin typeface="Times New Roman"/>
                <a:cs typeface="Times New Roman"/>
              </a:rPr>
              <a:t>(B0) </a:t>
            </a:r>
            <a:r>
              <a:rPr sz="3299" b="1" dirty="0">
                <a:latin typeface="Times New Roman"/>
                <a:cs typeface="Times New Roman"/>
              </a:rPr>
              <a:t>Blok</a:t>
            </a:r>
            <a:r>
              <a:rPr sz="3299" b="1" spc="-5" dirty="0">
                <a:latin typeface="Times New Roman"/>
                <a:cs typeface="Times New Roman"/>
              </a:rPr>
              <a:t> </a:t>
            </a:r>
            <a:r>
              <a:rPr sz="3299" b="1" dirty="0">
                <a:latin typeface="Times New Roman"/>
                <a:cs typeface="Times New Roman"/>
              </a:rPr>
              <a:t>1</a:t>
            </a:r>
            <a:r>
              <a:rPr sz="3299" b="1" spc="-20" dirty="0">
                <a:latin typeface="Times New Roman"/>
                <a:cs typeface="Times New Roman"/>
              </a:rPr>
              <a:t> (B1)</a:t>
            </a:r>
            <a:endParaRPr sz="3299">
              <a:latin typeface="Times New Roman"/>
              <a:cs typeface="Times New Roman"/>
            </a:endParaRPr>
          </a:p>
          <a:p>
            <a:pPr marL="347957">
              <a:spcBef>
                <a:spcPts val="1335"/>
              </a:spcBef>
            </a:pPr>
            <a:r>
              <a:rPr sz="3299" b="1" dirty="0">
                <a:latin typeface="Times New Roman"/>
                <a:cs typeface="Times New Roman"/>
              </a:rPr>
              <a:t>Blok</a:t>
            </a:r>
            <a:r>
              <a:rPr sz="3299" b="1" spc="-5" dirty="0">
                <a:latin typeface="Times New Roman"/>
                <a:cs typeface="Times New Roman"/>
              </a:rPr>
              <a:t> </a:t>
            </a:r>
            <a:r>
              <a:rPr sz="3299" b="1" dirty="0">
                <a:latin typeface="Times New Roman"/>
                <a:cs typeface="Times New Roman"/>
              </a:rPr>
              <a:t>2</a:t>
            </a:r>
            <a:r>
              <a:rPr sz="3299" b="1" spc="-20" dirty="0">
                <a:latin typeface="Times New Roman"/>
                <a:cs typeface="Times New Roman"/>
              </a:rPr>
              <a:t> (B2)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55414" y="4479291"/>
            <a:ext cx="7901305" cy="30776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Vstup</a:t>
            </a:r>
            <a:r>
              <a:rPr sz="3299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3299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bloku</a:t>
            </a:r>
            <a:r>
              <a:rPr sz="3299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99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B2:</a:t>
            </a:r>
            <a:endParaRPr sz="3299" dirty="0">
              <a:latin typeface="Times New Roman"/>
              <a:cs typeface="Times New Roman"/>
            </a:endParaRPr>
          </a:p>
          <a:p>
            <a:pPr marL="206997" indent="-194297">
              <a:lnSpc>
                <a:spcPts val="2854"/>
              </a:lnSpc>
              <a:spcBef>
                <a:spcPts val="60"/>
              </a:spcBef>
              <a:buChar char="•"/>
              <a:tabLst>
                <a:tab pos="206997" algn="l"/>
              </a:tabLst>
            </a:pPr>
            <a:r>
              <a:rPr sz="2600" dirty="0">
                <a:latin typeface="Times New Roman"/>
                <a:cs typeface="Times New Roman"/>
              </a:rPr>
              <a:t>Vlož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ukazatel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vrcholu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TS-zásobníku</a:t>
            </a:r>
            <a:r>
              <a:rPr sz="2600" spc="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na</a:t>
            </a:r>
            <a:r>
              <a:rPr sz="2600" spc="8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PT-</a:t>
            </a:r>
            <a:r>
              <a:rPr sz="2600" spc="-10" dirty="0">
                <a:latin typeface="Times New Roman"/>
                <a:cs typeface="Times New Roman"/>
              </a:rPr>
              <a:t>zásobník</a:t>
            </a:r>
            <a:endParaRPr sz="2600" dirty="0">
              <a:latin typeface="Times New Roman"/>
              <a:cs typeface="Times New Roman"/>
            </a:endParaRPr>
          </a:p>
          <a:p>
            <a:pPr marL="12699">
              <a:lnSpc>
                <a:spcPts val="3695"/>
              </a:lnSpc>
            </a:pP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Výstup</a:t>
            </a:r>
            <a:r>
              <a:rPr sz="3299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3299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bloku</a:t>
            </a:r>
            <a:r>
              <a:rPr sz="3299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99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B2:</a:t>
            </a:r>
            <a:endParaRPr sz="3299" dirty="0">
              <a:latin typeface="Times New Roman"/>
              <a:cs typeface="Times New Roman"/>
            </a:endParaRPr>
          </a:p>
          <a:p>
            <a:pPr marL="206997" indent="-194297">
              <a:spcBef>
                <a:spcPts val="65"/>
              </a:spcBef>
              <a:buChar char="•"/>
              <a:tabLst>
                <a:tab pos="206997" algn="l"/>
              </a:tabLst>
            </a:pPr>
            <a:r>
              <a:rPr sz="2600" dirty="0">
                <a:latin typeface="Times New Roman"/>
                <a:cs typeface="Times New Roman"/>
              </a:rPr>
              <a:t>Vrchol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B1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Info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stane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vrcholem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TS-</a:t>
            </a:r>
            <a:r>
              <a:rPr sz="2600" spc="-10" dirty="0">
                <a:latin typeface="Times New Roman"/>
                <a:cs typeface="Times New Roman"/>
              </a:rPr>
              <a:t>zásobníku</a:t>
            </a:r>
            <a:endParaRPr sz="2600" dirty="0">
              <a:latin typeface="Times New Roman"/>
              <a:cs typeface="Times New Roman"/>
            </a:endParaRPr>
          </a:p>
          <a:p>
            <a:pPr marL="213346" indent="-200647">
              <a:lnSpc>
                <a:spcPts val="2915"/>
              </a:lnSpc>
              <a:spcBef>
                <a:spcPts val="60"/>
              </a:spcBef>
              <a:buChar char="•"/>
              <a:tabLst>
                <a:tab pos="213346" algn="l"/>
              </a:tabLst>
            </a:pPr>
            <a:r>
              <a:rPr sz="2600" dirty="0">
                <a:latin typeface="Times New Roman"/>
                <a:cs typeface="Times New Roman"/>
              </a:rPr>
              <a:t>Odtraň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B2-ukazatel</a:t>
            </a:r>
            <a:r>
              <a:rPr sz="2600" spc="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</a:t>
            </a:r>
            <a:r>
              <a:rPr sz="2600" spc="7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vrcholu</a:t>
            </a:r>
            <a:r>
              <a:rPr sz="2600" spc="90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PT-</a:t>
            </a:r>
            <a:r>
              <a:rPr sz="2600" spc="-10" dirty="0">
                <a:latin typeface="Times New Roman"/>
                <a:cs typeface="Times New Roman"/>
              </a:rPr>
              <a:t>zásobníku</a:t>
            </a:r>
            <a:endParaRPr sz="2600" dirty="0">
              <a:latin typeface="Times New Roman"/>
              <a:cs typeface="Times New Roman"/>
            </a:endParaRPr>
          </a:p>
          <a:p>
            <a:pPr marL="12699">
              <a:lnSpc>
                <a:spcPts val="3754"/>
              </a:lnSpc>
            </a:pP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Hledání</a:t>
            </a:r>
            <a:r>
              <a:rPr sz="3299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299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tabulce</a:t>
            </a:r>
            <a:r>
              <a:rPr sz="3299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99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symbolů:</a:t>
            </a:r>
            <a:endParaRPr sz="3299" dirty="0">
              <a:latin typeface="Times New Roman"/>
              <a:cs typeface="Times New Roman"/>
            </a:endParaRPr>
          </a:p>
          <a:p>
            <a:pPr marL="206997" indent="-194297">
              <a:spcBef>
                <a:spcPts val="65"/>
              </a:spcBef>
              <a:buChar char="•"/>
              <a:tabLst>
                <a:tab pos="206997" algn="l"/>
              </a:tabLst>
            </a:pPr>
            <a:r>
              <a:rPr sz="2600" dirty="0">
                <a:latin typeface="Times New Roman"/>
                <a:cs typeface="Times New Roman"/>
              </a:rPr>
              <a:t>Tabulku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prohledávat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vrcholu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směrem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ke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dnu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zásobníku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29344" y="2750822"/>
            <a:ext cx="5038725" cy="1856739"/>
            <a:chOff x="4759330" y="2750820"/>
            <a:chExt cx="5038725" cy="1856739"/>
          </a:xfrm>
        </p:grpSpPr>
        <p:sp>
          <p:nvSpPr>
            <p:cNvPr id="16" name="object 16"/>
            <p:cNvSpPr/>
            <p:nvPr/>
          </p:nvSpPr>
          <p:spPr>
            <a:xfrm>
              <a:off x="4759330" y="4521707"/>
              <a:ext cx="5038725" cy="85725"/>
            </a:xfrm>
            <a:custGeom>
              <a:avLst/>
              <a:gdLst/>
              <a:ahLst/>
              <a:cxnLst/>
              <a:rect l="l" t="t" r="r" b="b"/>
              <a:pathLst>
                <a:path w="5038725" h="85725">
                  <a:moveTo>
                    <a:pt x="5038343" y="85343"/>
                  </a:moveTo>
                  <a:lnTo>
                    <a:pt x="5038343" y="0"/>
                  </a:lnTo>
                  <a:lnTo>
                    <a:pt x="0" y="0"/>
                  </a:lnTo>
                  <a:lnTo>
                    <a:pt x="0" y="85343"/>
                  </a:lnTo>
                  <a:lnTo>
                    <a:pt x="5038343" y="853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538850" y="2772155"/>
              <a:ext cx="1175385" cy="546100"/>
            </a:xfrm>
            <a:custGeom>
              <a:avLst/>
              <a:gdLst/>
              <a:ahLst/>
              <a:cxnLst/>
              <a:rect l="l" t="t" r="r" b="b"/>
              <a:pathLst>
                <a:path w="1175384" h="546100">
                  <a:moveTo>
                    <a:pt x="1175003" y="545591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1175003" y="545591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17514" y="2750820"/>
              <a:ext cx="1217930" cy="586740"/>
            </a:xfrm>
            <a:custGeom>
              <a:avLst/>
              <a:gdLst/>
              <a:ahLst/>
              <a:cxnLst/>
              <a:rect l="l" t="t" r="r" b="b"/>
              <a:pathLst>
                <a:path w="1217929" h="586739">
                  <a:moveTo>
                    <a:pt x="1217676" y="586740"/>
                  </a:moveTo>
                  <a:lnTo>
                    <a:pt x="1217676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1175004" y="41148"/>
                  </a:lnTo>
                  <a:lnTo>
                    <a:pt x="1175004" y="21336"/>
                  </a:lnTo>
                  <a:lnTo>
                    <a:pt x="1196340" y="41148"/>
                  </a:lnTo>
                  <a:lnTo>
                    <a:pt x="1196340" y="586740"/>
                  </a:lnTo>
                  <a:lnTo>
                    <a:pt x="1217676" y="586740"/>
                  </a:lnTo>
                  <a:close/>
                </a:path>
                <a:path w="1217929" h="586739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1217929" h="586739">
                  <a:moveTo>
                    <a:pt x="41148" y="545592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1217929" h="586739">
                  <a:moveTo>
                    <a:pt x="1196340" y="545592"/>
                  </a:moveTo>
                  <a:lnTo>
                    <a:pt x="21336" y="545592"/>
                  </a:lnTo>
                  <a:lnTo>
                    <a:pt x="41148" y="566928"/>
                  </a:lnTo>
                  <a:lnTo>
                    <a:pt x="41148" y="586740"/>
                  </a:lnTo>
                  <a:lnTo>
                    <a:pt x="1175004" y="586740"/>
                  </a:lnTo>
                  <a:lnTo>
                    <a:pt x="1175004" y="566928"/>
                  </a:lnTo>
                  <a:lnTo>
                    <a:pt x="1196340" y="545592"/>
                  </a:lnTo>
                  <a:close/>
                </a:path>
                <a:path w="1217929" h="586739">
                  <a:moveTo>
                    <a:pt x="41148" y="586740"/>
                  </a:moveTo>
                  <a:lnTo>
                    <a:pt x="41148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1148" y="586740"/>
                  </a:lnTo>
                  <a:close/>
                </a:path>
                <a:path w="1217929" h="586739">
                  <a:moveTo>
                    <a:pt x="1196340" y="41148"/>
                  </a:moveTo>
                  <a:lnTo>
                    <a:pt x="1175004" y="21336"/>
                  </a:lnTo>
                  <a:lnTo>
                    <a:pt x="1175004" y="41148"/>
                  </a:lnTo>
                  <a:lnTo>
                    <a:pt x="1196340" y="41148"/>
                  </a:lnTo>
                  <a:close/>
                </a:path>
                <a:path w="1217929" h="586739">
                  <a:moveTo>
                    <a:pt x="1196340" y="545592"/>
                  </a:moveTo>
                  <a:lnTo>
                    <a:pt x="1196340" y="41148"/>
                  </a:lnTo>
                  <a:lnTo>
                    <a:pt x="1175004" y="41148"/>
                  </a:lnTo>
                  <a:lnTo>
                    <a:pt x="1175004" y="545592"/>
                  </a:lnTo>
                  <a:lnTo>
                    <a:pt x="1196340" y="545592"/>
                  </a:lnTo>
                  <a:close/>
                </a:path>
                <a:path w="1217929" h="586739">
                  <a:moveTo>
                    <a:pt x="1196340" y="586740"/>
                  </a:moveTo>
                  <a:lnTo>
                    <a:pt x="1196340" y="545592"/>
                  </a:lnTo>
                  <a:lnTo>
                    <a:pt x="1175004" y="566928"/>
                  </a:lnTo>
                  <a:lnTo>
                    <a:pt x="1175004" y="586740"/>
                  </a:lnTo>
                  <a:lnTo>
                    <a:pt x="1196340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706489" y="2855975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80">
                  <a:moveTo>
                    <a:pt x="335279" y="335279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335279"/>
                  </a:lnTo>
                  <a:lnTo>
                    <a:pt x="335279" y="33527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685154" y="2834640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60">
                  <a:moveTo>
                    <a:pt x="377952" y="377952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377952"/>
                  </a:lnTo>
                  <a:lnTo>
                    <a:pt x="21336" y="37795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335280" y="41148"/>
                  </a:lnTo>
                  <a:lnTo>
                    <a:pt x="335280" y="21336"/>
                  </a:lnTo>
                  <a:lnTo>
                    <a:pt x="356616" y="41148"/>
                  </a:lnTo>
                  <a:lnTo>
                    <a:pt x="356616" y="377952"/>
                  </a:lnTo>
                  <a:lnTo>
                    <a:pt x="377952" y="377952"/>
                  </a:lnTo>
                  <a:close/>
                </a:path>
                <a:path w="378459" h="37846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378459" h="378460">
                  <a:moveTo>
                    <a:pt x="42672" y="33528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335280"/>
                  </a:lnTo>
                  <a:lnTo>
                    <a:pt x="42672" y="335280"/>
                  </a:lnTo>
                  <a:close/>
                </a:path>
                <a:path w="378459" h="378460">
                  <a:moveTo>
                    <a:pt x="356616" y="335280"/>
                  </a:moveTo>
                  <a:lnTo>
                    <a:pt x="21336" y="335280"/>
                  </a:lnTo>
                  <a:lnTo>
                    <a:pt x="42672" y="356616"/>
                  </a:lnTo>
                  <a:lnTo>
                    <a:pt x="42672" y="377952"/>
                  </a:lnTo>
                  <a:lnTo>
                    <a:pt x="335280" y="377952"/>
                  </a:lnTo>
                  <a:lnTo>
                    <a:pt x="335280" y="356616"/>
                  </a:lnTo>
                  <a:lnTo>
                    <a:pt x="356616" y="335280"/>
                  </a:lnTo>
                  <a:close/>
                </a:path>
                <a:path w="378459" h="378460">
                  <a:moveTo>
                    <a:pt x="42672" y="377952"/>
                  </a:moveTo>
                  <a:lnTo>
                    <a:pt x="42672" y="356616"/>
                  </a:lnTo>
                  <a:lnTo>
                    <a:pt x="21336" y="335280"/>
                  </a:lnTo>
                  <a:lnTo>
                    <a:pt x="21336" y="377952"/>
                  </a:lnTo>
                  <a:lnTo>
                    <a:pt x="42672" y="377952"/>
                  </a:lnTo>
                  <a:close/>
                </a:path>
                <a:path w="378459" h="378460">
                  <a:moveTo>
                    <a:pt x="356616" y="41148"/>
                  </a:moveTo>
                  <a:lnTo>
                    <a:pt x="335280" y="21336"/>
                  </a:lnTo>
                  <a:lnTo>
                    <a:pt x="335280" y="41148"/>
                  </a:lnTo>
                  <a:lnTo>
                    <a:pt x="356616" y="41148"/>
                  </a:lnTo>
                  <a:close/>
                </a:path>
                <a:path w="378459" h="378460">
                  <a:moveTo>
                    <a:pt x="356616" y="335280"/>
                  </a:moveTo>
                  <a:lnTo>
                    <a:pt x="356616" y="41148"/>
                  </a:lnTo>
                  <a:lnTo>
                    <a:pt x="335280" y="41148"/>
                  </a:lnTo>
                  <a:lnTo>
                    <a:pt x="335280" y="335280"/>
                  </a:lnTo>
                  <a:lnTo>
                    <a:pt x="356616" y="335280"/>
                  </a:lnTo>
                  <a:close/>
                </a:path>
                <a:path w="378459" h="378460">
                  <a:moveTo>
                    <a:pt x="356616" y="377952"/>
                  </a:moveTo>
                  <a:lnTo>
                    <a:pt x="356616" y="335280"/>
                  </a:lnTo>
                  <a:lnTo>
                    <a:pt x="335280" y="356616"/>
                  </a:lnTo>
                  <a:lnTo>
                    <a:pt x="335280" y="377952"/>
                  </a:lnTo>
                  <a:lnTo>
                    <a:pt x="356616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538850" y="3358895"/>
              <a:ext cx="1175385" cy="546100"/>
            </a:xfrm>
            <a:custGeom>
              <a:avLst/>
              <a:gdLst/>
              <a:ahLst/>
              <a:cxnLst/>
              <a:rect l="l" t="t" r="r" b="b"/>
              <a:pathLst>
                <a:path w="1175384" h="546100">
                  <a:moveTo>
                    <a:pt x="1175003" y="545591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1175003" y="545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517514" y="3337560"/>
              <a:ext cx="1217930" cy="588645"/>
            </a:xfrm>
            <a:custGeom>
              <a:avLst/>
              <a:gdLst/>
              <a:ahLst/>
              <a:cxnLst/>
              <a:rect l="l" t="t" r="r" b="b"/>
              <a:pathLst>
                <a:path w="1217929" h="588645">
                  <a:moveTo>
                    <a:pt x="1217676" y="588264"/>
                  </a:moveTo>
                  <a:lnTo>
                    <a:pt x="1217676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175004" y="42672"/>
                  </a:lnTo>
                  <a:lnTo>
                    <a:pt x="1175004" y="21336"/>
                  </a:lnTo>
                  <a:lnTo>
                    <a:pt x="1196340" y="42672"/>
                  </a:lnTo>
                  <a:lnTo>
                    <a:pt x="1196340" y="588264"/>
                  </a:lnTo>
                  <a:lnTo>
                    <a:pt x="1217676" y="588264"/>
                  </a:lnTo>
                  <a:close/>
                </a:path>
                <a:path w="1217929" h="588645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1217929" h="588645">
                  <a:moveTo>
                    <a:pt x="41148" y="547116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47116"/>
                  </a:lnTo>
                  <a:lnTo>
                    <a:pt x="41148" y="547116"/>
                  </a:lnTo>
                  <a:close/>
                </a:path>
                <a:path w="1217929" h="588645">
                  <a:moveTo>
                    <a:pt x="1196340" y="547116"/>
                  </a:moveTo>
                  <a:lnTo>
                    <a:pt x="21336" y="547116"/>
                  </a:lnTo>
                  <a:lnTo>
                    <a:pt x="41148" y="566928"/>
                  </a:lnTo>
                  <a:lnTo>
                    <a:pt x="41148" y="588264"/>
                  </a:lnTo>
                  <a:lnTo>
                    <a:pt x="1175004" y="588264"/>
                  </a:lnTo>
                  <a:lnTo>
                    <a:pt x="1175004" y="566928"/>
                  </a:lnTo>
                  <a:lnTo>
                    <a:pt x="1196340" y="547116"/>
                  </a:lnTo>
                  <a:close/>
                </a:path>
                <a:path w="1217929" h="588645">
                  <a:moveTo>
                    <a:pt x="41148" y="588264"/>
                  </a:moveTo>
                  <a:lnTo>
                    <a:pt x="41148" y="566928"/>
                  </a:lnTo>
                  <a:lnTo>
                    <a:pt x="21336" y="547116"/>
                  </a:lnTo>
                  <a:lnTo>
                    <a:pt x="21336" y="588264"/>
                  </a:lnTo>
                  <a:lnTo>
                    <a:pt x="41148" y="588264"/>
                  </a:lnTo>
                  <a:close/>
                </a:path>
                <a:path w="1217929" h="588645">
                  <a:moveTo>
                    <a:pt x="1196340" y="42672"/>
                  </a:moveTo>
                  <a:lnTo>
                    <a:pt x="1175004" y="21336"/>
                  </a:lnTo>
                  <a:lnTo>
                    <a:pt x="1175004" y="42672"/>
                  </a:lnTo>
                  <a:lnTo>
                    <a:pt x="1196340" y="42672"/>
                  </a:lnTo>
                  <a:close/>
                </a:path>
                <a:path w="1217929" h="588645">
                  <a:moveTo>
                    <a:pt x="1196340" y="547116"/>
                  </a:moveTo>
                  <a:lnTo>
                    <a:pt x="1196340" y="42672"/>
                  </a:lnTo>
                  <a:lnTo>
                    <a:pt x="1175004" y="42672"/>
                  </a:lnTo>
                  <a:lnTo>
                    <a:pt x="1175004" y="547116"/>
                  </a:lnTo>
                  <a:lnTo>
                    <a:pt x="1196340" y="547116"/>
                  </a:lnTo>
                  <a:close/>
                </a:path>
                <a:path w="1217929" h="588645">
                  <a:moveTo>
                    <a:pt x="1196340" y="588264"/>
                  </a:moveTo>
                  <a:lnTo>
                    <a:pt x="1196340" y="547116"/>
                  </a:lnTo>
                  <a:lnTo>
                    <a:pt x="1175004" y="566928"/>
                  </a:lnTo>
                  <a:lnTo>
                    <a:pt x="1175004" y="588264"/>
                  </a:lnTo>
                  <a:lnTo>
                    <a:pt x="119634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706489" y="3442715"/>
              <a:ext cx="335280" cy="337185"/>
            </a:xfrm>
            <a:custGeom>
              <a:avLst/>
              <a:gdLst/>
              <a:ahLst/>
              <a:cxnLst/>
              <a:rect l="l" t="t" r="r" b="b"/>
              <a:pathLst>
                <a:path w="335279" h="337185">
                  <a:moveTo>
                    <a:pt x="335279" y="336803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336803"/>
                  </a:lnTo>
                  <a:lnTo>
                    <a:pt x="335279" y="33680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685154" y="3421380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60">
                  <a:moveTo>
                    <a:pt x="377952" y="377952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377952"/>
                  </a:lnTo>
                  <a:lnTo>
                    <a:pt x="21336" y="37795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335280" y="42672"/>
                  </a:lnTo>
                  <a:lnTo>
                    <a:pt x="335280" y="21336"/>
                  </a:lnTo>
                  <a:lnTo>
                    <a:pt x="356616" y="42672"/>
                  </a:lnTo>
                  <a:lnTo>
                    <a:pt x="356616" y="377952"/>
                  </a:lnTo>
                  <a:lnTo>
                    <a:pt x="377952" y="377952"/>
                  </a:lnTo>
                  <a:close/>
                </a:path>
                <a:path w="378459" h="37846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378459" h="378460">
                  <a:moveTo>
                    <a:pt x="42672" y="33680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336804"/>
                  </a:lnTo>
                  <a:lnTo>
                    <a:pt x="42672" y="336804"/>
                  </a:lnTo>
                  <a:close/>
                </a:path>
                <a:path w="378459" h="378460">
                  <a:moveTo>
                    <a:pt x="356616" y="336804"/>
                  </a:moveTo>
                  <a:lnTo>
                    <a:pt x="21336" y="336804"/>
                  </a:lnTo>
                  <a:lnTo>
                    <a:pt x="42672" y="358140"/>
                  </a:lnTo>
                  <a:lnTo>
                    <a:pt x="42672" y="377952"/>
                  </a:lnTo>
                  <a:lnTo>
                    <a:pt x="335280" y="377952"/>
                  </a:lnTo>
                  <a:lnTo>
                    <a:pt x="335280" y="358140"/>
                  </a:lnTo>
                  <a:lnTo>
                    <a:pt x="356616" y="336804"/>
                  </a:lnTo>
                  <a:close/>
                </a:path>
                <a:path w="378459" h="378460">
                  <a:moveTo>
                    <a:pt x="42672" y="377952"/>
                  </a:moveTo>
                  <a:lnTo>
                    <a:pt x="42672" y="358140"/>
                  </a:lnTo>
                  <a:lnTo>
                    <a:pt x="21336" y="336804"/>
                  </a:lnTo>
                  <a:lnTo>
                    <a:pt x="21336" y="377952"/>
                  </a:lnTo>
                  <a:lnTo>
                    <a:pt x="42672" y="377952"/>
                  </a:lnTo>
                  <a:close/>
                </a:path>
                <a:path w="378459" h="378460">
                  <a:moveTo>
                    <a:pt x="356616" y="42672"/>
                  </a:moveTo>
                  <a:lnTo>
                    <a:pt x="335280" y="21336"/>
                  </a:lnTo>
                  <a:lnTo>
                    <a:pt x="335280" y="42672"/>
                  </a:lnTo>
                  <a:lnTo>
                    <a:pt x="356616" y="42672"/>
                  </a:lnTo>
                  <a:close/>
                </a:path>
                <a:path w="378459" h="378460">
                  <a:moveTo>
                    <a:pt x="356616" y="336804"/>
                  </a:moveTo>
                  <a:lnTo>
                    <a:pt x="356616" y="42672"/>
                  </a:lnTo>
                  <a:lnTo>
                    <a:pt x="335280" y="42672"/>
                  </a:lnTo>
                  <a:lnTo>
                    <a:pt x="335280" y="336804"/>
                  </a:lnTo>
                  <a:lnTo>
                    <a:pt x="356616" y="336804"/>
                  </a:lnTo>
                  <a:close/>
                </a:path>
                <a:path w="378459" h="378460">
                  <a:moveTo>
                    <a:pt x="356616" y="377952"/>
                  </a:moveTo>
                  <a:lnTo>
                    <a:pt x="356616" y="336804"/>
                  </a:lnTo>
                  <a:lnTo>
                    <a:pt x="335280" y="358140"/>
                  </a:lnTo>
                  <a:lnTo>
                    <a:pt x="335280" y="377952"/>
                  </a:lnTo>
                  <a:lnTo>
                    <a:pt x="356616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38850" y="3947159"/>
              <a:ext cx="1175385" cy="546100"/>
            </a:xfrm>
            <a:custGeom>
              <a:avLst/>
              <a:gdLst/>
              <a:ahLst/>
              <a:cxnLst/>
              <a:rect l="l" t="t" r="r" b="b"/>
              <a:pathLst>
                <a:path w="1175384" h="546100">
                  <a:moveTo>
                    <a:pt x="1175003" y="545591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1175003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17514" y="3925824"/>
              <a:ext cx="1217930" cy="588645"/>
            </a:xfrm>
            <a:custGeom>
              <a:avLst/>
              <a:gdLst/>
              <a:ahLst/>
              <a:cxnLst/>
              <a:rect l="l" t="t" r="r" b="b"/>
              <a:pathLst>
                <a:path w="1217929" h="588645">
                  <a:moveTo>
                    <a:pt x="1217676" y="588264"/>
                  </a:moveTo>
                  <a:lnTo>
                    <a:pt x="1217676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175004" y="42672"/>
                  </a:lnTo>
                  <a:lnTo>
                    <a:pt x="1175004" y="21336"/>
                  </a:lnTo>
                  <a:lnTo>
                    <a:pt x="1196340" y="42672"/>
                  </a:lnTo>
                  <a:lnTo>
                    <a:pt x="1196340" y="588264"/>
                  </a:lnTo>
                  <a:lnTo>
                    <a:pt x="1217676" y="588264"/>
                  </a:lnTo>
                  <a:close/>
                </a:path>
                <a:path w="1217929" h="588645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1217929" h="588645">
                  <a:moveTo>
                    <a:pt x="41148" y="545592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1217929" h="588645">
                  <a:moveTo>
                    <a:pt x="1196340" y="545592"/>
                  </a:moveTo>
                  <a:lnTo>
                    <a:pt x="21336" y="545592"/>
                  </a:lnTo>
                  <a:lnTo>
                    <a:pt x="41148" y="566928"/>
                  </a:lnTo>
                  <a:lnTo>
                    <a:pt x="41148" y="588264"/>
                  </a:lnTo>
                  <a:lnTo>
                    <a:pt x="1175004" y="588264"/>
                  </a:lnTo>
                  <a:lnTo>
                    <a:pt x="1175004" y="566928"/>
                  </a:lnTo>
                  <a:lnTo>
                    <a:pt x="1196340" y="545592"/>
                  </a:lnTo>
                  <a:close/>
                </a:path>
                <a:path w="1217929" h="588645">
                  <a:moveTo>
                    <a:pt x="41148" y="588264"/>
                  </a:moveTo>
                  <a:lnTo>
                    <a:pt x="41148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1148" y="588264"/>
                  </a:lnTo>
                  <a:close/>
                </a:path>
                <a:path w="1217929" h="588645">
                  <a:moveTo>
                    <a:pt x="1196340" y="42672"/>
                  </a:moveTo>
                  <a:lnTo>
                    <a:pt x="1175004" y="21336"/>
                  </a:lnTo>
                  <a:lnTo>
                    <a:pt x="1175004" y="42672"/>
                  </a:lnTo>
                  <a:lnTo>
                    <a:pt x="1196340" y="42672"/>
                  </a:lnTo>
                  <a:close/>
                </a:path>
                <a:path w="1217929" h="588645">
                  <a:moveTo>
                    <a:pt x="1196340" y="545592"/>
                  </a:moveTo>
                  <a:lnTo>
                    <a:pt x="1196340" y="42672"/>
                  </a:lnTo>
                  <a:lnTo>
                    <a:pt x="1175004" y="42672"/>
                  </a:lnTo>
                  <a:lnTo>
                    <a:pt x="1175004" y="545592"/>
                  </a:lnTo>
                  <a:lnTo>
                    <a:pt x="1196340" y="545592"/>
                  </a:lnTo>
                  <a:close/>
                </a:path>
                <a:path w="1217929" h="588645">
                  <a:moveTo>
                    <a:pt x="1196340" y="588264"/>
                  </a:moveTo>
                  <a:lnTo>
                    <a:pt x="1196340" y="545592"/>
                  </a:lnTo>
                  <a:lnTo>
                    <a:pt x="1175004" y="566928"/>
                  </a:lnTo>
                  <a:lnTo>
                    <a:pt x="1175004" y="588264"/>
                  </a:lnTo>
                  <a:lnTo>
                    <a:pt x="119634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0575872" y="2611628"/>
            <a:ext cx="417195" cy="1718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 marR="5079" algn="just">
              <a:lnSpc>
                <a:spcPct val="148300"/>
              </a:lnSpc>
              <a:spcBef>
                <a:spcPts val="95"/>
              </a:spcBef>
            </a:pPr>
            <a:r>
              <a:rPr sz="2600" b="1" spc="-25" dirty="0">
                <a:latin typeface="Times New Roman"/>
                <a:cs typeface="Times New Roman"/>
              </a:rPr>
              <a:t>B2 B1 B0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612452" y="2624329"/>
            <a:ext cx="3820795" cy="1868805"/>
            <a:chOff x="5242438" y="2624327"/>
            <a:chExt cx="3820795" cy="1868805"/>
          </a:xfrm>
        </p:grpSpPr>
        <p:sp>
          <p:nvSpPr>
            <p:cNvPr id="29" name="object 29"/>
            <p:cNvSpPr/>
            <p:nvPr/>
          </p:nvSpPr>
          <p:spPr>
            <a:xfrm>
              <a:off x="8706489" y="4030979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79" y="335279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335279"/>
                  </a:lnTo>
                  <a:lnTo>
                    <a:pt x="335279" y="33527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685154" y="4009644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60">
                  <a:moveTo>
                    <a:pt x="377952" y="377952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377952"/>
                  </a:lnTo>
                  <a:lnTo>
                    <a:pt x="21336" y="37795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335280" y="42672"/>
                  </a:lnTo>
                  <a:lnTo>
                    <a:pt x="335280" y="21336"/>
                  </a:lnTo>
                  <a:lnTo>
                    <a:pt x="356616" y="42672"/>
                  </a:lnTo>
                  <a:lnTo>
                    <a:pt x="356616" y="377952"/>
                  </a:lnTo>
                  <a:lnTo>
                    <a:pt x="377952" y="377952"/>
                  </a:lnTo>
                  <a:close/>
                </a:path>
                <a:path w="378459" h="37846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378459" h="378460">
                  <a:moveTo>
                    <a:pt x="42672" y="33680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336804"/>
                  </a:lnTo>
                  <a:lnTo>
                    <a:pt x="42672" y="336804"/>
                  </a:lnTo>
                  <a:close/>
                </a:path>
                <a:path w="378459" h="378460">
                  <a:moveTo>
                    <a:pt x="356616" y="336804"/>
                  </a:moveTo>
                  <a:lnTo>
                    <a:pt x="21336" y="336804"/>
                  </a:lnTo>
                  <a:lnTo>
                    <a:pt x="42672" y="356616"/>
                  </a:lnTo>
                  <a:lnTo>
                    <a:pt x="42672" y="377952"/>
                  </a:lnTo>
                  <a:lnTo>
                    <a:pt x="335280" y="377952"/>
                  </a:lnTo>
                  <a:lnTo>
                    <a:pt x="335280" y="356616"/>
                  </a:lnTo>
                  <a:lnTo>
                    <a:pt x="356616" y="336804"/>
                  </a:lnTo>
                  <a:close/>
                </a:path>
                <a:path w="378459" h="378460">
                  <a:moveTo>
                    <a:pt x="42672" y="377952"/>
                  </a:moveTo>
                  <a:lnTo>
                    <a:pt x="42672" y="356616"/>
                  </a:lnTo>
                  <a:lnTo>
                    <a:pt x="21336" y="336804"/>
                  </a:lnTo>
                  <a:lnTo>
                    <a:pt x="21336" y="377952"/>
                  </a:lnTo>
                  <a:lnTo>
                    <a:pt x="42672" y="377952"/>
                  </a:lnTo>
                  <a:close/>
                </a:path>
                <a:path w="378459" h="378460">
                  <a:moveTo>
                    <a:pt x="356616" y="42672"/>
                  </a:moveTo>
                  <a:lnTo>
                    <a:pt x="335280" y="21336"/>
                  </a:lnTo>
                  <a:lnTo>
                    <a:pt x="335280" y="42672"/>
                  </a:lnTo>
                  <a:lnTo>
                    <a:pt x="356616" y="42672"/>
                  </a:lnTo>
                  <a:close/>
                </a:path>
                <a:path w="378459" h="378460">
                  <a:moveTo>
                    <a:pt x="356616" y="336804"/>
                  </a:moveTo>
                  <a:lnTo>
                    <a:pt x="356616" y="42672"/>
                  </a:lnTo>
                  <a:lnTo>
                    <a:pt x="335280" y="42672"/>
                  </a:lnTo>
                  <a:lnTo>
                    <a:pt x="335280" y="336804"/>
                  </a:lnTo>
                  <a:lnTo>
                    <a:pt x="356616" y="336804"/>
                  </a:lnTo>
                  <a:close/>
                </a:path>
                <a:path w="378459" h="378460">
                  <a:moveTo>
                    <a:pt x="356616" y="377952"/>
                  </a:moveTo>
                  <a:lnTo>
                    <a:pt x="356616" y="336804"/>
                  </a:lnTo>
                  <a:lnTo>
                    <a:pt x="335280" y="356616"/>
                  </a:lnTo>
                  <a:lnTo>
                    <a:pt x="335280" y="377952"/>
                  </a:lnTo>
                  <a:lnTo>
                    <a:pt x="356616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78502" y="4136136"/>
              <a:ext cx="1658620" cy="356870"/>
            </a:xfrm>
            <a:custGeom>
              <a:avLst/>
              <a:gdLst/>
              <a:ahLst/>
              <a:cxnLst/>
              <a:rect l="l" t="t" r="r" b="b"/>
              <a:pathLst>
                <a:path w="1658620" h="356870">
                  <a:moveTo>
                    <a:pt x="120877" y="274155"/>
                  </a:moveTo>
                  <a:lnTo>
                    <a:pt x="114300" y="233172"/>
                  </a:lnTo>
                  <a:lnTo>
                    <a:pt x="0" y="313944"/>
                  </a:lnTo>
                  <a:lnTo>
                    <a:pt x="100584" y="345948"/>
                  </a:lnTo>
                  <a:lnTo>
                    <a:pt x="100584" y="277368"/>
                  </a:lnTo>
                  <a:lnTo>
                    <a:pt x="120877" y="274155"/>
                  </a:lnTo>
                  <a:close/>
                </a:path>
                <a:path w="1658620" h="356870">
                  <a:moveTo>
                    <a:pt x="127472" y="315245"/>
                  </a:moveTo>
                  <a:lnTo>
                    <a:pt x="120877" y="274155"/>
                  </a:lnTo>
                  <a:lnTo>
                    <a:pt x="100584" y="277368"/>
                  </a:lnTo>
                  <a:lnTo>
                    <a:pt x="106680" y="318516"/>
                  </a:lnTo>
                  <a:lnTo>
                    <a:pt x="127472" y="315245"/>
                  </a:lnTo>
                  <a:close/>
                </a:path>
                <a:path w="1658620" h="356870">
                  <a:moveTo>
                    <a:pt x="134112" y="356616"/>
                  </a:moveTo>
                  <a:lnTo>
                    <a:pt x="127472" y="315245"/>
                  </a:lnTo>
                  <a:lnTo>
                    <a:pt x="106680" y="318516"/>
                  </a:lnTo>
                  <a:lnTo>
                    <a:pt x="100584" y="277368"/>
                  </a:lnTo>
                  <a:lnTo>
                    <a:pt x="100584" y="345948"/>
                  </a:lnTo>
                  <a:lnTo>
                    <a:pt x="134112" y="356616"/>
                  </a:lnTo>
                  <a:close/>
                </a:path>
                <a:path w="1658620" h="356870">
                  <a:moveTo>
                    <a:pt x="1534449" y="50351"/>
                  </a:moveTo>
                  <a:lnTo>
                    <a:pt x="120877" y="274155"/>
                  </a:lnTo>
                  <a:lnTo>
                    <a:pt x="127472" y="315245"/>
                  </a:lnTo>
                  <a:lnTo>
                    <a:pt x="1533144" y="94128"/>
                  </a:lnTo>
                  <a:lnTo>
                    <a:pt x="1533144" y="73152"/>
                  </a:lnTo>
                  <a:lnTo>
                    <a:pt x="1534449" y="50351"/>
                  </a:lnTo>
                  <a:close/>
                </a:path>
                <a:path w="1658620" h="356870">
                  <a:moveTo>
                    <a:pt x="1598676" y="83820"/>
                  </a:moveTo>
                  <a:lnTo>
                    <a:pt x="1592580" y="41148"/>
                  </a:lnTo>
                  <a:lnTo>
                    <a:pt x="1534596" y="50328"/>
                  </a:lnTo>
                  <a:lnTo>
                    <a:pt x="1534449" y="50351"/>
                  </a:lnTo>
                  <a:lnTo>
                    <a:pt x="1533144" y="73152"/>
                  </a:lnTo>
                  <a:lnTo>
                    <a:pt x="1540952" y="92900"/>
                  </a:lnTo>
                  <a:lnTo>
                    <a:pt x="1598676" y="83820"/>
                  </a:lnTo>
                  <a:close/>
                </a:path>
                <a:path w="1658620" h="356870">
                  <a:moveTo>
                    <a:pt x="1540952" y="92900"/>
                  </a:moveTo>
                  <a:lnTo>
                    <a:pt x="1533144" y="73152"/>
                  </a:lnTo>
                  <a:lnTo>
                    <a:pt x="1533144" y="94128"/>
                  </a:lnTo>
                  <a:lnTo>
                    <a:pt x="1540952" y="92900"/>
                  </a:lnTo>
                  <a:close/>
                </a:path>
                <a:path w="1658620" h="356870">
                  <a:moveTo>
                    <a:pt x="1658112" y="53340"/>
                  </a:moveTo>
                  <a:lnTo>
                    <a:pt x="1649039" y="29575"/>
                  </a:lnTo>
                  <a:lnTo>
                    <a:pt x="1632394" y="11811"/>
                  </a:lnTo>
                  <a:lnTo>
                    <a:pt x="1610320" y="1476"/>
                  </a:lnTo>
                  <a:lnTo>
                    <a:pt x="1584960" y="0"/>
                  </a:lnTo>
                  <a:lnTo>
                    <a:pt x="1562076" y="9072"/>
                  </a:lnTo>
                  <a:lnTo>
                    <a:pt x="1544764" y="25717"/>
                  </a:lnTo>
                  <a:lnTo>
                    <a:pt x="1534596" y="47791"/>
                  </a:lnTo>
                  <a:lnTo>
                    <a:pt x="1534449" y="50351"/>
                  </a:lnTo>
                  <a:lnTo>
                    <a:pt x="1592580" y="41148"/>
                  </a:lnTo>
                  <a:lnTo>
                    <a:pt x="1598676" y="83820"/>
                  </a:lnTo>
                  <a:lnTo>
                    <a:pt x="1598676" y="124606"/>
                  </a:lnTo>
                  <a:lnTo>
                    <a:pt x="1604772" y="124968"/>
                  </a:lnTo>
                  <a:lnTo>
                    <a:pt x="1628536" y="115919"/>
                  </a:lnTo>
                  <a:lnTo>
                    <a:pt x="1646301" y="99441"/>
                  </a:lnTo>
                  <a:lnTo>
                    <a:pt x="1656635" y="77819"/>
                  </a:lnTo>
                  <a:lnTo>
                    <a:pt x="1658112" y="53340"/>
                  </a:lnTo>
                  <a:close/>
                </a:path>
                <a:path w="1658620" h="356870">
                  <a:moveTo>
                    <a:pt x="1598676" y="124606"/>
                  </a:moveTo>
                  <a:lnTo>
                    <a:pt x="1598676" y="83820"/>
                  </a:lnTo>
                  <a:lnTo>
                    <a:pt x="1540952" y="92900"/>
                  </a:lnTo>
                  <a:lnTo>
                    <a:pt x="1542192" y="96035"/>
                  </a:lnTo>
                  <a:lnTo>
                    <a:pt x="1558671" y="113347"/>
                  </a:lnTo>
                  <a:lnTo>
                    <a:pt x="1580292" y="123515"/>
                  </a:lnTo>
                  <a:lnTo>
                    <a:pt x="1598676" y="1246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63773" y="2697479"/>
              <a:ext cx="2014855" cy="614680"/>
            </a:xfrm>
            <a:custGeom>
              <a:avLst/>
              <a:gdLst/>
              <a:ahLst/>
              <a:cxnLst/>
              <a:rect l="l" t="t" r="r" b="b"/>
              <a:pathLst>
                <a:path w="2014854" h="614679">
                  <a:moveTo>
                    <a:pt x="2014727" y="614171"/>
                  </a:moveTo>
                  <a:lnTo>
                    <a:pt x="2014727" y="0"/>
                  </a:lnTo>
                  <a:lnTo>
                    <a:pt x="0" y="0"/>
                  </a:lnTo>
                  <a:lnTo>
                    <a:pt x="0" y="614171"/>
                  </a:lnTo>
                  <a:lnTo>
                    <a:pt x="2014727" y="61417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42438" y="2677667"/>
              <a:ext cx="2057400" cy="655320"/>
            </a:xfrm>
            <a:custGeom>
              <a:avLst/>
              <a:gdLst/>
              <a:ahLst/>
              <a:cxnLst/>
              <a:rect l="l" t="t" r="r" b="b"/>
              <a:pathLst>
                <a:path w="2057400" h="655320">
                  <a:moveTo>
                    <a:pt x="2057400" y="655320"/>
                  </a:moveTo>
                  <a:lnTo>
                    <a:pt x="2057400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21336" y="655320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2014728" y="41148"/>
                  </a:lnTo>
                  <a:lnTo>
                    <a:pt x="2014728" y="19812"/>
                  </a:lnTo>
                  <a:lnTo>
                    <a:pt x="2036064" y="41148"/>
                  </a:lnTo>
                  <a:lnTo>
                    <a:pt x="2036064" y="655320"/>
                  </a:lnTo>
                  <a:lnTo>
                    <a:pt x="2057400" y="655320"/>
                  </a:lnTo>
                  <a:close/>
                </a:path>
                <a:path w="2057400" h="65532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2057400" h="655320">
                  <a:moveTo>
                    <a:pt x="42672" y="612648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12648"/>
                  </a:lnTo>
                  <a:lnTo>
                    <a:pt x="42672" y="612648"/>
                  </a:lnTo>
                  <a:close/>
                </a:path>
                <a:path w="2057400" h="655320">
                  <a:moveTo>
                    <a:pt x="2036064" y="612648"/>
                  </a:moveTo>
                  <a:lnTo>
                    <a:pt x="21336" y="612648"/>
                  </a:lnTo>
                  <a:lnTo>
                    <a:pt x="42672" y="633984"/>
                  </a:lnTo>
                  <a:lnTo>
                    <a:pt x="42672" y="655320"/>
                  </a:lnTo>
                  <a:lnTo>
                    <a:pt x="2014728" y="655320"/>
                  </a:lnTo>
                  <a:lnTo>
                    <a:pt x="2014728" y="633984"/>
                  </a:lnTo>
                  <a:lnTo>
                    <a:pt x="2036064" y="612648"/>
                  </a:lnTo>
                  <a:close/>
                </a:path>
                <a:path w="2057400" h="655320">
                  <a:moveTo>
                    <a:pt x="42672" y="655320"/>
                  </a:moveTo>
                  <a:lnTo>
                    <a:pt x="42672" y="633984"/>
                  </a:lnTo>
                  <a:lnTo>
                    <a:pt x="21336" y="612648"/>
                  </a:lnTo>
                  <a:lnTo>
                    <a:pt x="21336" y="655320"/>
                  </a:lnTo>
                  <a:lnTo>
                    <a:pt x="42672" y="655320"/>
                  </a:lnTo>
                  <a:close/>
                </a:path>
                <a:path w="2057400" h="655320">
                  <a:moveTo>
                    <a:pt x="2036064" y="41148"/>
                  </a:moveTo>
                  <a:lnTo>
                    <a:pt x="2014728" y="19812"/>
                  </a:lnTo>
                  <a:lnTo>
                    <a:pt x="2014728" y="41148"/>
                  </a:lnTo>
                  <a:lnTo>
                    <a:pt x="2036064" y="41148"/>
                  </a:lnTo>
                  <a:close/>
                </a:path>
                <a:path w="2057400" h="655320">
                  <a:moveTo>
                    <a:pt x="2036064" y="612648"/>
                  </a:moveTo>
                  <a:lnTo>
                    <a:pt x="2036064" y="41148"/>
                  </a:lnTo>
                  <a:lnTo>
                    <a:pt x="2014728" y="41148"/>
                  </a:lnTo>
                  <a:lnTo>
                    <a:pt x="2014728" y="612648"/>
                  </a:lnTo>
                  <a:lnTo>
                    <a:pt x="2036064" y="612648"/>
                  </a:lnTo>
                  <a:close/>
                </a:path>
                <a:path w="2057400" h="655320">
                  <a:moveTo>
                    <a:pt x="2036064" y="655320"/>
                  </a:moveTo>
                  <a:lnTo>
                    <a:pt x="2036064" y="612648"/>
                  </a:lnTo>
                  <a:lnTo>
                    <a:pt x="2014728" y="633984"/>
                  </a:lnTo>
                  <a:lnTo>
                    <a:pt x="2014728" y="655320"/>
                  </a:lnTo>
                  <a:lnTo>
                    <a:pt x="2036064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99838" y="2624327"/>
              <a:ext cx="419100" cy="127000"/>
            </a:xfrm>
            <a:custGeom>
              <a:avLst/>
              <a:gdLst/>
              <a:ahLst/>
              <a:cxnLst/>
              <a:rect l="l" t="t" r="r" b="b"/>
              <a:pathLst>
                <a:path w="419100" h="127000">
                  <a:moveTo>
                    <a:pt x="126492" y="42672"/>
                  </a:moveTo>
                  <a:lnTo>
                    <a:pt x="126492" y="0"/>
                  </a:lnTo>
                  <a:lnTo>
                    <a:pt x="0" y="62484"/>
                  </a:lnTo>
                  <a:lnTo>
                    <a:pt x="105156" y="115695"/>
                  </a:lnTo>
                  <a:lnTo>
                    <a:pt x="105156" y="42672"/>
                  </a:lnTo>
                  <a:lnTo>
                    <a:pt x="126492" y="42672"/>
                  </a:lnTo>
                  <a:close/>
                </a:path>
                <a:path w="419100" h="127000">
                  <a:moveTo>
                    <a:pt x="419100" y="83820"/>
                  </a:moveTo>
                  <a:lnTo>
                    <a:pt x="419100" y="42672"/>
                  </a:lnTo>
                  <a:lnTo>
                    <a:pt x="105156" y="42672"/>
                  </a:lnTo>
                  <a:lnTo>
                    <a:pt x="105156" y="83820"/>
                  </a:lnTo>
                  <a:lnTo>
                    <a:pt x="419100" y="83820"/>
                  </a:lnTo>
                  <a:close/>
                </a:path>
                <a:path w="419100" h="127000">
                  <a:moveTo>
                    <a:pt x="126492" y="126492"/>
                  </a:moveTo>
                  <a:lnTo>
                    <a:pt x="126492" y="83820"/>
                  </a:lnTo>
                  <a:lnTo>
                    <a:pt x="105156" y="83820"/>
                  </a:lnTo>
                  <a:lnTo>
                    <a:pt x="105156" y="115695"/>
                  </a:lnTo>
                  <a:lnTo>
                    <a:pt x="126492" y="1264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552511" y="1198880"/>
            <a:ext cx="2924810" cy="45332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</a:pPr>
            <a:r>
              <a:rPr sz="285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Tabulka</a:t>
            </a:r>
            <a:r>
              <a:rPr sz="2850" b="1" spc="-1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symbolů=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845876" y="1451863"/>
            <a:ext cx="1463675" cy="45332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</a:pPr>
            <a:r>
              <a:rPr sz="28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Pomocná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05718" y="2505509"/>
            <a:ext cx="5829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9"/>
              </a:lnSpc>
            </a:pPr>
            <a:r>
              <a:rPr sz="22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Vrch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612452" y="1962911"/>
            <a:ext cx="3148965" cy="2512060"/>
            <a:chOff x="5242438" y="1962911"/>
            <a:chExt cx="3148965" cy="2512060"/>
          </a:xfrm>
        </p:grpSpPr>
        <p:sp>
          <p:nvSpPr>
            <p:cNvPr id="39" name="object 39"/>
            <p:cNvSpPr/>
            <p:nvPr/>
          </p:nvSpPr>
          <p:spPr>
            <a:xfrm>
              <a:off x="5263773" y="2026919"/>
              <a:ext cx="2014855" cy="612775"/>
            </a:xfrm>
            <a:custGeom>
              <a:avLst/>
              <a:gdLst/>
              <a:ahLst/>
              <a:cxnLst/>
              <a:rect l="l" t="t" r="r" b="b"/>
              <a:pathLst>
                <a:path w="2014854" h="612775">
                  <a:moveTo>
                    <a:pt x="2014727" y="612647"/>
                  </a:moveTo>
                  <a:lnTo>
                    <a:pt x="2014727" y="0"/>
                  </a:lnTo>
                  <a:lnTo>
                    <a:pt x="0" y="0"/>
                  </a:lnTo>
                  <a:lnTo>
                    <a:pt x="0" y="612647"/>
                  </a:lnTo>
                  <a:lnTo>
                    <a:pt x="2014727" y="612647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42438" y="2005583"/>
              <a:ext cx="2057400" cy="655320"/>
            </a:xfrm>
            <a:custGeom>
              <a:avLst/>
              <a:gdLst/>
              <a:ahLst/>
              <a:cxnLst/>
              <a:rect l="l" t="t" r="r" b="b"/>
              <a:pathLst>
                <a:path w="2057400" h="655319">
                  <a:moveTo>
                    <a:pt x="2057400" y="655320"/>
                  </a:moveTo>
                  <a:lnTo>
                    <a:pt x="2057400" y="0"/>
                  </a:lnTo>
                  <a:lnTo>
                    <a:pt x="0" y="0"/>
                  </a:lnTo>
                  <a:lnTo>
                    <a:pt x="0" y="655320"/>
                  </a:lnTo>
                  <a:lnTo>
                    <a:pt x="21336" y="655320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2014728" y="41148"/>
                  </a:lnTo>
                  <a:lnTo>
                    <a:pt x="2014728" y="21336"/>
                  </a:lnTo>
                  <a:lnTo>
                    <a:pt x="2036064" y="41148"/>
                  </a:lnTo>
                  <a:lnTo>
                    <a:pt x="2036064" y="655320"/>
                  </a:lnTo>
                  <a:lnTo>
                    <a:pt x="2057400" y="655320"/>
                  </a:lnTo>
                  <a:close/>
                </a:path>
                <a:path w="2057400" h="65531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2057400" h="655319">
                  <a:moveTo>
                    <a:pt x="42672" y="61417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14172"/>
                  </a:lnTo>
                  <a:lnTo>
                    <a:pt x="42672" y="614172"/>
                  </a:lnTo>
                  <a:close/>
                </a:path>
                <a:path w="2057400" h="655319">
                  <a:moveTo>
                    <a:pt x="2036064" y="614172"/>
                  </a:moveTo>
                  <a:lnTo>
                    <a:pt x="21336" y="614172"/>
                  </a:lnTo>
                  <a:lnTo>
                    <a:pt x="42672" y="633984"/>
                  </a:lnTo>
                  <a:lnTo>
                    <a:pt x="42672" y="655320"/>
                  </a:lnTo>
                  <a:lnTo>
                    <a:pt x="2014728" y="655320"/>
                  </a:lnTo>
                  <a:lnTo>
                    <a:pt x="2014728" y="633984"/>
                  </a:lnTo>
                  <a:lnTo>
                    <a:pt x="2036064" y="614172"/>
                  </a:lnTo>
                  <a:close/>
                </a:path>
                <a:path w="2057400" h="655319">
                  <a:moveTo>
                    <a:pt x="42672" y="655320"/>
                  </a:moveTo>
                  <a:lnTo>
                    <a:pt x="42672" y="633984"/>
                  </a:lnTo>
                  <a:lnTo>
                    <a:pt x="21336" y="614172"/>
                  </a:lnTo>
                  <a:lnTo>
                    <a:pt x="21336" y="655320"/>
                  </a:lnTo>
                  <a:lnTo>
                    <a:pt x="42672" y="655320"/>
                  </a:lnTo>
                  <a:close/>
                </a:path>
                <a:path w="2057400" h="655319">
                  <a:moveTo>
                    <a:pt x="2036064" y="41148"/>
                  </a:moveTo>
                  <a:lnTo>
                    <a:pt x="2014728" y="21336"/>
                  </a:lnTo>
                  <a:lnTo>
                    <a:pt x="2014728" y="41148"/>
                  </a:lnTo>
                  <a:lnTo>
                    <a:pt x="2036064" y="41148"/>
                  </a:lnTo>
                  <a:close/>
                </a:path>
                <a:path w="2057400" h="655319">
                  <a:moveTo>
                    <a:pt x="2036064" y="614172"/>
                  </a:moveTo>
                  <a:lnTo>
                    <a:pt x="2036064" y="41148"/>
                  </a:lnTo>
                  <a:lnTo>
                    <a:pt x="2014728" y="41148"/>
                  </a:lnTo>
                  <a:lnTo>
                    <a:pt x="2014728" y="614172"/>
                  </a:lnTo>
                  <a:lnTo>
                    <a:pt x="2036064" y="614172"/>
                  </a:lnTo>
                  <a:close/>
                </a:path>
                <a:path w="2057400" h="655319">
                  <a:moveTo>
                    <a:pt x="2036064" y="655320"/>
                  </a:moveTo>
                  <a:lnTo>
                    <a:pt x="2036064" y="614172"/>
                  </a:lnTo>
                  <a:lnTo>
                    <a:pt x="2014728" y="633984"/>
                  </a:lnTo>
                  <a:lnTo>
                    <a:pt x="2014728" y="655320"/>
                  </a:lnTo>
                  <a:lnTo>
                    <a:pt x="2036064" y="6553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99838" y="1962911"/>
              <a:ext cx="419100" cy="127000"/>
            </a:xfrm>
            <a:custGeom>
              <a:avLst/>
              <a:gdLst/>
              <a:ahLst/>
              <a:cxnLst/>
              <a:rect l="l" t="t" r="r" b="b"/>
              <a:pathLst>
                <a:path w="419100" h="127000">
                  <a:moveTo>
                    <a:pt x="126492" y="42672"/>
                  </a:moveTo>
                  <a:lnTo>
                    <a:pt x="126492" y="0"/>
                  </a:lnTo>
                  <a:lnTo>
                    <a:pt x="0" y="64008"/>
                  </a:lnTo>
                  <a:lnTo>
                    <a:pt x="105156" y="115952"/>
                  </a:lnTo>
                  <a:lnTo>
                    <a:pt x="105156" y="42672"/>
                  </a:lnTo>
                  <a:lnTo>
                    <a:pt x="126492" y="42672"/>
                  </a:lnTo>
                  <a:close/>
                </a:path>
                <a:path w="419100" h="127000">
                  <a:moveTo>
                    <a:pt x="419100" y="83820"/>
                  </a:moveTo>
                  <a:lnTo>
                    <a:pt x="419100" y="42672"/>
                  </a:lnTo>
                  <a:lnTo>
                    <a:pt x="105156" y="42672"/>
                  </a:lnTo>
                  <a:lnTo>
                    <a:pt x="105156" y="83820"/>
                  </a:lnTo>
                  <a:lnTo>
                    <a:pt x="419100" y="83820"/>
                  </a:lnTo>
                  <a:close/>
                </a:path>
                <a:path w="419100" h="127000">
                  <a:moveTo>
                    <a:pt x="126492" y="126492"/>
                  </a:moveTo>
                  <a:lnTo>
                    <a:pt x="126492" y="83820"/>
                  </a:lnTo>
                  <a:lnTo>
                    <a:pt x="105156" y="83820"/>
                  </a:lnTo>
                  <a:lnTo>
                    <a:pt x="105156" y="115952"/>
                  </a:lnTo>
                  <a:lnTo>
                    <a:pt x="126492" y="1264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10505" y="2403347"/>
              <a:ext cx="1080770" cy="515620"/>
            </a:xfrm>
            <a:custGeom>
              <a:avLst/>
              <a:gdLst/>
              <a:ahLst/>
              <a:cxnLst/>
              <a:rect l="l" t="t" r="r" b="b"/>
              <a:pathLst>
                <a:path w="1080770" h="515619">
                  <a:moveTo>
                    <a:pt x="1080515" y="515111"/>
                  </a:moveTo>
                  <a:lnTo>
                    <a:pt x="1080515" y="0"/>
                  </a:lnTo>
                  <a:lnTo>
                    <a:pt x="0" y="0"/>
                  </a:lnTo>
                  <a:lnTo>
                    <a:pt x="0" y="515111"/>
                  </a:lnTo>
                  <a:lnTo>
                    <a:pt x="1080515" y="5151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63773" y="3369563"/>
              <a:ext cx="2014855" cy="1085215"/>
            </a:xfrm>
            <a:custGeom>
              <a:avLst/>
              <a:gdLst/>
              <a:ahLst/>
              <a:cxnLst/>
              <a:rect l="l" t="t" r="r" b="b"/>
              <a:pathLst>
                <a:path w="2014854" h="1085214">
                  <a:moveTo>
                    <a:pt x="2014727" y="1085087"/>
                  </a:moveTo>
                  <a:lnTo>
                    <a:pt x="2014727" y="0"/>
                  </a:lnTo>
                  <a:lnTo>
                    <a:pt x="0" y="0"/>
                  </a:lnTo>
                  <a:lnTo>
                    <a:pt x="0" y="1085087"/>
                  </a:lnTo>
                  <a:lnTo>
                    <a:pt x="2014727" y="108508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42438" y="3348227"/>
              <a:ext cx="2057400" cy="1126490"/>
            </a:xfrm>
            <a:custGeom>
              <a:avLst/>
              <a:gdLst/>
              <a:ahLst/>
              <a:cxnLst/>
              <a:rect l="l" t="t" r="r" b="b"/>
              <a:pathLst>
                <a:path w="2057400" h="1126489">
                  <a:moveTo>
                    <a:pt x="2057400" y="1126236"/>
                  </a:moveTo>
                  <a:lnTo>
                    <a:pt x="2057400" y="0"/>
                  </a:lnTo>
                  <a:lnTo>
                    <a:pt x="0" y="0"/>
                  </a:lnTo>
                  <a:lnTo>
                    <a:pt x="0" y="1126236"/>
                  </a:lnTo>
                  <a:lnTo>
                    <a:pt x="21336" y="112623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014728" y="42672"/>
                  </a:lnTo>
                  <a:lnTo>
                    <a:pt x="2014728" y="21336"/>
                  </a:lnTo>
                  <a:lnTo>
                    <a:pt x="2036064" y="42672"/>
                  </a:lnTo>
                  <a:lnTo>
                    <a:pt x="2036064" y="1126236"/>
                  </a:lnTo>
                  <a:lnTo>
                    <a:pt x="2057400" y="1126236"/>
                  </a:lnTo>
                  <a:close/>
                </a:path>
                <a:path w="2057400" h="112648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057400" h="1126489">
                  <a:moveTo>
                    <a:pt x="42672" y="108508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085088"/>
                  </a:lnTo>
                  <a:lnTo>
                    <a:pt x="42672" y="1085088"/>
                  </a:lnTo>
                  <a:close/>
                </a:path>
                <a:path w="2057400" h="1126489">
                  <a:moveTo>
                    <a:pt x="2036064" y="1085088"/>
                  </a:moveTo>
                  <a:lnTo>
                    <a:pt x="21336" y="1085088"/>
                  </a:lnTo>
                  <a:lnTo>
                    <a:pt x="42672" y="1106424"/>
                  </a:lnTo>
                  <a:lnTo>
                    <a:pt x="42672" y="1126236"/>
                  </a:lnTo>
                  <a:lnTo>
                    <a:pt x="2014728" y="1126236"/>
                  </a:lnTo>
                  <a:lnTo>
                    <a:pt x="2014728" y="1106424"/>
                  </a:lnTo>
                  <a:lnTo>
                    <a:pt x="2036064" y="1085088"/>
                  </a:lnTo>
                  <a:close/>
                </a:path>
                <a:path w="2057400" h="1126489">
                  <a:moveTo>
                    <a:pt x="42672" y="1126236"/>
                  </a:moveTo>
                  <a:lnTo>
                    <a:pt x="42672" y="1106424"/>
                  </a:lnTo>
                  <a:lnTo>
                    <a:pt x="21336" y="1085088"/>
                  </a:lnTo>
                  <a:lnTo>
                    <a:pt x="21336" y="1126236"/>
                  </a:lnTo>
                  <a:lnTo>
                    <a:pt x="42672" y="1126236"/>
                  </a:lnTo>
                  <a:close/>
                </a:path>
                <a:path w="2057400" h="1126489">
                  <a:moveTo>
                    <a:pt x="2036064" y="42672"/>
                  </a:moveTo>
                  <a:lnTo>
                    <a:pt x="2014728" y="21336"/>
                  </a:lnTo>
                  <a:lnTo>
                    <a:pt x="2014728" y="42672"/>
                  </a:lnTo>
                  <a:lnTo>
                    <a:pt x="2036064" y="42672"/>
                  </a:lnTo>
                  <a:close/>
                </a:path>
                <a:path w="2057400" h="1126489">
                  <a:moveTo>
                    <a:pt x="2036064" y="1085088"/>
                  </a:moveTo>
                  <a:lnTo>
                    <a:pt x="2036064" y="42672"/>
                  </a:lnTo>
                  <a:lnTo>
                    <a:pt x="2014728" y="42672"/>
                  </a:lnTo>
                  <a:lnTo>
                    <a:pt x="2014728" y="1085088"/>
                  </a:lnTo>
                  <a:lnTo>
                    <a:pt x="2036064" y="1085088"/>
                  </a:lnTo>
                  <a:close/>
                </a:path>
                <a:path w="2057400" h="1126489">
                  <a:moveTo>
                    <a:pt x="2036064" y="1126236"/>
                  </a:moveTo>
                  <a:lnTo>
                    <a:pt x="2036064" y="1085088"/>
                  </a:lnTo>
                  <a:lnTo>
                    <a:pt x="2014728" y="1106424"/>
                  </a:lnTo>
                  <a:lnTo>
                    <a:pt x="2014728" y="1126236"/>
                  </a:lnTo>
                  <a:lnTo>
                    <a:pt x="2036064" y="1126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637855" y="1465905"/>
            <a:ext cx="1923414" cy="2356222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algn="ctr">
              <a:spcBef>
                <a:spcPts val="795"/>
              </a:spcBef>
            </a:pP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TS-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zásobník:</a:t>
            </a:r>
            <a:endParaRPr sz="2600">
              <a:latin typeface="Times New Roman"/>
              <a:cs typeface="Times New Roman"/>
            </a:endParaRPr>
          </a:p>
          <a:p>
            <a:pPr marL="79370" algn="ctr">
              <a:spcBef>
                <a:spcPts val="810"/>
              </a:spcBef>
            </a:pPr>
            <a:r>
              <a:rPr sz="3049" b="1" dirty="0">
                <a:latin typeface="Times New Roman"/>
                <a:cs typeface="Times New Roman"/>
              </a:rPr>
              <a:t>B2</a:t>
            </a:r>
            <a:r>
              <a:rPr sz="3049" b="1" spc="20" dirty="0">
                <a:latin typeface="Times New Roman"/>
                <a:cs typeface="Times New Roman"/>
              </a:rPr>
              <a:t> </a:t>
            </a:r>
            <a:r>
              <a:rPr sz="3049" b="1" spc="-20" dirty="0">
                <a:latin typeface="Times New Roman"/>
                <a:cs typeface="Times New Roman"/>
              </a:rPr>
              <a:t>Info</a:t>
            </a:r>
            <a:endParaRPr sz="3049">
              <a:latin typeface="Times New Roman"/>
              <a:cs typeface="Times New Roman"/>
            </a:endParaRPr>
          </a:p>
          <a:p>
            <a:pPr marL="375261" marR="287636" algn="ctr">
              <a:lnSpc>
                <a:spcPct val="144600"/>
              </a:lnSpc>
            </a:pPr>
            <a:r>
              <a:rPr sz="3049" b="1" dirty="0">
                <a:latin typeface="Times New Roman"/>
                <a:cs typeface="Times New Roman"/>
              </a:rPr>
              <a:t>B1</a:t>
            </a:r>
            <a:r>
              <a:rPr sz="3049" b="1" spc="20" dirty="0">
                <a:latin typeface="Times New Roman"/>
                <a:cs typeface="Times New Roman"/>
              </a:rPr>
              <a:t> </a:t>
            </a:r>
            <a:r>
              <a:rPr sz="3049" b="1" spc="-20" dirty="0">
                <a:latin typeface="Times New Roman"/>
                <a:cs typeface="Times New Roman"/>
              </a:rPr>
              <a:t>Info </a:t>
            </a:r>
            <a:r>
              <a:rPr sz="3049" b="1" dirty="0">
                <a:latin typeface="Times New Roman"/>
                <a:cs typeface="Times New Roman"/>
              </a:rPr>
              <a:t>B0</a:t>
            </a:r>
            <a:r>
              <a:rPr sz="3049" b="1" spc="20" dirty="0">
                <a:latin typeface="Times New Roman"/>
                <a:cs typeface="Times New Roman"/>
              </a:rPr>
              <a:t> </a:t>
            </a:r>
            <a:r>
              <a:rPr sz="3049" b="1" spc="-20" dirty="0">
                <a:latin typeface="Times New Roman"/>
                <a:cs typeface="Times New Roman"/>
              </a:rPr>
              <a:t>Info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116386" y="3186738"/>
            <a:ext cx="58293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9"/>
              </a:lnSpc>
            </a:pPr>
            <a:r>
              <a:rPr sz="22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Vrch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648514" y="2574038"/>
            <a:ext cx="1658620" cy="1099185"/>
            <a:chOff x="7278502" y="2574036"/>
            <a:chExt cx="1658620" cy="1099185"/>
          </a:xfrm>
        </p:grpSpPr>
        <p:sp>
          <p:nvSpPr>
            <p:cNvPr id="48" name="object 48"/>
            <p:cNvSpPr/>
            <p:nvPr/>
          </p:nvSpPr>
          <p:spPr>
            <a:xfrm>
              <a:off x="7310505" y="3128771"/>
              <a:ext cx="1080770" cy="513715"/>
            </a:xfrm>
            <a:custGeom>
              <a:avLst/>
              <a:gdLst/>
              <a:ahLst/>
              <a:cxnLst/>
              <a:rect l="l" t="t" r="r" b="b"/>
              <a:pathLst>
                <a:path w="1080770" h="513714">
                  <a:moveTo>
                    <a:pt x="1080515" y="513587"/>
                  </a:moveTo>
                  <a:lnTo>
                    <a:pt x="1080515" y="0"/>
                  </a:lnTo>
                  <a:lnTo>
                    <a:pt x="0" y="0"/>
                  </a:lnTo>
                  <a:lnTo>
                    <a:pt x="0" y="513587"/>
                  </a:lnTo>
                  <a:lnTo>
                    <a:pt x="1080515" y="5135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78497" y="2574048"/>
              <a:ext cx="1658620" cy="1099185"/>
            </a:xfrm>
            <a:custGeom>
              <a:avLst/>
              <a:gdLst/>
              <a:ahLst/>
              <a:cxnLst/>
              <a:rect l="l" t="t" r="r" b="b"/>
              <a:pathLst>
                <a:path w="1658620" h="1099185">
                  <a:moveTo>
                    <a:pt x="1646466" y="1025283"/>
                  </a:moveTo>
                  <a:lnTo>
                    <a:pt x="1637728" y="1002982"/>
                  </a:lnTo>
                  <a:lnTo>
                    <a:pt x="1621269" y="985520"/>
                  </a:lnTo>
                  <a:lnTo>
                    <a:pt x="1598676" y="975360"/>
                  </a:lnTo>
                  <a:lnTo>
                    <a:pt x="1589532" y="975245"/>
                  </a:lnTo>
                  <a:lnTo>
                    <a:pt x="1580388" y="975131"/>
                  </a:lnTo>
                  <a:lnTo>
                    <a:pt x="1573072" y="975042"/>
                  </a:lnTo>
                  <a:lnTo>
                    <a:pt x="1550479" y="984313"/>
                  </a:lnTo>
                  <a:lnTo>
                    <a:pt x="1533309" y="1001280"/>
                  </a:lnTo>
                  <a:lnTo>
                    <a:pt x="1532064" y="1004341"/>
                  </a:lnTo>
                  <a:lnTo>
                    <a:pt x="128028" y="707072"/>
                  </a:lnTo>
                  <a:lnTo>
                    <a:pt x="137160" y="665988"/>
                  </a:lnTo>
                  <a:lnTo>
                    <a:pt x="0" y="701040"/>
                  </a:lnTo>
                  <a:lnTo>
                    <a:pt x="99060" y="780834"/>
                  </a:lnTo>
                  <a:lnTo>
                    <a:pt x="109728" y="789432"/>
                  </a:lnTo>
                  <a:lnTo>
                    <a:pt x="118948" y="747915"/>
                  </a:lnTo>
                  <a:lnTo>
                    <a:pt x="1523453" y="1045578"/>
                  </a:lnTo>
                  <a:lnTo>
                    <a:pt x="1523453" y="1048867"/>
                  </a:lnTo>
                  <a:lnTo>
                    <a:pt x="1532064" y="1070864"/>
                  </a:lnTo>
                  <a:lnTo>
                    <a:pt x="1532064" y="1071041"/>
                  </a:lnTo>
                  <a:lnTo>
                    <a:pt x="1548650" y="1088631"/>
                  </a:lnTo>
                  <a:lnTo>
                    <a:pt x="1571244" y="1098804"/>
                  </a:lnTo>
                  <a:lnTo>
                    <a:pt x="1580388" y="1098905"/>
                  </a:lnTo>
                  <a:lnTo>
                    <a:pt x="1589532" y="1099019"/>
                  </a:lnTo>
                  <a:lnTo>
                    <a:pt x="1596847" y="1099108"/>
                  </a:lnTo>
                  <a:lnTo>
                    <a:pt x="1619440" y="1089850"/>
                  </a:lnTo>
                  <a:lnTo>
                    <a:pt x="1636610" y="1072870"/>
                  </a:lnTo>
                  <a:lnTo>
                    <a:pt x="1645920" y="1050036"/>
                  </a:lnTo>
                  <a:lnTo>
                    <a:pt x="1646466" y="1025283"/>
                  </a:lnTo>
                  <a:close/>
                </a:path>
                <a:path w="1658620" h="1099185">
                  <a:moveTo>
                    <a:pt x="1658010" y="440055"/>
                  </a:moveTo>
                  <a:lnTo>
                    <a:pt x="1649730" y="417576"/>
                  </a:lnTo>
                  <a:lnTo>
                    <a:pt x="1633435" y="399669"/>
                  </a:lnTo>
                  <a:lnTo>
                    <a:pt x="1610868" y="388620"/>
                  </a:lnTo>
                  <a:lnTo>
                    <a:pt x="1586103" y="386943"/>
                  </a:lnTo>
                  <a:lnTo>
                    <a:pt x="1563624" y="394716"/>
                  </a:lnTo>
                  <a:lnTo>
                    <a:pt x="1545717" y="410476"/>
                  </a:lnTo>
                  <a:lnTo>
                    <a:pt x="1544193" y="413550"/>
                  </a:lnTo>
                  <a:lnTo>
                    <a:pt x="127635" y="42062"/>
                  </a:lnTo>
                  <a:lnTo>
                    <a:pt x="138684" y="0"/>
                  </a:lnTo>
                  <a:lnTo>
                    <a:pt x="0" y="28956"/>
                  </a:lnTo>
                  <a:lnTo>
                    <a:pt x="96012" y="112623"/>
                  </a:lnTo>
                  <a:lnTo>
                    <a:pt x="106680" y="121920"/>
                  </a:lnTo>
                  <a:lnTo>
                    <a:pt x="117221" y="81775"/>
                  </a:lnTo>
                  <a:lnTo>
                    <a:pt x="1533004" y="454507"/>
                  </a:lnTo>
                  <a:lnTo>
                    <a:pt x="1533220" y="454558"/>
                  </a:lnTo>
                  <a:lnTo>
                    <a:pt x="1556524" y="499249"/>
                  </a:lnTo>
                  <a:lnTo>
                    <a:pt x="1600200" y="511759"/>
                  </a:lnTo>
                  <a:lnTo>
                    <a:pt x="1603870" y="511962"/>
                  </a:lnTo>
                  <a:lnTo>
                    <a:pt x="1626870" y="503682"/>
                  </a:lnTo>
                  <a:lnTo>
                    <a:pt x="1645297" y="487387"/>
                  </a:lnTo>
                  <a:lnTo>
                    <a:pt x="1656588" y="464820"/>
                  </a:lnTo>
                  <a:lnTo>
                    <a:pt x="1658010" y="44005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067619" y="1889251"/>
            <a:ext cx="2527300" cy="8226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097">
              <a:lnSpc>
                <a:spcPts val="3315"/>
              </a:lnSpc>
              <a:spcBef>
                <a:spcPts val="114"/>
              </a:spcBef>
              <a:tabLst>
                <a:tab pos="764490" algn="l"/>
              </a:tabLst>
            </a:pPr>
            <a:r>
              <a:rPr sz="3299" b="1" spc="-30" baseline="34090" dirty="0">
                <a:solidFill>
                  <a:srgbClr val="FF0000"/>
                </a:solidFill>
                <a:latin typeface="Times New Roman"/>
                <a:cs typeface="Times New Roman"/>
              </a:rPr>
              <a:t>Vrch</a:t>
            </a:r>
            <a:r>
              <a:rPr sz="3299" b="1" baseline="3409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50" b="1" dirty="0">
                <a:solidFill>
                  <a:srgbClr val="3232CC"/>
                </a:solidFill>
                <a:latin typeface="Times New Roman"/>
                <a:cs typeface="Times New Roman"/>
              </a:rPr>
              <a:t>tabulka</a:t>
            </a:r>
            <a:r>
              <a:rPr sz="28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=</a:t>
            </a:r>
            <a:endParaRPr sz="2850">
              <a:latin typeface="Times New Roman"/>
              <a:cs typeface="Times New Roman"/>
            </a:endParaRPr>
          </a:p>
          <a:p>
            <a:pPr marL="604481">
              <a:lnSpc>
                <a:spcPts val="3014"/>
              </a:lnSpc>
            </a:pPr>
            <a:r>
              <a:rPr sz="2600" b="1" spc="-75" dirty="0">
                <a:solidFill>
                  <a:srgbClr val="3232CC"/>
                </a:solidFill>
                <a:latin typeface="Times New Roman"/>
                <a:cs typeface="Times New Roman"/>
              </a:rPr>
              <a:t>PT-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zásobník: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008948" y="1994916"/>
            <a:ext cx="756285" cy="2542540"/>
            <a:chOff x="4638934" y="1994916"/>
            <a:chExt cx="756285" cy="2542540"/>
          </a:xfrm>
        </p:grpSpPr>
        <p:sp>
          <p:nvSpPr>
            <p:cNvPr id="52" name="object 52"/>
            <p:cNvSpPr/>
            <p:nvPr/>
          </p:nvSpPr>
          <p:spPr>
            <a:xfrm>
              <a:off x="4673986" y="2016251"/>
              <a:ext cx="685800" cy="2476500"/>
            </a:xfrm>
            <a:custGeom>
              <a:avLst/>
              <a:gdLst/>
              <a:ahLst/>
              <a:cxnLst/>
              <a:rect l="l" t="t" r="r" b="b"/>
              <a:pathLst>
                <a:path w="685800" h="2476500">
                  <a:moveTo>
                    <a:pt x="685799" y="1828799"/>
                  </a:moveTo>
                  <a:lnTo>
                    <a:pt x="528827" y="1828799"/>
                  </a:lnTo>
                  <a:lnTo>
                    <a:pt x="528827" y="0"/>
                  </a:lnTo>
                  <a:lnTo>
                    <a:pt x="156971" y="0"/>
                  </a:lnTo>
                  <a:lnTo>
                    <a:pt x="156971" y="1828799"/>
                  </a:lnTo>
                  <a:lnTo>
                    <a:pt x="0" y="1828799"/>
                  </a:lnTo>
                  <a:lnTo>
                    <a:pt x="342899" y="2476499"/>
                  </a:lnTo>
                  <a:lnTo>
                    <a:pt x="685799" y="182879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38934" y="1994916"/>
              <a:ext cx="756285" cy="2542540"/>
            </a:xfrm>
            <a:custGeom>
              <a:avLst/>
              <a:gdLst/>
              <a:ahLst/>
              <a:cxnLst/>
              <a:rect l="l" t="t" r="r" b="b"/>
              <a:pathLst>
                <a:path w="756285" h="2542540">
                  <a:moveTo>
                    <a:pt x="192024" y="1828800"/>
                  </a:moveTo>
                  <a:lnTo>
                    <a:pt x="0" y="1828800"/>
                  </a:lnTo>
                  <a:lnTo>
                    <a:pt x="35052" y="1894946"/>
                  </a:lnTo>
                  <a:lnTo>
                    <a:pt x="35052" y="1871472"/>
                  </a:lnTo>
                  <a:lnTo>
                    <a:pt x="53340" y="1840992"/>
                  </a:lnTo>
                  <a:lnTo>
                    <a:pt x="69514" y="1871472"/>
                  </a:lnTo>
                  <a:lnTo>
                    <a:pt x="172212" y="1871472"/>
                  </a:lnTo>
                  <a:lnTo>
                    <a:pt x="172212" y="1850136"/>
                  </a:lnTo>
                  <a:lnTo>
                    <a:pt x="192024" y="1828800"/>
                  </a:lnTo>
                  <a:close/>
                </a:path>
                <a:path w="756285" h="2542540">
                  <a:moveTo>
                    <a:pt x="69514" y="1871472"/>
                  </a:moveTo>
                  <a:lnTo>
                    <a:pt x="53340" y="1840992"/>
                  </a:lnTo>
                  <a:lnTo>
                    <a:pt x="35052" y="1871472"/>
                  </a:lnTo>
                  <a:lnTo>
                    <a:pt x="69514" y="1871472"/>
                  </a:lnTo>
                  <a:close/>
                </a:path>
                <a:path w="756285" h="2542540">
                  <a:moveTo>
                    <a:pt x="377952" y="2452705"/>
                  </a:moveTo>
                  <a:lnTo>
                    <a:pt x="69514" y="1871472"/>
                  </a:lnTo>
                  <a:lnTo>
                    <a:pt x="35052" y="1871472"/>
                  </a:lnTo>
                  <a:lnTo>
                    <a:pt x="35052" y="1894946"/>
                  </a:lnTo>
                  <a:lnTo>
                    <a:pt x="359664" y="2507520"/>
                  </a:lnTo>
                  <a:lnTo>
                    <a:pt x="359664" y="2487168"/>
                  </a:lnTo>
                  <a:lnTo>
                    <a:pt x="377952" y="2452705"/>
                  </a:lnTo>
                  <a:close/>
                </a:path>
                <a:path w="756285" h="2542540">
                  <a:moveTo>
                    <a:pt x="585216" y="1828800"/>
                  </a:moveTo>
                  <a:lnTo>
                    <a:pt x="585216" y="0"/>
                  </a:lnTo>
                  <a:lnTo>
                    <a:pt x="172212" y="0"/>
                  </a:lnTo>
                  <a:lnTo>
                    <a:pt x="172212" y="1828800"/>
                  </a:lnTo>
                  <a:lnTo>
                    <a:pt x="192024" y="1828800"/>
                  </a:lnTo>
                  <a:lnTo>
                    <a:pt x="192024" y="41148"/>
                  </a:lnTo>
                  <a:lnTo>
                    <a:pt x="213360" y="21336"/>
                  </a:lnTo>
                  <a:lnTo>
                    <a:pt x="213360" y="41148"/>
                  </a:lnTo>
                  <a:lnTo>
                    <a:pt x="542544" y="41148"/>
                  </a:lnTo>
                  <a:lnTo>
                    <a:pt x="542544" y="21336"/>
                  </a:lnTo>
                  <a:lnTo>
                    <a:pt x="563880" y="41148"/>
                  </a:lnTo>
                  <a:lnTo>
                    <a:pt x="563880" y="1828800"/>
                  </a:lnTo>
                  <a:lnTo>
                    <a:pt x="585216" y="1828800"/>
                  </a:lnTo>
                  <a:close/>
                </a:path>
                <a:path w="756285" h="2542540">
                  <a:moveTo>
                    <a:pt x="213360" y="1871472"/>
                  </a:moveTo>
                  <a:lnTo>
                    <a:pt x="213360" y="41148"/>
                  </a:lnTo>
                  <a:lnTo>
                    <a:pt x="192024" y="41148"/>
                  </a:lnTo>
                  <a:lnTo>
                    <a:pt x="192024" y="1828800"/>
                  </a:lnTo>
                  <a:lnTo>
                    <a:pt x="172212" y="1850136"/>
                  </a:lnTo>
                  <a:lnTo>
                    <a:pt x="172212" y="1871472"/>
                  </a:lnTo>
                  <a:lnTo>
                    <a:pt x="213360" y="1871472"/>
                  </a:lnTo>
                  <a:close/>
                </a:path>
                <a:path w="756285" h="2542540">
                  <a:moveTo>
                    <a:pt x="213360" y="41148"/>
                  </a:moveTo>
                  <a:lnTo>
                    <a:pt x="213360" y="21336"/>
                  </a:lnTo>
                  <a:lnTo>
                    <a:pt x="192024" y="41148"/>
                  </a:lnTo>
                  <a:lnTo>
                    <a:pt x="213360" y="41148"/>
                  </a:lnTo>
                  <a:close/>
                </a:path>
                <a:path w="756285" h="2542540">
                  <a:moveTo>
                    <a:pt x="396240" y="2487168"/>
                  </a:moveTo>
                  <a:lnTo>
                    <a:pt x="377952" y="2452705"/>
                  </a:lnTo>
                  <a:lnTo>
                    <a:pt x="359664" y="2487168"/>
                  </a:lnTo>
                  <a:lnTo>
                    <a:pt x="396240" y="2487168"/>
                  </a:lnTo>
                  <a:close/>
                </a:path>
                <a:path w="756285" h="2542540">
                  <a:moveTo>
                    <a:pt x="396240" y="2507520"/>
                  </a:moveTo>
                  <a:lnTo>
                    <a:pt x="396240" y="2487168"/>
                  </a:lnTo>
                  <a:lnTo>
                    <a:pt x="359664" y="2487168"/>
                  </a:lnTo>
                  <a:lnTo>
                    <a:pt x="359664" y="2507520"/>
                  </a:lnTo>
                  <a:lnTo>
                    <a:pt x="377952" y="2542032"/>
                  </a:lnTo>
                  <a:lnTo>
                    <a:pt x="396240" y="2507520"/>
                  </a:lnTo>
                  <a:close/>
                </a:path>
                <a:path w="756285" h="2542540">
                  <a:moveTo>
                    <a:pt x="720852" y="1894946"/>
                  </a:moveTo>
                  <a:lnTo>
                    <a:pt x="720852" y="1871472"/>
                  </a:lnTo>
                  <a:lnTo>
                    <a:pt x="686389" y="1871472"/>
                  </a:lnTo>
                  <a:lnTo>
                    <a:pt x="377952" y="2452705"/>
                  </a:lnTo>
                  <a:lnTo>
                    <a:pt x="396240" y="2487168"/>
                  </a:lnTo>
                  <a:lnTo>
                    <a:pt x="396240" y="2507520"/>
                  </a:lnTo>
                  <a:lnTo>
                    <a:pt x="720852" y="1894946"/>
                  </a:lnTo>
                  <a:close/>
                </a:path>
                <a:path w="756285" h="2542540">
                  <a:moveTo>
                    <a:pt x="563880" y="41148"/>
                  </a:moveTo>
                  <a:lnTo>
                    <a:pt x="542544" y="21336"/>
                  </a:lnTo>
                  <a:lnTo>
                    <a:pt x="542544" y="41148"/>
                  </a:lnTo>
                  <a:lnTo>
                    <a:pt x="563880" y="41148"/>
                  </a:lnTo>
                  <a:close/>
                </a:path>
                <a:path w="756285" h="2542540">
                  <a:moveTo>
                    <a:pt x="585216" y="1871472"/>
                  </a:moveTo>
                  <a:lnTo>
                    <a:pt x="585216" y="1850136"/>
                  </a:lnTo>
                  <a:lnTo>
                    <a:pt x="563880" y="1828800"/>
                  </a:lnTo>
                  <a:lnTo>
                    <a:pt x="563880" y="41148"/>
                  </a:lnTo>
                  <a:lnTo>
                    <a:pt x="542544" y="41148"/>
                  </a:lnTo>
                  <a:lnTo>
                    <a:pt x="542544" y="1871472"/>
                  </a:lnTo>
                  <a:lnTo>
                    <a:pt x="585216" y="1871472"/>
                  </a:lnTo>
                  <a:close/>
                </a:path>
                <a:path w="756285" h="2542540">
                  <a:moveTo>
                    <a:pt x="755904" y="1828800"/>
                  </a:moveTo>
                  <a:lnTo>
                    <a:pt x="563880" y="1828800"/>
                  </a:lnTo>
                  <a:lnTo>
                    <a:pt x="585216" y="1850136"/>
                  </a:lnTo>
                  <a:lnTo>
                    <a:pt x="585216" y="1871472"/>
                  </a:lnTo>
                  <a:lnTo>
                    <a:pt x="686389" y="1871472"/>
                  </a:lnTo>
                  <a:lnTo>
                    <a:pt x="702564" y="1840992"/>
                  </a:lnTo>
                  <a:lnTo>
                    <a:pt x="720852" y="1871472"/>
                  </a:lnTo>
                  <a:lnTo>
                    <a:pt x="720852" y="1894946"/>
                  </a:lnTo>
                  <a:lnTo>
                    <a:pt x="755904" y="1828800"/>
                  </a:lnTo>
                  <a:close/>
                </a:path>
                <a:path w="756285" h="2542540">
                  <a:moveTo>
                    <a:pt x="720852" y="1871472"/>
                  </a:moveTo>
                  <a:lnTo>
                    <a:pt x="702564" y="1840992"/>
                  </a:lnTo>
                  <a:lnTo>
                    <a:pt x="686389" y="1871472"/>
                  </a:lnTo>
                  <a:lnTo>
                    <a:pt x="720852" y="1871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300328" y="2514091"/>
            <a:ext cx="346249" cy="10680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699">
              <a:lnSpc>
                <a:spcPts val="2740"/>
              </a:lnSpc>
            </a:pPr>
            <a:r>
              <a:rPr sz="2400" b="1" spc="-10" dirty="0">
                <a:latin typeface="Times New Roman"/>
                <a:cs typeface="Times New Roman"/>
              </a:rPr>
              <a:t>Hledání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7" name="Zástupný symbol pro číslo snímku 56">
            <a:extLst>
              <a:ext uri="{FF2B5EF4-FFF2-40B4-BE49-F238E27FC236}">
                <a16:creationId xmlns:a16="http://schemas.microsoft.com/office/drawing/2014/main" id="{A197973A-C430-1946-391F-2257DF527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27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5358" y="1406652"/>
            <a:ext cx="4407535" cy="4493260"/>
            <a:chOff x="1045345" y="1406652"/>
            <a:chExt cx="4407535" cy="4493260"/>
          </a:xfrm>
        </p:grpSpPr>
        <p:sp>
          <p:nvSpPr>
            <p:cNvPr id="3" name="object 3"/>
            <p:cNvSpPr/>
            <p:nvPr/>
          </p:nvSpPr>
          <p:spPr>
            <a:xfrm>
              <a:off x="1065157" y="1427987"/>
              <a:ext cx="4366260" cy="4450080"/>
            </a:xfrm>
            <a:custGeom>
              <a:avLst/>
              <a:gdLst/>
              <a:ahLst/>
              <a:cxnLst/>
              <a:rect l="l" t="t" r="r" b="b"/>
              <a:pathLst>
                <a:path w="4366260" h="4450080">
                  <a:moveTo>
                    <a:pt x="4366259" y="4450079"/>
                  </a:moveTo>
                  <a:lnTo>
                    <a:pt x="4366259" y="0"/>
                  </a:lnTo>
                  <a:lnTo>
                    <a:pt x="0" y="0"/>
                  </a:lnTo>
                  <a:lnTo>
                    <a:pt x="0" y="4450079"/>
                  </a:lnTo>
                  <a:lnTo>
                    <a:pt x="4366259" y="445007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5345" y="1406652"/>
              <a:ext cx="4407535" cy="4493260"/>
            </a:xfrm>
            <a:custGeom>
              <a:avLst/>
              <a:gdLst/>
              <a:ahLst/>
              <a:cxnLst/>
              <a:rect l="l" t="t" r="r" b="b"/>
              <a:pathLst>
                <a:path w="4407535" h="4493260">
                  <a:moveTo>
                    <a:pt x="4407405" y="4492752"/>
                  </a:moveTo>
                  <a:lnTo>
                    <a:pt x="4407405" y="0"/>
                  </a:lnTo>
                  <a:lnTo>
                    <a:pt x="0" y="0"/>
                  </a:lnTo>
                  <a:lnTo>
                    <a:pt x="0" y="4492752"/>
                  </a:lnTo>
                  <a:lnTo>
                    <a:pt x="19812" y="449275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364733" y="42672"/>
                  </a:lnTo>
                  <a:lnTo>
                    <a:pt x="4364733" y="21336"/>
                  </a:lnTo>
                  <a:lnTo>
                    <a:pt x="4386069" y="42672"/>
                  </a:lnTo>
                  <a:lnTo>
                    <a:pt x="4386069" y="4492752"/>
                  </a:lnTo>
                  <a:lnTo>
                    <a:pt x="4407405" y="4492752"/>
                  </a:lnTo>
                  <a:close/>
                </a:path>
                <a:path w="4407535" h="449326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4407535" h="4493260">
                  <a:moveTo>
                    <a:pt x="41148" y="4450080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4450080"/>
                  </a:lnTo>
                  <a:lnTo>
                    <a:pt x="41148" y="4450080"/>
                  </a:lnTo>
                  <a:close/>
                </a:path>
                <a:path w="4407535" h="4493260">
                  <a:moveTo>
                    <a:pt x="4386069" y="4450080"/>
                  </a:moveTo>
                  <a:lnTo>
                    <a:pt x="19812" y="4450080"/>
                  </a:lnTo>
                  <a:lnTo>
                    <a:pt x="41148" y="4471416"/>
                  </a:lnTo>
                  <a:lnTo>
                    <a:pt x="41148" y="4492752"/>
                  </a:lnTo>
                  <a:lnTo>
                    <a:pt x="4364733" y="4492752"/>
                  </a:lnTo>
                  <a:lnTo>
                    <a:pt x="4364733" y="4471416"/>
                  </a:lnTo>
                  <a:lnTo>
                    <a:pt x="4386069" y="4450080"/>
                  </a:lnTo>
                  <a:close/>
                </a:path>
                <a:path w="4407535" h="4493260">
                  <a:moveTo>
                    <a:pt x="41148" y="4492752"/>
                  </a:moveTo>
                  <a:lnTo>
                    <a:pt x="41148" y="4471416"/>
                  </a:lnTo>
                  <a:lnTo>
                    <a:pt x="19812" y="4450080"/>
                  </a:lnTo>
                  <a:lnTo>
                    <a:pt x="19812" y="4492752"/>
                  </a:lnTo>
                  <a:lnTo>
                    <a:pt x="41148" y="4492752"/>
                  </a:lnTo>
                  <a:close/>
                </a:path>
                <a:path w="4407535" h="4493260">
                  <a:moveTo>
                    <a:pt x="4386069" y="42672"/>
                  </a:moveTo>
                  <a:lnTo>
                    <a:pt x="4364733" y="21336"/>
                  </a:lnTo>
                  <a:lnTo>
                    <a:pt x="4364733" y="42672"/>
                  </a:lnTo>
                  <a:lnTo>
                    <a:pt x="4386069" y="42672"/>
                  </a:lnTo>
                  <a:close/>
                </a:path>
                <a:path w="4407535" h="4493260">
                  <a:moveTo>
                    <a:pt x="4386069" y="4450080"/>
                  </a:moveTo>
                  <a:lnTo>
                    <a:pt x="4386069" y="42672"/>
                  </a:lnTo>
                  <a:lnTo>
                    <a:pt x="4364733" y="42672"/>
                  </a:lnTo>
                  <a:lnTo>
                    <a:pt x="4364733" y="4450080"/>
                  </a:lnTo>
                  <a:lnTo>
                    <a:pt x="4386069" y="4450080"/>
                  </a:lnTo>
                  <a:close/>
                </a:path>
                <a:path w="4407535" h="4493260">
                  <a:moveTo>
                    <a:pt x="4386069" y="4492752"/>
                  </a:moveTo>
                  <a:lnTo>
                    <a:pt x="4386069" y="4450080"/>
                  </a:lnTo>
                  <a:lnTo>
                    <a:pt x="4364733" y="4471416"/>
                  </a:lnTo>
                  <a:lnTo>
                    <a:pt x="4364733" y="4492752"/>
                  </a:lnTo>
                  <a:lnTo>
                    <a:pt x="4386069" y="44927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18141" y="2772155"/>
              <a:ext cx="3862070" cy="1510665"/>
            </a:xfrm>
            <a:custGeom>
              <a:avLst/>
              <a:gdLst/>
              <a:ahLst/>
              <a:cxnLst/>
              <a:rect l="l" t="t" r="r" b="b"/>
              <a:pathLst>
                <a:path w="3862070" h="1510664">
                  <a:moveTo>
                    <a:pt x="3861815" y="1510283"/>
                  </a:moveTo>
                  <a:lnTo>
                    <a:pt x="3861815" y="0"/>
                  </a:lnTo>
                  <a:lnTo>
                    <a:pt x="0" y="0"/>
                  </a:lnTo>
                  <a:lnTo>
                    <a:pt x="0" y="1510283"/>
                  </a:lnTo>
                  <a:lnTo>
                    <a:pt x="3861815" y="151028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6805" y="2750820"/>
              <a:ext cx="3904615" cy="1553210"/>
            </a:xfrm>
            <a:custGeom>
              <a:avLst/>
              <a:gdLst/>
              <a:ahLst/>
              <a:cxnLst/>
              <a:rect l="l" t="t" r="r" b="b"/>
              <a:pathLst>
                <a:path w="3904615" h="1553210">
                  <a:moveTo>
                    <a:pt x="3904485" y="1552956"/>
                  </a:moveTo>
                  <a:lnTo>
                    <a:pt x="3904485" y="0"/>
                  </a:lnTo>
                  <a:lnTo>
                    <a:pt x="0" y="0"/>
                  </a:lnTo>
                  <a:lnTo>
                    <a:pt x="0" y="1552956"/>
                  </a:lnTo>
                  <a:lnTo>
                    <a:pt x="21336" y="1552956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3861813" y="41148"/>
                  </a:lnTo>
                  <a:lnTo>
                    <a:pt x="3861813" y="21336"/>
                  </a:lnTo>
                  <a:lnTo>
                    <a:pt x="3883149" y="41148"/>
                  </a:lnTo>
                  <a:lnTo>
                    <a:pt x="3883149" y="1552956"/>
                  </a:lnTo>
                  <a:lnTo>
                    <a:pt x="3904485" y="1552956"/>
                  </a:lnTo>
                  <a:close/>
                </a:path>
                <a:path w="3904615" h="155321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3904615" h="1553210">
                  <a:moveTo>
                    <a:pt x="41148" y="1510284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1510284"/>
                  </a:lnTo>
                  <a:lnTo>
                    <a:pt x="41148" y="1510284"/>
                  </a:lnTo>
                  <a:close/>
                </a:path>
                <a:path w="3904615" h="1553210">
                  <a:moveTo>
                    <a:pt x="3883149" y="1510284"/>
                  </a:moveTo>
                  <a:lnTo>
                    <a:pt x="21336" y="1510284"/>
                  </a:lnTo>
                  <a:lnTo>
                    <a:pt x="41148" y="1531620"/>
                  </a:lnTo>
                  <a:lnTo>
                    <a:pt x="41148" y="1552956"/>
                  </a:lnTo>
                  <a:lnTo>
                    <a:pt x="3861813" y="1552956"/>
                  </a:lnTo>
                  <a:lnTo>
                    <a:pt x="3861813" y="1531620"/>
                  </a:lnTo>
                  <a:lnTo>
                    <a:pt x="3883149" y="1510284"/>
                  </a:lnTo>
                  <a:close/>
                </a:path>
                <a:path w="3904615" h="1553210">
                  <a:moveTo>
                    <a:pt x="41148" y="1552956"/>
                  </a:moveTo>
                  <a:lnTo>
                    <a:pt x="41148" y="1531620"/>
                  </a:lnTo>
                  <a:lnTo>
                    <a:pt x="21336" y="1510284"/>
                  </a:lnTo>
                  <a:lnTo>
                    <a:pt x="21336" y="1552956"/>
                  </a:lnTo>
                  <a:lnTo>
                    <a:pt x="41148" y="1552956"/>
                  </a:lnTo>
                  <a:close/>
                </a:path>
                <a:path w="3904615" h="1553210">
                  <a:moveTo>
                    <a:pt x="3883149" y="41148"/>
                  </a:moveTo>
                  <a:lnTo>
                    <a:pt x="3861813" y="21336"/>
                  </a:lnTo>
                  <a:lnTo>
                    <a:pt x="3861813" y="41148"/>
                  </a:lnTo>
                  <a:lnTo>
                    <a:pt x="3883149" y="41148"/>
                  </a:lnTo>
                  <a:close/>
                </a:path>
                <a:path w="3904615" h="1553210">
                  <a:moveTo>
                    <a:pt x="3883149" y="1510284"/>
                  </a:moveTo>
                  <a:lnTo>
                    <a:pt x="3883149" y="41148"/>
                  </a:lnTo>
                  <a:lnTo>
                    <a:pt x="3861813" y="41148"/>
                  </a:lnTo>
                  <a:lnTo>
                    <a:pt x="3861813" y="1510284"/>
                  </a:lnTo>
                  <a:lnTo>
                    <a:pt x="3883149" y="1510284"/>
                  </a:lnTo>
                  <a:close/>
                </a:path>
                <a:path w="3904615" h="1553210">
                  <a:moveTo>
                    <a:pt x="3883149" y="1552956"/>
                  </a:moveTo>
                  <a:lnTo>
                    <a:pt x="3883149" y="1510284"/>
                  </a:lnTo>
                  <a:lnTo>
                    <a:pt x="3861813" y="1531620"/>
                  </a:lnTo>
                  <a:lnTo>
                    <a:pt x="3861813" y="1552956"/>
                  </a:lnTo>
                  <a:lnTo>
                    <a:pt x="3883149" y="1552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415358" y="483108"/>
            <a:ext cx="8606155" cy="798830"/>
            <a:chOff x="1045345" y="483108"/>
            <a:chExt cx="8606155" cy="798830"/>
          </a:xfrm>
        </p:grpSpPr>
        <p:sp>
          <p:nvSpPr>
            <p:cNvPr id="8" name="object 8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91866" y="366"/>
            <a:ext cx="7649845" cy="1242648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R="77465" algn="ctr">
              <a:spcBef>
                <a:spcPts val="350"/>
              </a:spcBef>
            </a:pPr>
            <a:endParaRPr sz="2600" dirty="0"/>
          </a:p>
          <a:p>
            <a:pPr algn="ctr">
              <a:spcBef>
                <a:spcPts val="390"/>
              </a:spcBef>
            </a:pPr>
            <a:r>
              <a:rPr dirty="0"/>
              <a:t>Zásobníková</a:t>
            </a:r>
            <a:r>
              <a:rPr spc="-190" dirty="0"/>
              <a:t> </a:t>
            </a:r>
            <a:r>
              <a:rPr dirty="0"/>
              <a:t>struktura:</a:t>
            </a:r>
            <a:r>
              <a:rPr spc="-185" dirty="0"/>
              <a:t> </a:t>
            </a:r>
            <a:r>
              <a:rPr spc="-10" dirty="0"/>
              <a:t>Příklad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858338" y="1521462"/>
            <a:ext cx="2239010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dirty="0">
                <a:latin typeface="Courier New"/>
                <a:cs typeface="Courier New"/>
              </a:rPr>
              <a:t>Program</a:t>
            </a:r>
            <a:r>
              <a:rPr sz="2600" b="1" spc="125" dirty="0">
                <a:latin typeface="Courier New"/>
                <a:cs typeface="Courier New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P1;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58337" y="1797050"/>
            <a:ext cx="3646804" cy="394467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699">
              <a:spcBef>
                <a:spcPts val="940"/>
              </a:spcBef>
            </a:pPr>
            <a:r>
              <a:rPr sz="2600" b="1" dirty="0">
                <a:latin typeface="Courier New"/>
                <a:cs typeface="Courier New"/>
              </a:rPr>
              <a:t>var</a:t>
            </a:r>
            <a:r>
              <a:rPr sz="2600" b="1" spc="50" dirty="0"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x</a:t>
            </a:r>
            <a:r>
              <a:rPr sz="2600" b="1" dirty="0">
                <a:latin typeface="Courier New"/>
                <a:cs typeface="Courier New"/>
              </a:rPr>
              <a:t>,</a:t>
            </a:r>
            <a:r>
              <a:rPr sz="2600" b="1" spc="55" dirty="0"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y</a:t>
            </a:r>
            <a:r>
              <a:rPr sz="2600" b="1" dirty="0">
                <a:latin typeface="Courier New"/>
                <a:cs typeface="Courier New"/>
              </a:rPr>
              <a:t>:</a:t>
            </a:r>
            <a:r>
              <a:rPr sz="2600" b="1" spc="50" dirty="0">
                <a:latin typeface="Courier New"/>
                <a:cs typeface="Courier New"/>
              </a:rPr>
              <a:t> </a:t>
            </a:r>
            <a:r>
              <a:rPr sz="2600" b="1" spc="-10" dirty="0">
                <a:latin typeface="Courier New"/>
                <a:cs typeface="Courier New"/>
              </a:rPr>
              <a:t>integer;</a:t>
            </a:r>
            <a:endParaRPr sz="2600" dirty="0">
              <a:latin typeface="Courier New"/>
              <a:cs typeface="Courier New"/>
            </a:endParaRPr>
          </a:p>
          <a:p>
            <a:pPr marL="12699" marR="5079">
              <a:lnSpc>
                <a:spcPts val="2640"/>
              </a:lnSpc>
              <a:spcBef>
                <a:spcPts val="1340"/>
              </a:spcBef>
            </a:pPr>
            <a:r>
              <a:rPr sz="2600" b="1" dirty="0">
                <a:latin typeface="Courier New"/>
                <a:cs typeface="Courier New"/>
              </a:rPr>
              <a:t>Procedure</a:t>
            </a:r>
            <a:r>
              <a:rPr sz="2600" b="1" spc="160" dirty="0">
                <a:latin typeface="Courier New"/>
                <a:cs typeface="Courier New"/>
              </a:rPr>
              <a:t> </a:t>
            </a:r>
            <a:r>
              <a:rPr sz="2600" b="1" spc="-10" dirty="0">
                <a:latin typeface="Courier New"/>
                <a:cs typeface="Courier New"/>
              </a:rPr>
              <a:t>Proc1; </a:t>
            </a:r>
            <a:r>
              <a:rPr sz="2600" b="1" dirty="0">
                <a:latin typeface="Courier New"/>
                <a:cs typeface="Courier New"/>
              </a:rPr>
              <a:t>var</a:t>
            </a:r>
            <a:r>
              <a:rPr sz="2600" b="1" spc="50" dirty="0"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3232CC"/>
                </a:solidFill>
                <a:latin typeface="Courier New"/>
                <a:cs typeface="Courier New"/>
              </a:rPr>
              <a:t>x</a:t>
            </a:r>
            <a:r>
              <a:rPr sz="2600" b="1" dirty="0">
                <a:latin typeface="Courier New"/>
                <a:cs typeface="Courier New"/>
              </a:rPr>
              <a:t>,</a:t>
            </a:r>
            <a:r>
              <a:rPr sz="2600" b="1" spc="55" dirty="0"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3232CC"/>
                </a:solidFill>
                <a:latin typeface="Courier New"/>
                <a:cs typeface="Courier New"/>
              </a:rPr>
              <a:t>y</a:t>
            </a:r>
            <a:r>
              <a:rPr sz="2600" b="1" dirty="0">
                <a:latin typeface="Courier New"/>
                <a:cs typeface="Courier New"/>
              </a:rPr>
              <a:t>:</a:t>
            </a:r>
            <a:r>
              <a:rPr sz="2600" b="1" spc="50" dirty="0">
                <a:latin typeface="Courier New"/>
                <a:cs typeface="Courier New"/>
              </a:rPr>
              <a:t> </a:t>
            </a:r>
            <a:r>
              <a:rPr sz="2600" b="1" spc="-10" dirty="0">
                <a:latin typeface="Courier New"/>
                <a:cs typeface="Courier New"/>
              </a:rPr>
              <a:t>integer; begin</a:t>
            </a:r>
            <a:endParaRPr sz="2600" dirty="0">
              <a:latin typeface="Courier New"/>
              <a:cs typeface="Courier New"/>
            </a:endParaRPr>
          </a:p>
          <a:p>
            <a:pPr marL="414628">
              <a:spcBef>
                <a:spcPts val="100"/>
              </a:spcBef>
              <a:tabLst>
                <a:tab pos="951168" algn="l"/>
              </a:tabLst>
            </a:pPr>
            <a:r>
              <a:rPr sz="2600" b="1" spc="-50" dirty="0">
                <a:latin typeface="Times New Roman"/>
                <a:cs typeface="Times New Roman"/>
              </a:rPr>
              <a:t>…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dirty="0">
                <a:latin typeface="Courier New"/>
                <a:cs typeface="Courier New"/>
              </a:rPr>
              <a:t>x</a:t>
            </a:r>
            <a:r>
              <a:rPr sz="2600" b="1" spc="4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:=</a:t>
            </a:r>
            <a:r>
              <a:rPr sz="2600" b="1" spc="4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1;</a:t>
            </a:r>
            <a:r>
              <a:rPr sz="2600" b="1" spc="45" dirty="0">
                <a:latin typeface="Courier New"/>
                <a:cs typeface="Courier New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…</a:t>
            </a:r>
            <a:endParaRPr sz="2600" dirty="0">
              <a:latin typeface="Times New Roman"/>
              <a:cs typeface="Times New Roman"/>
            </a:endParaRPr>
          </a:p>
          <a:p>
            <a:pPr marL="12699"/>
            <a:r>
              <a:rPr sz="2600" b="1" spc="-20" dirty="0">
                <a:latin typeface="Courier New"/>
                <a:cs typeface="Courier New"/>
              </a:rPr>
              <a:t>end;</a:t>
            </a:r>
            <a:endParaRPr sz="2600" dirty="0">
              <a:latin typeface="Courier New"/>
              <a:cs typeface="Courier New"/>
            </a:endParaRPr>
          </a:p>
          <a:p>
            <a:pPr marL="12699">
              <a:spcBef>
                <a:spcPts val="1780"/>
              </a:spcBef>
            </a:pPr>
            <a:r>
              <a:rPr sz="2600" b="1" spc="-10" dirty="0">
                <a:latin typeface="Courier New"/>
                <a:cs typeface="Courier New"/>
              </a:rPr>
              <a:t>begin</a:t>
            </a:r>
            <a:endParaRPr sz="2600" dirty="0">
              <a:latin typeface="Courier New"/>
              <a:cs typeface="Courier New"/>
            </a:endParaRPr>
          </a:p>
          <a:p>
            <a:pPr marL="414628">
              <a:spcBef>
                <a:spcPts val="105"/>
              </a:spcBef>
              <a:tabLst>
                <a:tab pos="951168" algn="l"/>
              </a:tabLst>
            </a:pPr>
            <a:r>
              <a:rPr sz="2600" b="1" spc="-50" dirty="0">
                <a:latin typeface="Times New Roman"/>
                <a:cs typeface="Times New Roman"/>
              </a:rPr>
              <a:t>…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dirty="0">
                <a:latin typeface="Courier New"/>
                <a:cs typeface="Courier New"/>
              </a:rPr>
              <a:t>x</a:t>
            </a:r>
            <a:r>
              <a:rPr sz="2600" b="1" spc="4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:=</a:t>
            </a:r>
            <a:r>
              <a:rPr sz="2600" b="1" spc="4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2;</a:t>
            </a:r>
            <a:r>
              <a:rPr sz="2600" b="1" spc="45" dirty="0">
                <a:latin typeface="Courier New"/>
                <a:cs typeface="Courier New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…</a:t>
            </a:r>
            <a:endParaRPr sz="2600" dirty="0">
              <a:latin typeface="Times New Roman"/>
              <a:cs typeface="Times New Roman"/>
            </a:endParaRPr>
          </a:p>
          <a:p>
            <a:pPr marL="12699"/>
            <a:r>
              <a:rPr sz="2600" b="1" spc="-20" dirty="0">
                <a:latin typeface="Courier New"/>
                <a:cs typeface="Courier New"/>
              </a:rPr>
              <a:t>end.</a:t>
            </a:r>
            <a:endParaRPr sz="2600" dirty="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92110" y="3267455"/>
            <a:ext cx="7213600" cy="2505710"/>
            <a:chOff x="2522098" y="3267455"/>
            <a:chExt cx="7213600" cy="2505710"/>
          </a:xfrm>
        </p:grpSpPr>
        <p:sp>
          <p:nvSpPr>
            <p:cNvPr id="14" name="object 14"/>
            <p:cNvSpPr/>
            <p:nvPr/>
          </p:nvSpPr>
          <p:spPr>
            <a:xfrm>
              <a:off x="2522093" y="3267468"/>
              <a:ext cx="3176270" cy="1705610"/>
            </a:xfrm>
            <a:custGeom>
              <a:avLst/>
              <a:gdLst/>
              <a:ahLst/>
              <a:cxnLst/>
              <a:rect l="l" t="t" r="r" b="b"/>
              <a:pathLst>
                <a:path w="3176270" h="1705610">
                  <a:moveTo>
                    <a:pt x="2044" y="210756"/>
                  </a:moveTo>
                  <a:lnTo>
                    <a:pt x="1524" y="213360"/>
                  </a:lnTo>
                  <a:lnTo>
                    <a:pt x="2044" y="211239"/>
                  </a:lnTo>
                  <a:lnTo>
                    <a:pt x="2044" y="210756"/>
                  </a:lnTo>
                  <a:close/>
                </a:path>
                <a:path w="3176270" h="1705610">
                  <a:moveTo>
                    <a:pt x="3160776" y="1673352"/>
                  </a:moveTo>
                  <a:lnTo>
                    <a:pt x="3054096" y="1581912"/>
                  </a:lnTo>
                  <a:lnTo>
                    <a:pt x="3043948" y="1622996"/>
                  </a:lnTo>
                  <a:lnTo>
                    <a:pt x="3023616" y="1618488"/>
                  </a:lnTo>
                  <a:lnTo>
                    <a:pt x="2996184" y="1610868"/>
                  </a:lnTo>
                  <a:lnTo>
                    <a:pt x="2967228" y="1604772"/>
                  </a:lnTo>
                  <a:lnTo>
                    <a:pt x="2906268" y="1589532"/>
                  </a:lnTo>
                  <a:lnTo>
                    <a:pt x="2874264" y="1581912"/>
                  </a:lnTo>
                  <a:lnTo>
                    <a:pt x="2842260" y="1572768"/>
                  </a:lnTo>
                  <a:lnTo>
                    <a:pt x="2775204" y="1557528"/>
                  </a:lnTo>
                  <a:lnTo>
                    <a:pt x="2706624" y="1540764"/>
                  </a:lnTo>
                  <a:lnTo>
                    <a:pt x="2566416" y="1507236"/>
                  </a:lnTo>
                  <a:lnTo>
                    <a:pt x="2494788" y="1491996"/>
                  </a:lnTo>
                  <a:lnTo>
                    <a:pt x="2424684" y="1476756"/>
                  </a:lnTo>
                  <a:lnTo>
                    <a:pt x="2354580" y="1463040"/>
                  </a:lnTo>
                  <a:lnTo>
                    <a:pt x="2286000" y="1449324"/>
                  </a:lnTo>
                  <a:lnTo>
                    <a:pt x="2253996" y="1443228"/>
                  </a:lnTo>
                  <a:lnTo>
                    <a:pt x="2220468" y="1438656"/>
                  </a:lnTo>
                  <a:lnTo>
                    <a:pt x="2188464" y="1432560"/>
                  </a:lnTo>
                  <a:lnTo>
                    <a:pt x="2156460" y="1427988"/>
                  </a:lnTo>
                  <a:lnTo>
                    <a:pt x="1973580" y="1405128"/>
                  </a:lnTo>
                  <a:lnTo>
                    <a:pt x="1912620" y="1399032"/>
                  </a:lnTo>
                  <a:lnTo>
                    <a:pt x="1851660" y="1394460"/>
                  </a:lnTo>
                  <a:lnTo>
                    <a:pt x="1792224" y="1389888"/>
                  </a:lnTo>
                  <a:lnTo>
                    <a:pt x="1731264" y="1385316"/>
                  </a:lnTo>
                  <a:lnTo>
                    <a:pt x="1671828" y="1382268"/>
                  </a:lnTo>
                  <a:lnTo>
                    <a:pt x="1610868" y="1379220"/>
                  </a:lnTo>
                  <a:lnTo>
                    <a:pt x="1551432" y="1376172"/>
                  </a:lnTo>
                  <a:lnTo>
                    <a:pt x="1431036" y="1373124"/>
                  </a:lnTo>
                  <a:lnTo>
                    <a:pt x="1310640" y="1371600"/>
                  </a:lnTo>
                  <a:lnTo>
                    <a:pt x="1188720" y="1371600"/>
                  </a:lnTo>
                  <a:lnTo>
                    <a:pt x="1156716" y="1373124"/>
                  </a:lnTo>
                  <a:lnTo>
                    <a:pt x="1092708" y="1373124"/>
                  </a:lnTo>
                  <a:lnTo>
                    <a:pt x="1060704" y="1374571"/>
                  </a:lnTo>
                  <a:lnTo>
                    <a:pt x="1059180" y="1374648"/>
                  </a:lnTo>
                  <a:lnTo>
                    <a:pt x="923544" y="1377657"/>
                  </a:lnTo>
                  <a:lnTo>
                    <a:pt x="850392" y="1380744"/>
                  </a:lnTo>
                  <a:lnTo>
                    <a:pt x="781812" y="1383715"/>
                  </a:lnTo>
                  <a:lnTo>
                    <a:pt x="711708" y="1388262"/>
                  </a:lnTo>
                  <a:lnTo>
                    <a:pt x="710184" y="1388364"/>
                  </a:lnTo>
                  <a:lnTo>
                    <a:pt x="640080" y="1391412"/>
                  </a:lnTo>
                  <a:lnTo>
                    <a:pt x="573024" y="1397508"/>
                  </a:lnTo>
                  <a:lnTo>
                    <a:pt x="539496" y="1399032"/>
                  </a:lnTo>
                  <a:lnTo>
                    <a:pt x="505968" y="1402080"/>
                  </a:lnTo>
                  <a:lnTo>
                    <a:pt x="413004" y="1411224"/>
                  </a:lnTo>
                  <a:lnTo>
                    <a:pt x="355092" y="1417320"/>
                  </a:lnTo>
                  <a:lnTo>
                    <a:pt x="301752" y="1423416"/>
                  </a:lnTo>
                  <a:lnTo>
                    <a:pt x="275844" y="1427988"/>
                  </a:lnTo>
                  <a:lnTo>
                    <a:pt x="230124" y="1434084"/>
                  </a:lnTo>
                  <a:lnTo>
                    <a:pt x="190500" y="1443228"/>
                  </a:lnTo>
                  <a:lnTo>
                    <a:pt x="172212" y="1446276"/>
                  </a:lnTo>
                  <a:lnTo>
                    <a:pt x="153924" y="1452372"/>
                  </a:lnTo>
                  <a:lnTo>
                    <a:pt x="111252" y="1469136"/>
                  </a:lnTo>
                  <a:lnTo>
                    <a:pt x="59436" y="1504188"/>
                  </a:lnTo>
                  <a:lnTo>
                    <a:pt x="41148" y="1527048"/>
                  </a:lnTo>
                  <a:lnTo>
                    <a:pt x="35052" y="1534668"/>
                  </a:lnTo>
                  <a:lnTo>
                    <a:pt x="32004" y="1543812"/>
                  </a:lnTo>
                  <a:lnTo>
                    <a:pt x="27432" y="1551432"/>
                  </a:lnTo>
                  <a:lnTo>
                    <a:pt x="22860" y="1566672"/>
                  </a:lnTo>
                  <a:lnTo>
                    <a:pt x="19812" y="1581912"/>
                  </a:lnTo>
                  <a:lnTo>
                    <a:pt x="16764" y="1595628"/>
                  </a:lnTo>
                  <a:lnTo>
                    <a:pt x="13716" y="1616964"/>
                  </a:lnTo>
                  <a:lnTo>
                    <a:pt x="12192" y="1623060"/>
                  </a:lnTo>
                  <a:lnTo>
                    <a:pt x="9144" y="1630680"/>
                  </a:lnTo>
                  <a:lnTo>
                    <a:pt x="12192" y="1626108"/>
                  </a:lnTo>
                  <a:lnTo>
                    <a:pt x="7620" y="1633728"/>
                  </a:lnTo>
                  <a:lnTo>
                    <a:pt x="12192" y="1636699"/>
                  </a:lnTo>
                  <a:lnTo>
                    <a:pt x="42672" y="1656588"/>
                  </a:lnTo>
                  <a:lnTo>
                    <a:pt x="47244" y="1650492"/>
                  </a:lnTo>
                  <a:lnTo>
                    <a:pt x="47244" y="1648968"/>
                  </a:lnTo>
                  <a:lnTo>
                    <a:pt x="48768" y="1647444"/>
                  </a:lnTo>
                  <a:lnTo>
                    <a:pt x="48768" y="1645920"/>
                  </a:lnTo>
                  <a:lnTo>
                    <a:pt x="51816" y="1636776"/>
                  </a:lnTo>
                  <a:lnTo>
                    <a:pt x="54864" y="1624584"/>
                  </a:lnTo>
                  <a:lnTo>
                    <a:pt x="56388" y="1612392"/>
                  </a:lnTo>
                  <a:lnTo>
                    <a:pt x="57912" y="1601724"/>
                  </a:lnTo>
                  <a:lnTo>
                    <a:pt x="67056" y="1565148"/>
                  </a:lnTo>
                  <a:lnTo>
                    <a:pt x="70104" y="1560576"/>
                  </a:lnTo>
                  <a:lnTo>
                    <a:pt x="76200" y="1548384"/>
                  </a:lnTo>
                  <a:lnTo>
                    <a:pt x="80772" y="1543812"/>
                  </a:lnTo>
                  <a:lnTo>
                    <a:pt x="85344" y="1537716"/>
                  </a:lnTo>
                  <a:lnTo>
                    <a:pt x="96012" y="1527048"/>
                  </a:lnTo>
                  <a:lnTo>
                    <a:pt x="103632" y="1520952"/>
                  </a:lnTo>
                  <a:lnTo>
                    <a:pt x="111252" y="1516380"/>
                  </a:lnTo>
                  <a:lnTo>
                    <a:pt x="120396" y="1510284"/>
                  </a:lnTo>
                  <a:lnTo>
                    <a:pt x="167640" y="1491996"/>
                  </a:lnTo>
                  <a:lnTo>
                    <a:pt x="217932" y="1479804"/>
                  </a:lnTo>
                  <a:lnTo>
                    <a:pt x="237744" y="1476756"/>
                  </a:lnTo>
                  <a:lnTo>
                    <a:pt x="260604" y="1472184"/>
                  </a:lnTo>
                  <a:lnTo>
                    <a:pt x="283464" y="1469136"/>
                  </a:lnTo>
                  <a:lnTo>
                    <a:pt x="307848" y="1466088"/>
                  </a:lnTo>
                  <a:lnTo>
                    <a:pt x="333756" y="1461516"/>
                  </a:lnTo>
                  <a:lnTo>
                    <a:pt x="417576" y="1452372"/>
                  </a:lnTo>
                  <a:lnTo>
                    <a:pt x="478536" y="1446276"/>
                  </a:lnTo>
                  <a:lnTo>
                    <a:pt x="542544" y="1441704"/>
                  </a:lnTo>
                  <a:lnTo>
                    <a:pt x="576072" y="1438656"/>
                  </a:lnTo>
                  <a:lnTo>
                    <a:pt x="643128" y="1434084"/>
                  </a:lnTo>
                  <a:lnTo>
                    <a:pt x="710184" y="1429613"/>
                  </a:lnTo>
                  <a:lnTo>
                    <a:pt x="711708" y="1429512"/>
                  </a:lnTo>
                  <a:lnTo>
                    <a:pt x="780288" y="1426527"/>
                  </a:lnTo>
                  <a:lnTo>
                    <a:pt x="853440" y="1423416"/>
                  </a:lnTo>
                  <a:lnTo>
                    <a:pt x="922020" y="1420431"/>
                  </a:lnTo>
                  <a:lnTo>
                    <a:pt x="992124" y="1417320"/>
                  </a:lnTo>
                  <a:lnTo>
                    <a:pt x="1059180" y="1415821"/>
                  </a:lnTo>
                  <a:lnTo>
                    <a:pt x="1092708" y="1415796"/>
                  </a:lnTo>
                  <a:lnTo>
                    <a:pt x="1126236" y="1414272"/>
                  </a:lnTo>
                  <a:lnTo>
                    <a:pt x="1310640" y="1414272"/>
                  </a:lnTo>
                  <a:lnTo>
                    <a:pt x="1431036" y="1415796"/>
                  </a:lnTo>
                  <a:lnTo>
                    <a:pt x="1609344" y="1420368"/>
                  </a:lnTo>
                  <a:lnTo>
                    <a:pt x="1668780" y="1423416"/>
                  </a:lnTo>
                  <a:lnTo>
                    <a:pt x="1729740" y="1426464"/>
                  </a:lnTo>
                  <a:lnTo>
                    <a:pt x="1848612" y="1435608"/>
                  </a:lnTo>
                  <a:lnTo>
                    <a:pt x="1908048" y="1441704"/>
                  </a:lnTo>
                  <a:lnTo>
                    <a:pt x="1969008" y="1447800"/>
                  </a:lnTo>
                  <a:lnTo>
                    <a:pt x="2028444" y="1453896"/>
                  </a:lnTo>
                  <a:lnTo>
                    <a:pt x="2150364" y="1469136"/>
                  </a:lnTo>
                  <a:lnTo>
                    <a:pt x="2182368" y="1475232"/>
                  </a:lnTo>
                  <a:lnTo>
                    <a:pt x="2246376" y="1484376"/>
                  </a:lnTo>
                  <a:lnTo>
                    <a:pt x="2279904" y="1490472"/>
                  </a:lnTo>
                  <a:lnTo>
                    <a:pt x="2346960" y="1504188"/>
                  </a:lnTo>
                  <a:lnTo>
                    <a:pt x="2417064" y="1517904"/>
                  </a:lnTo>
                  <a:lnTo>
                    <a:pt x="2557272" y="1548384"/>
                  </a:lnTo>
                  <a:lnTo>
                    <a:pt x="2697480" y="1581912"/>
                  </a:lnTo>
                  <a:lnTo>
                    <a:pt x="2766060" y="1598676"/>
                  </a:lnTo>
                  <a:lnTo>
                    <a:pt x="2799588" y="1606296"/>
                  </a:lnTo>
                  <a:lnTo>
                    <a:pt x="2863596" y="1621536"/>
                  </a:lnTo>
                  <a:lnTo>
                    <a:pt x="2895600" y="1630680"/>
                  </a:lnTo>
                  <a:lnTo>
                    <a:pt x="2926080" y="1638300"/>
                  </a:lnTo>
                  <a:lnTo>
                    <a:pt x="2956560" y="1644396"/>
                  </a:lnTo>
                  <a:lnTo>
                    <a:pt x="2985516" y="1652016"/>
                  </a:lnTo>
                  <a:lnTo>
                    <a:pt x="3012948" y="1659636"/>
                  </a:lnTo>
                  <a:lnTo>
                    <a:pt x="3033763" y="1664258"/>
                  </a:lnTo>
                  <a:lnTo>
                    <a:pt x="3023616" y="1705356"/>
                  </a:lnTo>
                  <a:lnTo>
                    <a:pt x="3064764" y="1695754"/>
                  </a:lnTo>
                  <a:lnTo>
                    <a:pt x="3160776" y="1673352"/>
                  </a:lnTo>
                  <a:close/>
                </a:path>
                <a:path w="3176270" h="1705610">
                  <a:moveTo>
                    <a:pt x="3176016" y="175260"/>
                  </a:moveTo>
                  <a:lnTo>
                    <a:pt x="3057144" y="100584"/>
                  </a:lnTo>
                  <a:lnTo>
                    <a:pt x="3052559" y="142392"/>
                  </a:lnTo>
                  <a:lnTo>
                    <a:pt x="3034284" y="140208"/>
                  </a:lnTo>
                  <a:lnTo>
                    <a:pt x="2977896" y="134112"/>
                  </a:lnTo>
                  <a:lnTo>
                    <a:pt x="2851404" y="121920"/>
                  </a:lnTo>
                  <a:lnTo>
                    <a:pt x="2817876" y="118872"/>
                  </a:lnTo>
                  <a:lnTo>
                    <a:pt x="2784348" y="114300"/>
                  </a:lnTo>
                  <a:lnTo>
                    <a:pt x="2715768" y="108204"/>
                  </a:lnTo>
                  <a:lnTo>
                    <a:pt x="2645664" y="100584"/>
                  </a:lnTo>
                  <a:lnTo>
                    <a:pt x="2575560" y="94488"/>
                  </a:lnTo>
                  <a:lnTo>
                    <a:pt x="2505456" y="86868"/>
                  </a:lnTo>
                  <a:lnTo>
                    <a:pt x="2436876" y="80772"/>
                  </a:lnTo>
                  <a:lnTo>
                    <a:pt x="2401824" y="77724"/>
                  </a:lnTo>
                  <a:lnTo>
                    <a:pt x="2368296" y="73152"/>
                  </a:lnTo>
                  <a:lnTo>
                    <a:pt x="2304288" y="67056"/>
                  </a:lnTo>
                  <a:lnTo>
                    <a:pt x="2272284" y="65532"/>
                  </a:lnTo>
                  <a:lnTo>
                    <a:pt x="2241804" y="62484"/>
                  </a:lnTo>
                  <a:lnTo>
                    <a:pt x="2183892" y="56388"/>
                  </a:lnTo>
                  <a:lnTo>
                    <a:pt x="2156460" y="54864"/>
                  </a:lnTo>
                  <a:lnTo>
                    <a:pt x="2129028" y="51816"/>
                  </a:lnTo>
                  <a:lnTo>
                    <a:pt x="2103120" y="48768"/>
                  </a:lnTo>
                  <a:lnTo>
                    <a:pt x="2077212" y="47244"/>
                  </a:lnTo>
                  <a:lnTo>
                    <a:pt x="2028444" y="42672"/>
                  </a:lnTo>
                  <a:lnTo>
                    <a:pt x="1979676" y="36576"/>
                  </a:lnTo>
                  <a:lnTo>
                    <a:pt x="1888236" y="27432"/>
                  </a:lnTo>
                  <a:lnTo>
                    <a:pt x="1798320" y="19812"/>
                  </a:lnTo>
                  <a:lnTo>
                    <a:pt x="1752600" y="15240"/>
                  </a:lnTo>
                  <a:lnTo>
                    <a:pt x="1658112" y="9144"/>
                  </a:lnTo>
                  <a:lnTo>
                    <a:pt x="1609344" y="6096"/>
                  </a:lnTo>
                  <a:lnTo>
                    <a:pt x="1581912" y="5994"/>
                  </a:lnTo>
                  <a:lnTo>
                    <a:pt x="1557528" y="4572"/>
                  </a:lnTo>
                  <a:lnTo>
                    <a:pt x="1530096" y="3048"/>
                  </a:lnTo>
                  <a:lnTo>
                    <a:pt x="1501140" y="2959"/>
                  </a:lnTo>
                  <a:lnTo>
                    <a:pt x="1473708" y="1524"/>
                  </a:lnTo>
                  <a:lnTo>
                    <a:pt x="1415796" y="1524"/>
                  </a:lnTo>
                  <a:lnTo>
                    <a:pt x="1383792" y="0"/>
                  </a:lnTo>
                  <a:lnTo>
                    <a:pt x="1245108" y="0"/>
                  </a:lnTo>
                  <a:lnTo>
                    <a:pt x="1207008" y="1524"/>
                  </a:lnTo>
                  <a:lnTo>
                    <a:pt x="1086612" y="1524"/>
                  </a:lnTo>
                  <a:lnTo>
                    <a:pt x="1045464" y="3048"/>
                  </a:lnTo>
                  <a:lnTo>
                    <a:pt x="1002792" y="3048"/>
                  </a:lnTo>
                  <a:lnTo>
                    <a:pt x="830580" y="6057"/>
                  </a:lnTo>
                  <a:lnTo>
                    <a:pt x="829056" y="6096"/>
                  </a:lnTo>
                  <a:lnTo>
                    <a:pt x="743712" y="9080"/>
                  </a:lnTo>
                  <a:lnTo>
                    <a:pt x="699516" y="10604"/>
                  </a:lnTo>
                  <a:lnTo>
                    <a:pt x="656844" y="10668"/>
                  </a:lnTo>
                  <a:lnTo>
                    <a:pt x="614172" y="12192"/>
                  </a:lnTo>
                  <a:lnTo>
                    <a:pt x="573024" y="13716"/>
                  </a:lnTo>
                  <a:lnTo>
                    <a:pt x="533400" y="16649"/>
                  </a:lnTo>
                  <a:lnTo>
                    <a:pt x="531876" y="16764"/>
                  </a:lnTo>
                  <a:lnTo>
                    <a:pt x="493776" y="18224"/>
                  </a:lnTo>
                  <a:lnTo>
                    <a:pt x="419100" y="21209"/>
                  </a:lnTo>
                  <a:lnTo>
                    <a:pt x="416052" y="21336"/>
                  </a:lnTo>
                  <a:lnTo>
                    <a:pt x="381000" y="24384"/>
                  </a:lnTo>
                  <a:lnTo>
                    <a:pt x="345948" y="25908"/>
                  </a:lnTo>
                  <a:lnTo>
                    <a:pt x="281940" y="32004"/>
                  </a:lnTo>
                  <a:lnTo>
                    <a:pt x="252984" y="33528"/>
                  </a:lnTo>
                  <a:lnTo>
                    <a:pt x="225552" y="36576"/>
                  </a:lnTo>
                  <a:lnTo>
                    <a:pt x="176784" y="42672"/>
                  </a:lnTo>
                  <a:lnTo>
                    <a:pt x="156972" y="47244"/>
                  </a:lnTo>
                  <a:lnTo>
                    <a:pt x="137160" y="50292"/>
                  </a:lnTo>
                  <a:lnTo>
                    <a:pt x="118872" y="54864"/>
                  </a:lnTo>
                  <a:lnTo>
                    <a:pt x="88392" y="64008"/>
                  </a:lnTo>
                  <a:lnTo>
                    <a:pt x="74676" y="70104"/>
                  </a:lnTo>
                  <a:lnTo>
                    <a:pt x="62484" y="74676"/>
                  </a:lnTo>
                  <a:lnTo>
                    <a:pt x="25908" y="102108"/>
                  </a:lnTo>
                  <a:lnTo>
                    <a:pt x="6096" y="134112"/>
                  </a:lnTo>
                  <a:lnTo>
                    <a:pt x="3048" y="141732"/>
                  </a:lnTo>
                  <a:lnTo>
                    <a:pt x="1524" y="149352"/>
                  </a:lnTo>
                  <a:lnTo>
                    <a:pt x="1524" y="156972"/>
                  </a:lnTo>
                  <a:lnTo>
                    <a:pt x="0" y="170688"/>
                  </a:lnTo>
                  <a:lnTo>
                    <a:pt x="1524" y="182880"/>
                  </a:lnTo>
                  <a:lnTo>
                    <a:pt x="1524" y="193548"/>
                  </a:lnTo>
                  <a:lnTo>
                    <a:pt x="3048" y="201168"/>
                  </a:lnTo>
                  <a:lnTo>
                    <a:pt x="3048" y="205740"/>
                  </a:lnTo>
                  <a:lnTo>
                    <a:pt x="2540" y="208280"/>
                  </a:lnTo>
                  <a:lnTo>
                    <a:pt x="1524" y="210312"/>
                  </a:lnTo>
                  <a:lnTo>
                    <a:pt x="2044" y="210718"/>
                  </a:lnTo>
                  <a:lnTo>
                    <a:pt x="2044" y="211239"/>
                  </a:lnTo>
                  <a:lnTo>
                    <a:pt x="2159" y="210820"/>
                  </a:lnTo>
                  <a:lnTo>
                    <a:pt x="3048" y="211480"/>
                  </a:lnTo>
                  <a:lnTo>
                    <a:pt x="35052" y="236220"/>
                  </a:lnTo>
                  <a:lnTo>
                    <a:pt x="36576" y="233172"/>
                  </a:lnTo>
                  <a:lnTo>
                    <a:pt x="39624" y="230124"/>
                  </a:lnTo>
                  <a:lnTo>
                    <a:pt x="41148" y="227076"/>
                  </a:lnTo>
                  <a:lnTo>
                    <a:pt x="41148" y="225552"/>
                  </a:lnTo>
                  <a:lnTo>
                    <a:pt x="42672" y="224028"/>
                  </a:lnTo>
                  <a:lnTo>
                    <a:pt x="42672" y="220980"/>
                  </a:lnTo>
                  <a:lnTo>
                    <a:pt x="44196" y="214884"/>
                  </a:lnTo>
                  <a:lnTo>
                    <a:pt x="44196" y="190500"/>
                  </a:lnTo>
                  <a:lnTo>
                    <a:pt x="42672" y="179832"/>
                  </a:lnTo>
                  <a:lnTo>
                    <a:pt x="42672" y="155448"/>
                  </a:lnTo>
                  <a:lnTo>
                    <a:pt x="47244" y="141732"/>
                  </a:lnTo>
                  <a:lnTo>
                    <a:pt x="50292" y="138684"/>
                  </a:lnTo>
                  <a:lnTo>
                    <a:pt x="53340" y="134112"/>
                  </a:lnTo>
                  <a:lnTo>
                    <a:pt x="62484" y="124968"/>
                  </a:lnTo>
                  <a:lnTo>
                    <a:pt x="74676" y="115824"/>
                  </a:lnTo>
                  <a:lnTo>
                    <a:pt x="82296" y="112776"/>
                  </a:lnTo>
                  <a:lnTo>
                    <a:pt x="103632" y="103632"/>
                  </a:lnTo>
                  <a:lnTo>
                    <a:pt x="115824" y="99060"/>
                  </a:lnTo>
                  <a:lnTo>
                    <a:pt x="131064" y="94488"/>
                  </a:lnTo>
                  <a:lnTo>
                    <a:pt x="146304" y="91440"/>
                  </a:lnTo>
                  <a:lnTo>
                    <a:pt x="164592" y="88392"/>
                  </a:lnTo>
                  <a:lnTo>
                    <a:pt x="184404" y="83820"/>
                  </a:lnTo>
                  <a:lnTo>
                    <a:pt x="205740" y="80772"/>
                  </a:lnTo>
                  <a:lnTo>
                    <a:pt x="217932" y="80772"/>
                  </a:lnTo>
                  <a:lnTo>
                    <a:pt x="230124" y="79248"/>
                  </a:lnTo>
                  <a:lnTo>
                    <a:pt x="257556" y="76200"/>
                  </a:lnTo>
                  <a:lnTo>
                    <a:pt x="286512" y="73152"/>
                  </a:lnTo>
                  <a:lnTo>
                    <a:pt x="316992" y="70104"/>
                  </a:lnTo>
                  <a:lnTo>
                    <a:pt x="348996" y="68580"/>
                  </a:lnTo>
                  <a:lnTo>
                    <a:pt x="384048" y="65532"/>
                  </a:lnTo>
                  <a:lnTo>
                    <a:pt x="419100" y="64008"/>
                  </a:lnTo>
                  <a:lnTo>
                    <a:pt x="455676" y="62484"/>
                  </a:lnTo>
                  <a:lnTo>
                    <a:pt x="492252" y="59550"/>
                  </a:lnTo>
                  <a:lnTo>
                    <a:pt x="531876" y="57962"/>
                  </a:lnTo>
                  <a:lnTo>
                    <a:pt x="656844" y="53340"/>
                  </a:lnTo>
                  <a:lnTo>
                    <a:pt x="697992" y="51866"/>
                  </a:lnTo>
                  <a:lnTo>
                    <a:pt x="742188" y="50342"/>
                  </a:lnTo>
                  <a:lnTo>
                    <a:pt x="829056" y="48793"/>
                  </a:lnTo>
                  <a:lnTo>
                    <a:pt x="830580" y="48768"/>
                  </a:lnTo>
                  <a:lnTo>
                    <a:pt x="917448" y="45720"/>
                  </a:lnTo>
                  <a:lnTo>
                    <a:pt x="1002792" y="45720"/>
                  </a:lnTo>
                  <a:lnTo>
                    <a:pt x="1045464" y="44196"/>
                  </a:lnTo>
                  <a:lnTo>
                    <a:pt x="1088136" y="44196"/>
                  </a:lnTo>
                  <a:lnTo>
                    <a:pt x="1127760" y="42672"/>
                  </a:lnTo>
                  <a:lnTo>
                    <a:pt x="1444752" y="42672"/>
                  </a:lnTo>
                  <a:lnTo>
                    <a:pt x="1473708" y="44196"/>
                  </a:lnTo>
                  <a:lnTo>
                    <a:pt x="1502664" y="44272"/>
                  </a:lnTo>
                  <a:lnTo>
                    <a:pt x="1528572" y="45720"/>
                  </a:lnTo>
                  <a:lnTo>
                    <a:pt x="1557528" y="45808"/>
                  </a:lnTo>
                  <a:lnTo>
                    <a:pt x="1581912" y="47244"/>
                  </a:lnTo>
                  <a:lnTo>
                    <a:pt x="1606296" y="48768"/>
                  </a:lnTo>
                  <a:lnTo>
                    <a:pt x="1656588" y="51816"/>
                  </a:lnTo>
                  <a:lnTo>
                    <a:pt x="1703832" y="54864"/>
                  </a:lnTo>
                  <a:lnTo>
                    <a:pt x="1749552" y="57912"/>
                  </a:lnTo>
                  <a:lnTo>
                    <a:pt x="1793748" y="60960"/>
                  </a:lnTo>
                  <a:lnTo>
                    <a:pt x="1883664" y="70104"/>
                  </a:lnTo>
                  <a:lnTo>
                    <a:pt x="1929384" y="74676"/>
                  </a:lnTo>
                  <a:lnTo>
                    <a:pt x="2023872" y="83820"/>
                  </a:lnTo>
                  <a:lnTo>
                    <a:pt x="2074164" y="88392"/>
                  </a:lnTo>
                  <a:lnTo>
                    <a:pt x="2098548" y="91440"/>
                  </a:lnTo>
                  <a:lnTo>
                    <a:pt x="2125980" y="92964"/>
                  </a:lnTo>
                  <a:lnTo>
                    <a:pt x="2151888" y="96012"/>
                  </a:lnTo>
                  <a:lnTo>
                    <a:pt x="2179320" y="99060"/>
                  </a:lnTo>
                  <a:lnTo>
                    <a:pt x="2208276" y="100584"/>
                  </a:lnTo>
                  <a:lnTo>
                    <a:pt x="2299716" y="109728"/>
                  </a:lnTo>
                  <a:lnTo>
                    <a:pt x="2331720" y="112776"/>
                  </a:lnTo>
                  <a:lnTo>
                    <a:pt x="2432304" y="121920"/>
                  </a:lnTo>
                  <a:lnTo>
                    <a:pt x="2500884" y="128016"/>
                  </a:lnTo>
                  <a:lnTo>
                    <a:pt x="2641092" y="143256"/>
                  </a:lnTo>
                  <a:lnTo>
                    <a:pt x="2711196" y="149352"/>
                  </a:lnTo>
                  <a:lnTo>
                    <a:pt x="2779776" y="156972"/>
                  </a:lnTo>
                  <a:lnTo>
                    <a:pt x="2880360" y="166116"/>
                  </a:lnTo>
                  <a:lnTo>
                    <a:pt x="2912364" y="169164"/>
                  </a:lnTo>
                  <a:lnTo>
                    <a:pt x="2942844" y="173736"/>
                  </a:lnTo>
                  <a:lnTo>
                    <a:pt x="2973324" y="176784"/>
                  </a:lnTo>
                  <a:lnTo>
                    <a:pt x="3002280" y="179832"/>
                  </a:lnTo>
                  <a:lnTo>
                    <a:pt x="3031236" y="181356"/>
                  </a:lnTo>
                  <a:lnTo>
                    <a:pt x="3048050" y="183362"/>
                  </a:lnTo>
                  <a:lnTo>
                    <a:pt x="3043428" y="225552"/>
                  </a:lnTo>
                  <a:lnTo>
                    <a:pt x="3072384" y="214566"/>
                  </a:lnTo>
                  <a:lnTo>
                    <a:pt x="3176016" y="175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38849" y="4619243"/>
              <a:ext cx="1175385" cy="546100"/>
            </a:xfrm>
            <a:custGeom>
              <a:avLst/>
              <a:gdLst/>
              <a:ahLst/>
              <a:cxnLst/>
              <a:rect l="l" t="t" r="r" b="b"/>
              <a:pathLst>
                <a:path w="1175384" h="546100">
                  <a:moveTo>
                    <a:pt x="1175003" y="545591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1175003" y="545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17514" y="4597908"/>
              <a:ext cx="1217930" cy="586740"/>
            </a:xfrm>
            <a:custGeom>
              <a:avLst/>
              <a:gdLst/>
              <a:ahLst/>
              <a:cxnLst/>
              <a:rect l="l" t="t" r="r" b="b"/>
              <a:pathLst>
                <a:path w="1217929" h="586739">
                  <a:moveTo>
                    <a:pt x="1217676" y="586740"/>
                  </a:moveTo>
                  <a:lnTo>
                    <a:pt x="1217676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1175004" y="41148"/>
                  </a:lnTo>
                  <a:lnTo>
                    <a:pt x="1175004" y="21336"/>
                  </a:lnTo>
                  <a:lnTo>
                    <a:pt x="1196340" y="41148"/>
                  </a:lnTo>
                  <a:lnTo>
                    <a:pt x="1196340" y="586740"/>
                  </a:lnTo>
                  <a:lnTo>
                    <a:pt x="1217676" y="586740"/>
                  </a:lnTo>
                  <a:close/>
                </a:path>
                <a:path w="1217929" h="586739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1217929" h="586739">
                  <a:moveTo>
                    <a:pt x="41148" y="545592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1217929" h="586739">
                  <a:moveTo>
                    <a:pt x="1196340" y="545592"/>
                  </a:moveTo>
                  <a:lnTo>
                    <a:pt x="21336" y="545592"/>
                  </a:lnTo>
                  <a:lnTo>
                    <a:pt x="41148" y="566928"/>
                  </a:lnTo>
                  <a:lnTo>
                    <a:pt x="41148" y="586740"/>
                  </a:lnTo>
                  <a:lnTo>
                    <a:pt x="1175004" y="586740"/>
                  </a:lnTo>
                  <a:lnTo>
                    <a:pt x="1175004" y="566928"/>
                  </a:lnTo>
                  <a:lnTo>
                    <a:pt x="1196340" y="545592"/>
                  </a:lnTo>
                  <a:close/>
                </a:path>
                <a:path w="1217929" h="586739">
                  <a:moveTo>
                    <a:pt x="41148" y="586740"/>
                  </a:moveTo>
                  <a:lnTo>
                    <a:pt x="41148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1148" y="586740"/>
                  </a:lnTo>
                  <a:close/>
                </a:path>
                <a:path w="1217929" h="586739">
                  <a:moveTo>
                    <a:pt x="1196340" y="41148"/>
                  </a:moveTo>
                  <a:lnTo>
                    <a:pt x="1175004" y="21336"/>
                  </a:lnTo>
                  <a:lnTo>
                    <a:pt x="1175004" y="41148"/>
                  </a:lnTo>
                  <a:lnTo>
                    <a:pt x="1196340" y="41148"/>
                  </a:lnTo>
                  <a:close/>
                </a:path>
                <a:path w="1217929" h="586739">
                  <a:moveTo>
                    <a:pt x="1196340" y="545592"/>
                  </a:moveTo>
                  <a:lnTo>
                    <a:pt x="1196340" y="41148"/>
                  </a:lnTo>
                  <a:lnTo>
                    <a:pt x="1175004" y="41148"/>
                  </a:lnTo>
                  <a:lnTo>
                    <a:pt x="1175004" y="545592"/>
                  </a:lnTo>
                  <a:lnTo>
                    <a:pt x="1196340" y="545592"/>
                  </a:lnTo>
                  <a:close/>
                </a:path>
                <a:path w="1217929" h="586739">
                  <a:moveTo>
                    <a:pt x="1196340" y="586740"/>
                  </a:moveTo>
                  <a:lnTo>
                    <a:pt x="1196340" y="545592"/>
                  </a:lnTo>
                  <a:lnTo>
                    <a:pt x="1175004" y="566928"/>
                  </a:lnTo>
                  <a:lnTo>
                    <a:pt x="1175004" y="586740"/>
                  </a:lnTo>
                  <a:lnTo>
                    <a:pt x="1196340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06490" y="4703063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79" h="335279">
                  <a:moveTo>
                    <a:pt x="335279" y="335279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335279"/>
                  </a:lnTo>
                  <a:lnTo>
                    <a:pt x="335279" y="33527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85154" y="4681727"/>
              <a:ext cx="378460" cy="378460"/>
            </a:xfrm>
            <a:custGeom>
              <a:avLst/>
              <a:gdLst/>
              <a:ahLst/>
              <a:cxnLst/>
              <a:rect l="l" t="t" r="r" b="b"/>
              <a:pathLst>
                <a:path w="378459" h="378460">
                  <a:moveTo>
                    <a:pt x="377952" y="377952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377952"/>
                  </a:lnTo>
                  <a:lnTo>
                    <a:pt x="21336" y="37795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335280" y="41148"/>
                  </a:lnTo>
                  <a:lnTo>
                    <a:pt x="335280" y="21336"/>
                  </a:lnTo>
                  <a:lnTo>
                    <a:pt x="356616" y="41148"/>
                  </a:lnTo>
                  <a:lnTo>
                    <a:pt x="356616" y="377952"/>
                  </a:lnTo>
                  <a:lnTo>
                    <a:pt x="377952" y="377952"/>
                  </a:lnTo>
                  <a:close/>
                </a:path>
                <a:path w="378459" h="37846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378459" h="378460">
                  <a:moveTo>
                    <a:pt x="42672" y="33528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335280"/>
                  </a:lnTo>
                  <a:lnTo>
                    <a:pt x="42672" y="335280"/>
                  </a:lnTo>
                  <a:close/>
                </a:path>
                <a:path w="378459" h="378460">
                  <a:moveTo>
                    <a:pt x="356616" y="335280"/>
                  </a:moveTo>
                  <a:lnTo>
                    <a:pt x="21336" y="335280"/>
                  </a:lnTo>
                  <a:lnTo>
                    <a:pt x="42672" y="356616"/>
                  </a:lnTo>
                  <a:lnTo>
                    <a:pt x="42672" y="377952"/>
                  </a:lnTo>
                  <a:lnTo>
                    <a:pt x="335280" y="377952"/>
                  </a:lnTo>
                  <a:lnTo>
                    <a:pt x="335280" y="356616"/>
                  </a:lnTo>
                  <a:lnTo>
                    <a:pt x="356616" y="335280"/>
                  </a:lnTo>
                  <a:close/>
                </a:path>
                <a:path w="378459" h="378460">
                  <a:moveTo>
                    <a:pt x="42672" y="377952"/>
                  </a:moveTo>
                  <a:lnTo>
                    <a:pt x="42672" y="356616"/>
                  </a:lnTo>
                  <a:lnTo>
                    <a:pt x="21336" y="335280"/>
                  </a:lnTo>
                  <a:lnTo>
                    <a:pt x="21336" y="377952"/>
                  </a:lnTo>
                  <a:lnTo>
                    <a:pt x="42672" y="377952"/>
                  </a:lnTo>
                  <a:close/>
                </a:path>
                <a:path w="378459" h="378460">
                  <a:moveTo>
                    <a:pt x="356616" y="41148"/>
                  </a:moveTo>
                  <a:lnTo>
                    <a:pt x="335280" y="21336"/>
                  </a:lnTo>
                  <a:lnTo>
                    <a:pt x="335280" y="41148"/>
                  </a:lnTo>
                  <a:lnTo>
                    <a:pt x="356616" y="41148"/>
                  </a:lnTo>
                  <a:close/>
                </a:path>
                <a:path w="378459" h="378460">
                  <a:moveTo>
                    <a:pt x="356616" y="335280"/>
                  </a:moveTo>
                  <a:lnTo>
                    <a:pt x="356616" y="41148"/>
                  </a:lnTo>
                  <a:lnTo>
                    <a:pt x="335280" y="41148"/>
                  </a:lnTo>
                  <a:lnTo>
                    <a:pt x="335280" y="335280"/>
                  </a:lnTo>
                  <a:lnTo>
                    <a:pt x="356616" y="335280"/>
                  </a:lnTo>
                  <a:close/>
                </a:path>
                <a:path w="378459" h="378460">
                  <a:moveTo>
                    <a:pt x="356616" y="377952"/>
                  </a:moveTo>
                  <a:lnTo>
                    <a:pt x="356616" y="335280"/>
                  </a:lnTo>
                  <a:lnTo>
                    <a:pt x="335280" y="356616"/>
                  </a:lnTo>
                  <a:lnTo>
                    <a:pt x="335280" y="377952"/>
                  </a:lnTo>
                  <a:lnTo>
                    <a:pt x="356616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38849" y="5205983"/>
              <a:ext cx="1175385" cy="546100"/>
            </a:xfrm>
            <a:custGeom>
              <a:avLst/>
              <a:gdLst/>
              <a:ahLst/>
              <a:cxnLst/>
              <a:rect l="l" t="t" r="r" b="b"/>
              <a:pathLst>
                <a:path w="1175384" h="546100">
                  <a:moveTo>
                    <a:pt x="1175003" y="545591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1175003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17514" y="5184648"/>
              <a:ext cx="1217930" cy="588645"/>
            </a:xfrm>
            <a:custGeom>
              <a:avLst/>
              <a:gdLst/>
              <a:ahLst/>
              <a:cxnLst/>
              <a:rect l="l" t="t" r="r" b="b"/>
              <a:pathLst>
                <a:path w="1217929" h="588645">
                  <a:moveTo>
                    <a:pt x="1217676" y="588264"/>
                  </a:moveTo>
                  <a:lnTo>
                    <a:pt x="1217676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175004" y="42672"/>
                  </a:lnTo>
                  <a:lnTo>
                    <a:pt x="1175004" y="21336"/>
                  </a:lnTo>
                  <a:lnTo>
                    <a:pt x="1196340" y="42672"/>
                  </a:lnTo>
                  <a:lnTo>
                    <a:pt x="1196340" y="588264"/>
                  </a:lnTo>
                  <a:lnTo>
                    <a:pt x="1217676" y="588264"/>
                  </a:lnTo>
                  <a:close/>
                </a:path>
                <a:path w="1217929" h="588645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1217929" h="588645">
                  <a:moveTo>
                    <a:pt x="41148" y="547116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47116"/>
                  </a:lnTo>
                  <a:lnTo>
                    <a:pt x="41148" y="547116"/>
                  </a:lnTo>
                  <a:close/>
                </a:path>
                <a:path w="1217929" h="588645">
                  <a:moveTo>
                    <a:pt x="1196340" y="547116"/>
                  </a:moveTo>
                  <a:lnTo>
                    <a:pt x="21336" y="547116"/>
                  </a:lnTo>
                  <a:lnTo>
                    <a:pt x="41148" y="566928"/>
                  </a:lnTo>
                  <a:lnTo>
                    <a:pt x="41148" y="588264"/>
                  </a:lnTo>
                  <a:lnTo>
                    <a:pt x="1175004" y="588264"/>
                  </a:lnTo>
                  <a:lnTo>
                    <a:pt x="1175004" y="566928"/>
                  </a:lnTo>
                  <a:lnTo>
                    <a:pt x="1196340" y="547116"/>
                  </a:lnTo>
                  <a:close/>
                </a:path>
                <a:path w="1217929" h="588645">
                  <a:moveTo>
                    <a:pt x="41148" y="588264"/>
                  </a:moveTo>
                  <a:lnTo>
                    <a:pt x="41148" y="566928"/>
                  </a:lnTo>
                  <a:lnTo>
                    <a:pt x="21336" y="547116"/>
                  </a:lnTo>
                  <a:lnTo>
                    <a:pt x="21336" y="588264"/>
                  </a:lnTo>
                  <a:lnTo>
                    <a:pt x="41148" y="588264"/>
                  </a:lnTo>
                  <a:close/>
                </a:path>
                <a:path w="1217929" h="588645">
                  <a:moveTo>
                    <a:pt x="1196340" y="42672"/>
                  </a:moveTo>
                  <a:lnTo>
                    <a:pt x="1175004" y="21336"/>
                  </a:lnTo>
                  <a:lnTo>
                    <a:pt x="1175004" y="42672"/>
                  </a:lnTo>
                  <a:lnTo>
                    <a:pt x="1196340" y="42672"/>
                  </a:lnTo>
                  <a:close/>
                </a:path>
                <a:path w="1217929" h="588645">
                  <a:moveTo>
                    <a:pt x="1196340" y="547116"/>
                  </a:moveTo>
                  <a:lnTo>
                    <a:pt x="1196340" y="42672"/>
                  </a:lnTo>
                  <a:lnTo>
                    <a:pt x="1175004" y="42672"/>
                  </a:lnTo>
                  <a:lnTo>
                    <a:pt x="1175004" y="547116"/>
                  </a:lnTo>
                  <a:lnTo>
                    <a:pt x="1196340" y="547116"/>
                  </a:lnTo>
                  <a:close/>
                </a:path>
                <a:path w="1217929" h="588645">
                  <a:moveTo>
                    <a:pt x="1196340" y="588264"/>
                  </a:moveTo>
                  <a:lnTo>
                    <a:pt x="1196340" y="547116"/>
                  </a:lnTo>
                  <a:lnTo>
                    <a:pt x="1175004" y="566928"/>
                  </a:lnTo>
                  <a:lnTo>
                    <a:pt x="1175004" y="588264"/>
                  </a:lnTo>
                  <a:lnTo>
                    <a:pt x="119634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6969065" y="5835395"/>
            <a:ext cx="4114800" cy="83820"/>
          </a:xfrm>
          <a:custGeom>
            <a:avLst/>
            <a:gdLst/>
            <a:ahLst/>
            <a:cxnLst/>
            <a:rect l="l" t="t" r="r" b="b"/>
            <a:pathLst>
              <a:path w="4114800" h="83820">
                <a:moveTo>
                  <a:pt x="4114799" y="83819"/>
                </a:moveTo>
                <a:lnTo>
                  <a:pt x="4114799" y="0"/>
                </a:lnTo>
                <a:lnTo>
                  <a:pt x="0" y="0"/>
                </a:lnTo>
                <a:lnTo>
                  <a:pt x="0" y="83819"/>
                </a:lnTo>
                <a:lnTo>
                  <a:pt x="4114799" y="83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575872" y="4458716"/>
            <a:ext cx="417195" cy="113306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699" marR="5079">
              <a:lnSpc>
                <a:spcPct val="148500"/>
              </a:lnSpc>
              <a:spcBef>
                <a:spcPts val="90"/>
              </a:spcBef>
            </a:pPr>
            <a:r>
              <a:rPr sz="2600" b="1" spc="-25" dirty="0">
                <a:latin typeface="Times New Roman"/>
                <a:cs typeface="Times New Roman"/>
              </a:rPr>
              <a:t>B1 B0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703636" y="2667000"/>
            <a:ext cx="2729865" cy="2979420"/>
            <a:chOff x="6333622" y="2667000"/>
            <a:chExt cx="2729865" cy="2979420"/>
          </a:xfrm>
        </p:grpSpPr>
        <p:sp>
          <p:nvSpPr>
            <p:cNvPr id="24" name="object 24"/>
            <p:cNvSpPr/>
            <p:nvPr/>
          </p:nvSpPr>
          <p:spPr>
            <a:xfrm>
              <a:off x="8706489" y="5289803"/>
              <a:ext cx="335280" cy="337185"/>
            </a:xfrm>
            <a:custGeom>
              <a:avLst/>
              <a:gdLst/>
              <a:ahLst/>
              <a:cxnLst/>
              <a:rect l="l" t="t" r="r" b="b"/>
              <a:pathLst>
                <a:path w="335279" h="337185">
                  <a:moveTo>
                    <a:pt x="335279" y="336803"/>
                  </a:moveTo>
                  <a:lnTo>
                    <a:pt x="335279" y="0"/>
                  </a:lnTo>
                  <a:lnTo>
                    <a:pt x="0" y="0"/>
                  </a:lnTo>
                  <a:lnTo>
                    <a:pt x="0" y="336803"/>
                  </a:lnTo>
                  <a:lnTo>
                    <a:pt x="335279" y="33680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85154" y="5269992"/>
              <a:ext cx="378460" cy="376555"/>
            </a:xfrm>
            <a:custGeom>
              <a:avLst/>
              <a:gdLst/>
              <a:ahLst/>
              <a:cxnLst/>
              <a:rect l="l" t="t" r="r" b="b"/>
              <a:pathLst>
                <a:path w="378459" h="376554">
                  <a:moveTo>
                    <a:pt x="377952" y="376428"/>
                  </a:moveTo>
                  <a:lnTo>
                    <a:pt x="377952" y="0"/>
                  </a:lnTo>
                  <a:lnTo>
                    <a:pt x="0" y="0"/>
                  </a:lnTo>
                  <a:lnTo>
                    <a:pt x="0" y="376428"/>
                  </a:lnTo>
                  <a:lnTo>
                    <a:pt x="21336" y="376428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335280" y="41148"/>
                  </a:lnTo>
                  <a:lnTo>
                    <a:pt x="335280" y="19812"/>
                  </a:lnTo>
                  <a:lnTo>
                    <a:pt x="356616" y="41148"/>
                  </a:lnTo>
                  <a:lnTo>
                    <a:pt x="356616" y="376428"/>
                  </a:lnTo>
                  <a:lnTo>
                    <a:pt x="377952" y="376428"/>
                  </a:lnTo>
                  <a:close/>
                </a:path>
                <a:path w="378459" h="376554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378459" h="376554">
                  <a:moveTo>
                    <a:pt x="42672" y="33528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335280"/>
                  </a:lnTo>
                  <a:lnTo>
                    <a:pt x="42672" y="335280"/>
                  </a:lnTo>
                  <a:close/>
                </a:path>
                <a:path w="378459" h="376554">
                  <a:moveTo>
                    <a:pt x="356616" y="335280"/>
                  </a:moveTo>
                  <a:lnTo>
                    <a:pt x="21336" y="335280"/>
                  </a:lnTo>
                  <a:lnTo>
                    <a:pt x="42672" y="356616"/>
                  </a:lnTo>
                  <a:lnTo>
                    <a:pt x="42672" y="376428"/>
                  </a:lnTo>
                  <a:lnTo>
                    <a:pt x="335280" y="376428"/>
                  </a:lnTo>
                  <a:lnTo>
                    <a:pt x="335280" y="356616"/>
                  </a:lnTo>
                  <a:lnTo>
                    <a:pt x="356616" y="335280"/>
                  </a:lnTo>
                  <a:close/>
                </a:path>
                <a:path w="378459" h="376554">
                  <a:moveTo>
                    <a:pt x="42672" y="376428"/>
                  </a:moveTo>
                  <a:lnTo>
                    <a:pt x="42672" y="356616"/>
                  </a:lnTo>
                  <a:lnTo>
                    <a:pt x="21336" y="335280"/>
                  </a:lnTo>
                  <a:lnTo>
                    <a:pt x="21336" y="376428"/>
                  </a:lnTo>
                  <a:lnTo>
                    <a:pt x="42672" y="376428"/>
                  </a:lnTo>
                  <a:close/>
                </a:path>
                <a:path w="378459" h="376554">
                  <a:moveTo>
                    <a:pt x="356616" y="41148"/>
                  </a:moveTo>
                  <a:lnTo>
                    <a:pt x="335280" y="19812"/>
                  </a:lnTo>
                  <a:lnTo>
                    <a:pt x="335280" y="41148"/>
                  </a:lnTo>
                  <a:lnTo>
                    <a:pt x="356616" y="41148"/>
                  </a:lnTo>
                  <a:close/>
                </a:path>
                <a:path w="378459" h="376554">
                  <a:moveTo>
                    <a:pt x="356616" y="335280"/>
                  </a:moveTo>
                  <a:lnTo>
                    <a:pt x="356616" y="41148"/>
                  </a:lnTo>
                  <a:lnTo>
                    <a:pt x="335280" y="41148"/>
                  </a:lnTo>
                  <a:lnTo>
                    <a:pt x="335280" y="335280"/>
                  </a:lnTo>
                  <a:lnTo>
                    <a:pt x="356616" y="335280"/>
                  </a:lnTo>
                  <a:close/>
                </a:path>
                <a:path w="378459" h="376554">
                  <a:moveTo>
                    <a:pt x="356616" y="376428"/>
                  </a:moveTo>
                  <a:lnTo>
                    <a:pt x="356616" y="335280"/>
                  </a:lnTo>
                  <a:lnTo>
                    <a:pt x="335280" y="356616"/>
                  </a:lnTo>
                  <a:lnTo>
                    <a:pt x="335280" y="376428"/>
                  </a:lnTo>
                  <a:lnTo>
                    <a:pt x="356616" y="3764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16702" y="2667000"/>
              <a:ext cx="203200" cy="1049020"/>
            </a:xfrm>
            <a:custGeom>
              <a:avLst/>
              <a:gdLst/>
              <a:ahLst/>
              <a:cxnLst/>
              <a:rect l="l" t="t" r="r" b="b"/>
              <a:pathLst>
                <a:path w="203200" h="1049020">
                  <a:moveTo>
                    <a:pt x="179832" y="502920"/>
                  </a:moveTo>
                  <a:lnTo>
                    <a:pt x="175260" y="502920"/>
                  </a:lnTo>
                  <a:lnTo>
                    <a:pt x="169164" y="501396"/>
                  </a:lnTo>
                  <a:lnTo>
                    <a:pt x="161544" y="499872"/>
                  </a:lnTo>
                  <a:lnTo>
                    <a:pt x="124968" y="473964"/>
                  </a:lnTo>
                  <a:lnTo>
                    <a:pt x="112776" y="441960"/>
                  </a:lnTo>
                  <a:lnTo>
                    <a:pt x="112776" y="109728"/>
                  </a:lnTo>
                  <a:lnTo>
                    <a:pt x="111252" y="97536"/>
                  </a:lnTo>
                  <a:lnTo>
                    <a:pt x="99060" y="56388"/>
                  </a:lnTo>
                  <a:lnTo>
                    <a:pt x="71628" y="24384"/>
                  </a:lnTo>
                  <a:lnTo>
                    <a:pt x="22860" y="1524"/>
                  </a:lnTo>
                  <a:lnTo>
                    <a:pt x="12192" y="0"/>
                  </a:lnTo>
                  <a:lnTo>
                    <a:pt x="3048" y="0"/>
                  </a:lnTo>
                  <a:lnTo>
                    <a:pt x="0" y="41148"/>
                  </a:lnTo>
                  <a:lnTo>
                    <a:pt x="9144" y="42672"/>
                  </a:lnTo>
                  <a:lnTo>
                    <a:pt x="16764" y="42672"/>
                  </a:lnTo>
                  <a:lnTo>
                    <a:pt x="22860" y="44196"/>
                  </a:lnTo>
                  <a:lnTo>
                    <a:pt x="41148" y="53340"/>
                  </a:lnTo>
                  <a:lnTo>
                    <a:pt x="45720" y="57912"/>
                  </a:lnTo>
                  <a:lnTo>
                    <a:pt x="51816" y="62484"/>
                  </a:lnTo>
                  <a:lnTo>
                    <a:pt x="54864" y="67056"/>
                  </a:lnTo>
                  <a:lnTo>
                    <a:pt x="59436" y="73152"/>
                  </a:lnTo>
                  <a:lnTo>
                    <a:pt x="62484" y="77724"/>
                  </a:lnTo>
                  <a:lnTo>
                    <a:pt x="65532" y="85344"/>
                  </a:lnTo>
                  <a:lnTo>
                    <a:pt x="68580" y="91440"/>
                  </a:lnTo>
                  <a:lnTo>
                    <a:pt x="70104" y="97536"/>
                  </a:lnTo>
                  <a:lnTo>
                    <a:pt x="70104" y="434340"/>
                  </a:lnTo>
                  <a:lnTo>
                    <a:pt x="74676" y="466344"/>
                  </a:lnTo>
                  <a:lnTo>
                    <a:pt x="79248" y="477012"/>
                  </a:lnTo>
                  <a:lnTo>
                    <a:pt x="88392" y="495300"/>
                  </a:lnTo>
                  <a:lnTo>
                    <a:pt x="96012" y="504444"/>
                  </a:lnTo>
                  <a:lnTo>
                    <a:pt x="102108" y="512064"/>
                  </a:lnTo>
                  <a:lnTo>
                    <a:pt x="109728" y="519684"/>
                  </a:lnTo>
                  <a:lnTo>
                    <a:pt x="116670" y="524312"/>
                  </a:lnTo>
                  <a:lnTo>
                    <a:pt x="120396" y="521208"/>
                  </a:lnTo>
                  <a:lnTo>
                    <a:pt x="138684" y="512064"/>
                  </a:lnTo>
                  <a:lnTo>
                    <a:pt x="149352" y="507492"/>
                  </a:lnTo>
                  <a:lnTo>
                    <a:pt x="170688" y="504444"/>
                  </a:lnTo>
                  <a:lnTo>
                    <a:pt x="179832" y="502920"/>
                  </a:lnTo>
                  <a:close/>
                </a:path>
                <a:path w="203200" h="1049020">
                  <a:moveTo>
                    <a:pt x="179832" y="545592"/>
                  </a:moveTo>
                  <a:lnTo>
                    <a:pt x="158496" y="542544"/>
                  </a:lnTo>
                  <a:lnTo>
                    <a:pt x="137160" y="536448"/>
                  </a:lnTo>
                  <a:lnTo>
                    <a:pt x="128016" y="531876"/>
                  </a:lnTo>
                  <a:lnTo>
                    <a:pt x="116670" y="524312"/>
                  </a:lnTo>
                  <a:lnTo>
                    <a:pt x="111252" y="528828"/>
                  </a:lnTo>
                  <a:lnTo>
                    <a:pt x="83820" y="560832"/>
                  </a:lnTo>
                  <a:lnTo>
                    <a:pt x="70104" y="612648"/>
                  </a:lnTo>
                  <a:lnTo>
                    <a:pt x="70104" y="946404"/>
                  </a:lnTo>
                  <a:lnTo>
                    <a:pt x="68580" y="952500"/>
                  </a:lnTo>
                  <a:lnTo>
                    <a:pt x="67056" y="960120"/>
                  </a:lnTo>
                  <a:lnTo>
                    <a:pt x="65532" y="966216"/>
                  </a:lnTo>
                  <a:lnTo>
                    <a:pt x="62484" y="972312"/>
                  </a:lnTo>
                  <a:lnTo>
                    <a:pt x="57912" y="976884"/>
                  </a:lnTo>
                  <a:lnTo>
                    <a:pt x="54864" y="982980"/>
                  </a:lnTo>
                  <a:lnTo>
                    <a:pt x="50292" y="987552"/>
                  </a:lnTo>
                  <a:lnTo>
                    <a:pt x="44196" y="992124"/>
                  </a:lnTo>
                  <a:lnTo>
                    <a:pt x="39624" y="996696"/>
                  </a:lnTo>
                  <a:lnTo>
                    <a:pt x="27432" y="1002792"/>
                  </a:lnTo>
                  <a:lnTo>
                    <a:pt x="15240" y="1005840"/>
                  </a:lnTo>
                  <a:lnTo>
                    <a:pt x="7620" y="1007364"/>
                  </a:lnTo>
                  <a:lnTo>
                    <a:pt x="0" y="1007364"/>
                  </a:lnTo>
                  <a:lnTo>
                    <a:pt x="3048" y="1048512"/>
                  </a:lnTo>
                  <a:lnTo>
                    <a:pt x="13716" y="1048512"/>
                  </a:lnTo>
                  <a:lnTo>
                    <a:pt x="24384" y="1046988"/>
                  </a:lnTo>
                  <a:lnTo>
                    <a:pt x="35052" y="1043940"/>
                  </a:lnTo>
                  <a:lnTo>
                    <a:pt x="45720" y="1039368"/>
                  </a:lnTo>
                  <a:lnTo>
                    <a:pt x="64008" y="1030224"/>
                  </a:lnTo>
                  <a:lnTo>
                    <a:pt x="73152" y="1022604"/>
                  </a:lnTo>
                  <a:lnTo>
                    <a:pt x="80772" y="1016508"/>
                  </a:lnTo>
                  <a:lnTo>
                    <a:pt x="108204" y="969264"/>
                  </a:lnTo>
                  <a:lnTo>
                    <a:pt x="112776" y="947928"/>
                  </a:lnTo>
                  <a:lnTo>
                    <a:pt x="112776" y="608076"/>
                  </a:lnTo>
                  <a:lnTo>
                    <a:pt x="114300" y="601980"/>
                  </a:lnTo>
                  <a:lnTo>
                    <a:pt x="115824" y="594360"/>
                  </a:lnTo>
                  <a:lnTo>
                    <a:pt x="117348" y="588264"/>
                  </a:lnTo>
                  <a:lnTo>
                    <a:pt x="123444" y="576072"/>
                  </a:lnTo>
                  <a:lnTo>
                    <a:pt x="132588" y="566928"/>
                  </a:lnTo>
                  <a:lnTo>
                    <a:pt x="137160" y="560832"/>
                  </a:lnTo>
                  <a:lnTo>
                    <a:pt x="141732" y="557784"/>
                  </a:lnTo>
                  <a:lnTo>
                    <a:pt x="160020" y="548640"/>
                  </a:lnTo>
                  <a:lnTo>
                    <a:pt x="166116" y="547116"/>
                  </a:lnTo>
                  <a:lnTo>
                    <a:pt x="173736" y="545592"/>
                  </a:lnTo>
                  <a:lnTo>
                    <a:pt x="179832" y="545592"/>
                  </a:lnTo>
                  <a:close/>
                </a:path>
                <a:path w="203200" h="1049020">
                  <a:moveTo>
                    <a:pt x="202692" y="524256"/>
                  </a:moveTo>
                  <a:lnTo>
                    <a:pt x="201096" y="516636"/>
                  </a:lnTo>
                  <a:lnTo>
                    <a:pt x="196786" y="510159"/>
                  </a:lnTo>
                  <a:lnTo>
                    <a:pt x="190476" y="505396"/>
                  </a:lnTo>
                  <a:lnTo>
                    <a:pt x="182880" y="502920"/>
                  </a:lnTo>
                  <a:lnTo>
                    <a:pt x="179832" y="502920"/>
                  </a:lnTo>
                  <a:lnTo>
                    <a:pt x="170688" y="504444"/>
                  </a:lnTo>
                  <a:lnTo>
                    <a:pt x="149352" y="507492"/>
                  </a:lnTo>
                  <a:lnTo>
                    <a:pt x="138684" y="512064"/>
                  </a:lnTo>
                  <a:lnTo>
                    <a:pt x="120396" y="521208"/>
                  </a:lnTo>
                  <a:lnTo>
                    <a:pt x="116670" y="524312"/>
                  </a:lnTo>
                  <a:lnTo>
                    <a:pt x="128016" y="531876"/>
                  </a:lnTo>
                  <a:lnTo>
                    <a:pt x="137160" y="536448"/>
                  </a:lnTo>
                  <a:lnTo>
                    <a:pt x="158496" y="542544"/>
                  </a:lnTo>
                  <a:lnTo>
                    <a:pt x="179832" y="545592"/>
                  </a:lnTo>
                  <a:lnTo>
                    <a:pt x="182880" y="545592"/>
                  </a:lnTo>
                  <a:lnTo>
                    <a:pt x="190476" y="543115"/>
                  </a:lnTo>
                  <a:lnTo>
                    <a:pt x="196786" y="538353"/>
                  </a:lnTo>
                  <a:lnTo>
                    <a:pt x="201096" y="531876"/>
                  </a:lnTo>
                  <a:lnTo>
                    <a:pt x="202692" y="52425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54957" y="2686811"/>
              <a:ext cx="1175385" cy="547370"/>
            </a:xfrm>
            <a:custGeom>
              <a:avLst/>
              <a:gdLst/>
              <a:ahLst/>
              <a:cxnLst/>
              <a:rect l="l" t="t" r="r" b="b"/>
              <a:pathLst>
                <a:path w="1175384" h="547369">
                  <a:moveTo>
                    <a:pt x="1175003" y="547115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47115"/>
                  </a:lnTo>
                  <a:lnTo>
                    <a:pt x="1175003" y="54711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333622" y="2667000"/>
              <a:ext cx="1217930" cy="586740"/>
            </a:xfrm>
            <a:custGeom>
              <a:avLst/>
              <a:gdLst/>
              <a:ahLst/>
              <a:cxnLst/>
              <a:rect l="l" t="t" r="r" b="b"/>
              <a:pathLst>
                <a:path w="1217929" h="586739">
                  <a:moveTo>
                    <a:pt x="1217676" y="586740"/>
                  </a:moveTo>
                  <a:lnTo>
                    <a:pt x="1217676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1176528" y="41148"/>
                  </a:lnTo>
                  <a:lnTo>
                    <a:pt x="1176528" y="19812"/>
                  </a:lnTo>
                  <a:lnTo>
                    <a:pt x="1196340" y="41148"/>
                  </a:lnTo>
                  <a:lnTo>
                    <a:pt x="1196340" y="586740"/>
                  </a:lnTo>
                  <a:lnTo>
                    <a:pt x="1217676" y="586740"/>
                  </a:lnTo>
                  <a:close/>
                </a:path>
                <a:path w="1217929" h="58673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217929" h="586739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217929" h="586739">
                  <a:moveTo>
                    <a:pt x="1196340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6740"/>
                  </a:lnTo>
                  <a:lnTo>
                    <a:pt x="1176528" y="586740"/>
                  </a:lnTo>
                  <a:lnTo>
                    <a:pt x="1176528" y="566928"/>
                  </a:lnTo>
                  <a:lnTo>
                    <a:pt x="1196340" y="545592"/>
                  </a:lnTo>
                  <a:close/>
                </a:path>
                <a:path w="1217929" h="586739">
                  <a:moveTo>
                    <a:pt x="42672" y="586740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2672" y="586740"/>
                  </a:lnTo>
                  <a:close/>
                </a:path>
                <a:path w="1217929" h="586739">
                  <a:moveTo>
                    <a:pt x="1196340" y="41148"/>
                  </a:moveTo>
                  <a:lnTo>
                    <a:pt x="1176528" y="19812"/>
                  </a:lnTo>
                  <a:lnTo>
                    <a:pt x="1176528" y="41148"/>
                  </a:lnTo>
                  <a:lnTo>
                    <a:pt x="1196340" y="41148"/>
                  </a:lnTo>
                  <a:close/>
                </a:path>
                <a:path w="1217929" h="586739">
                  <a:moveTo>
                    <a:pt x="1196340" y="545592"/>
                  </a:moveTo>
                  <a:lnTo>
                    <a:pt x="1196340" y="41148"/>
                  </a:lnTo>
                  <a:lnTo>
                    <a:pt x="1176528" y="41148"/>
                  </a:lnTo>
                  <a:lnTo>
                    <a:pt x="1176528" y="545592"/>
                  </a:lnTo>
                  <a:lnTo>
                    <a:pt x="1196340" y="545592"/>
                  </a:lnTo>
                  <a:close/>
                </a:path>
                <a:path w="1217929" h="586739">
                  <a:moveTo>
                    <a:pt x="1196340" y="586740"/>
                  </a:moveTo>
                  <a:lnTo>
                    <a:pt x="1196340" y="545592"/>
                  </a:lnTo>
                  <a:lnTo>
                    <a:pt x="1176528" y="566928"/>
                  </a:lnTo>
                  <a:lnTo>
                    <a:pt x="1176528" y="586740"/>
                  </a:lnTo>
                  <a:lnTo>
                    <a:pt x="1196340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227894" y="2762944"/>
            <a:ext cx="16764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sz="26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033074" y="2667000"/>
            <a:ext cx="2392680" cy="586740"/>
            <a:chOff x="5663062" y="2667000"/>
            <a:chExt cx="2392680" cy="586740"/>
          </a:xfrm>
        </p:grpSpPr>
        <p:sp>
          <p:nvSpPr>
            <p:cNvPr id="31" name="object 31"/>
            <p:cNvSpPr/>
            <p:nvPr/>
          </p:nvSpPr>
          <p:spPr>
            <a:xfrm>
              <a:off x="7529961" y="2686811"/>
              <a:ext cx="504825" cy="547370"/>
            </a:xfrm>
            <a:custGeom>
              <a:avLst/>
              <a:gdLst/>
              <a:ahLst/>
              <a:cxnLst/>
              <a:rect l="l" t="t" r="r" b="b"/>
              <a:pathLst>
                <a:path w="504825" h="547369">
                  <a:moveTo>
                    <a:pt x="504443" y="547115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47115"/>
                  </a:lnTo>
                  <a:lnTo>
                    <a:pt x="504443" y="54711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10150" y="2667000"/>
              <a:ext cx="546100" cy="586740"/>
            </a:xfrm>
            <a:custGeom>
              <a:avLst/>
              <a:gdLst/>
              <a:ahLst/>
              <a:cxnLst/>
              <a:rect l="l" t="t" r="r" b="b"/>
              <a:pathLst>
                <a:path w="546100" h="586739">
                  <a:moveTo>
                    <a:pt x="545592" y="586740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19812" y="586740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19812"/>
                  </a:lnTo>
                  <a:lnTo>
                    <a:pt x="524256" y="41148"/>
                  </a:lnTo>
                  <a:lnTo>
                    <a:pt x="524256" y="586740"/>
                  </a:lnTo>
                  <a:lnTo>
                    <a:pt x="545592" y="586740"/>
                  </a:lnTo>
                  <a:close/>
                </a:path>
                <a:path w="546100" h="586739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46100" h="586739">
                  <a:moveTo>
                    <a:pt x="41148" y="545592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6100" h="586739">
                  <a:moveTo>
                    <a:pt x="524256" y="545592"/>
                  </a:moveTo>
                  <a:lnTo>
                    <a:pt x="19812" y="545592"/>
                  </a:lnTo>
                  <a:lnTo>
                    <a:pt x="41148" y="566928"/>
                  </a:lnTo>
                  <a:lnTo>
                    <a:pt x="41148" y="586740"/>
                  </a:lnTo>
                  <a:lnTo>
                    <a:pt x="502920" y="586740"/>
                  </a:lnTo>
                  <a:lnTo>
                    <a:pt x="502920" y="566928"/>
                  </a:lnTo>
                  <a:lnTo>
                    <a:pt x="524256" y="545592"/>
                  </a:lnTo>
                  <a:close/>
                </a:path>
                <a:path w="546100" h="586739">
                  <a:moveTo>
                    <a:pt x="41148" y="586740"/>
                  </a:moveTo>
                  <a:lnTo>
                    <a:pt x="41148" y="566928"/>
                  </a:lnTo>
                  <a:lnTo>
                    <a:pt x="19812" y="545592"/>
                  </a:lnTo>
                  <a:lnTo>
                    <a:pt x="19812" y="586740"/>
                  </a:lnTo>
                  <a:lnTo>
                    <a:pt x="41148" y="586740"/>
                  </a:lnTo>
                  <a:close/>
                </a:path>
                <a:path w="546100" h="586739">
                  <a:moveTo>
                    <a:pt x="524256" y="41148"/>
                  </a:moveTo>
                  <a:lnTo>
                    <a:pt x="502920" y="19812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86739">
                  <a:moveTo>
                    <a:pt x="524256" y="545592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  <a:path w="546100" h="586739">
                  <a:moveTo>
                    <a:pt x="524256" y="586740"/>
                  </a:moveTo>
                  <a:lnTo>
                    <a:pt x="524256" y="545592"/>
                  </a:lnTo>
                  <a:lnTo>
                    <a:pt x="502920" y="566928"/>
                  </a:lnTo>
                  <a:lnTo>
                    <a:pt x="502920" y="586740"/>
                  </a:lnTo>
                  <a:lnTo>
                    <a:pt x="524256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82873" y="2686811"/>
              <a:ext cx="658495" cy="547370"/>
            </a:xfrm>
            <a:custGeom>
              <a:avLst/>
              <a:gdLst/>
              <a:ahLst/>
              <a:cxnLst/>
              <a:rect l="l" t="t" r="r" b="b"/>
              <a:pathLst>
                <a:path w="658495" h="547369">
                  <a:moveTo>
                    <a:pt x="658367" y="547115"/>
                  </a:moveTo>
                  <a:lnTo>
                    <a:pt x="658367" y="0"/>
                  </a:lnTo>
                  <a:lnTo>
                    <a:pt x="0" y="0"/>
                  </a:lnTo>
                  <a:lnTo>
                    <a:pt x="0" y="547115"/>
                  </a:lnTo>
                  <a:lnTo>
                    <a:pt x="658367" y="54711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63062" y="2667000"/>
              <a:ext cx="699770" cy="586740"/>
            </a:xfrm>
            <a:custGeom>
              <a:avLst/>
              <a:gdLst/>
              <a:ahLst/>
              <a:cxnLst/>
              <a:rect l="l" t="t" r="r" b="b"/>
              <a:pathLst>
                <a:path w="699770" h="586739">
                  <a:moveTo>
                    <a:pt x="699516" y="586740"/>
                  </a:moveTo>
                  <a:lnTo>
                    <a:pt x="699516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19812" y="586740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656844" y="41148"/>
                  </a:lnTo>
                  <a:lnTo>
                    <a:pt x="656844" y="19812"/>
                  </a:lnTo>
                  <a:lnTo>
                    <a:pt x="678180" y="41148"/>
                  </a:lnTo>
                  <a:lnTo>
                    <a:pt x="678180" y="586740"/>
                  </a:lnTo>
                  <a:lnTo>
                    <a:pt x="699516" y="586740"/>
                  </a:lnTo>
                  <a:close/>
                </a:path>
                <a:path w="699770" h="586739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699770" h="586739">
                  <a:moveTo>
                    <a:pt x="41148" y="545592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699770" h="586739">
                  <a:moveTo>
                    <a:pt x="678180" y="545592"/>
                  </a:moveTo>
                  <a:lnTo>
                    <a:pt x="19812" y="545592"/>
                  </a:lnTo>
                  <a:lnTo>
                    <a:pt x="41148" y="566928"/>
                  </a:lnTo>
                  <a:lnTo>
                    <a:pt x="41148" y="586740"/>
                  </a:lnTo>
                  <a:lnTo>
                    <a:pt x="656844" y="586740"/>
                  </a:lnTo>
                  <a:lnTo>
                    <a:pt x="656844" y="566928"/>
                  </a:lnTo>
                  <a:lnTo>
                    <a:pt x="678180" y="545592"/>
                  </a:lnTo>
                  <a:close/>
                </a:path>
                <a:path w="699770" h="586739">
                  <a:moveTo>
                    <a:pt x="41148" y="586740"/>
                  </a:moveTo>
                  <a:lnTo>
                    <a:pt x="41148" y="566928"/>
                  </a:lnTo>
                  <a:lnTo>
                    <a:pt x="19812" y="545592"/>
                  </a:lnTo>
                  <a:lnTo>
                    <a:pt x="19812" y="586740"/>
                  </a:lnTo>
                  <a:lnTo>
                    <a:pt x="41148" y="586740"/>
                  </a:lnTo>
                  <a:close/>
                </a:path>
                <a:path w="699770" h="586739">
                  <a:moveTo>
                    <a:pt x="678180" y="41148"/>
                  </a:moveTo>
                  <a:lnTo>
                    <a:pt x="656844" y="19812"/>
                  </a:lnTo>
                  <a:lnTo>
                    <a:pt x="656844" y="41148"/>
                  </a:lnTo>
                  <a:lnTo>
                    <a:pt x="678180" y="41148"/>
                  </a:lnTo>
                  <a:close/>
                </a:path>
                <a:path w="699770" h="586739">
                  <a:moveTo>
                    <a:pt x="678180" y="545592"/>
                  </a:moveTo>
                  <a:lnTo>
                    <a:pt x="678180" y="41148"/>
                  </a:lnTo>
                  <a:lnTo>
                    <a:pt x="656844" y="41148"/>
                  </a:lnTo>
                  <a:lnTo>
                    <a:pt x="656844" y="545592"/>
                  </a:lnTo>
                  <a:lnTo>
                    <a:pt x="678180" y="545592"/>
                  </a:lnTo>
                  <a:close/>
                </a:path>
                <a:path w="699770" h="586739">
                  <a:moveTo>
                    <a:pt x="678180" y="586740"/>
                  </a:moveTo>
                  <a:lnTo>
                    <a:pt x="678180" y="545592"/>
                  </a:lnTo>
                  <a:lnTo>
                    <a:pt x="656844" y="566928"/>
                  </a:lnTo>
                  <a:lnTo>
                    <a:pt x="656844" y="586740"/>
                  </a:lnTo>
                  <a:lnTo>
                    <a:pt x="678180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41867" y="2762943"/>
            <a:ext cx="27940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sz="2600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5: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703634" y="3169922"/>
            <a:ext cx="1217930" cy="588645"/>
            <a:chOff x="6333622" y="3169920"/>
            <a:chExt cx="1217930" cy="588645"/>
          </a:xfrm>
        </p:grpSpPr>
        <p:sp>
          <p:nvSpPr>
            <p:cNvPr id="37" name="object 37"/>
            <p:cNvSpPr/>
            <p:nvPr/>
          </p:nvSpPr>
          <p:spPr>
            <a:xfrm>
              <a:off x="6354957" y="3191255"/>
              <a:ext cx="1175385" cy="546100"/>
            </a:xfrm>
            <a:custGeom>
              <a:avLst/>
              <a:gdLst/>
              <a:ahLst/>
              <a:cxnLst/>
              <a:rect l="l" t="t" r="r" b="b"/>
              <a:pathLst>
                <a:path w="1175384" h="546100">
                  <a:moveTo>
                    <a:pt x="1175003" y="545591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1175003" y="545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33622" y="3169920"/>
              <a:ext cx="1217930" cy="588645"/>
            </a:xfrm>
            <a:custGeom>
              <a:avLst/>
              <a:gdLst/>
              <a:ahLst/>
              <a:cxnLst/>
              <a:rect l="l" t="t" r="r" b="b"/>
              <a:pathLst>
                <a:path w="1217929" h="588645">
                  <a:moveTo>
                    <a:pt x="1217676" y="588264"/>
                  </a:moveTo>
                  <a:lnTo>
                    <a:pt x="1217676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176528" y="42672"/>
                  </a:lnTo>
                  <a:lnTo>
                    <a:pt x="1176528" y="21336"/>
                  </a:lnTo>
                  <a:lnTo>
                    <a:pt x="1196340" y="42672"/>
                  </a:lnTo>
                  <a:lnTo>
                    <a:pt x="1196340" y="588264"/>
                  </a:lnTo>
                  <a:lnTo>
                    <a:pt x="1217676" y="588264"/>
                  </a:lnTo>
                  <a:close/>
                </a:path>
                <a:path w="1217929" h="58864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217929" h="588645">
                  <a:moveTo>
                    <a:pt x="42672" y="54559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217929" h="588645">
                  <a:moveTo>
                    <a:pt x="1196340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1176528" y="588264"/>
                  </a:lnTo>
                  <a:lnTo>
                    <a:pt x="1176528" y="566928"/>
                  </a:lnTo>
                  <a:lnTo>
                    <a:pt x="1196340" y="545592"/>
                  </a:lnTo>
                  <a:close/>
                </a:path>
                <a:path w="1217929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1217929" h="588645">
                  <a:moveTo>
                    <a:pt x="1196340" y="42672"/>
                  </a:moveTo>
                  <a:lnTo>
                    <a:pt x="1176528" y="21336"/>
                  </a:lnTo>
                  <a:lnTo>
                    <a:pt x="1176528" y="42672"/>
                  </a:lnTo>
                  <a:lnTo>
                    <a:pt x="1196340" y="42672"/>
                  </a:lnTo>
                  <a:close/>
                </a:path>
                <a:path w="1217929" h="588645">
                  <a:moveTo>
                    <a:pt x="1196340" y="545592"/>
                  </a:moveTo>
                  <a:lnTo>
                    <a:pt x="1196340" y="42672"/>
                  </a:lnTo>
                  <a:lnTo>
                    <a:pt x="1176528" y="42672"/>
                  </a:lnTo>
                  <a:lnTo>
                    <a:pt x="1176528" y="545592"/>
                  </a:lnTo>
                  <a:lnTo>
                    <a:pt x="1196340" y="545592"/>
                  </a:lnTo>
                  <a:close/>
                </a:path>
                <a:path w="1217929" h="588645">
                  <a:moveTo>
                    <a:pt x="1196340" y="588264"/>
                  </a:moveTo>
                  <a:lnTo>
                    <a:pt x="1196340" y="545592"/>
                  </a:lnTo>
                  <a:lnTo>
                    <a:pt x="1176528" y="566928"/>
                  </a:lnTo>
                  <a:lnTo>
                    <a:pt x="1176528" y="588264"/>
                  </a:lnTo>
                  <a:lnTo>
                    <a:pt x="119634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227894" y="3267388"/>
            <a:ext cx="16764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sz="26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000562" y="2343844"/>
            <a:ext cx="2443480" cy="1597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61603" algn="r">
              <a:lnSpc>
                <a:spcPts val="2875"/>
              </a:lnSpc>
            </a:pP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Tuto</a:t>
            </a:r>
            <a:r>
              <a:rPr sz="26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část</a:t>
            </a:r>
            <a:endParaRPr sz="2600">
              <a:latin typeface="Times New Roman"/>
              <a:cs typeface="Times New Roman"/>
            </a:endParaRPr>
          </a:p>
          <a:p>
            <a:pPr marR="199377" algn="r">
              <a:spcBef>
                <a:spcPts val="45"/>
              </a:spcBef>
              <a:tabLst>
                <a:tab pos="807033" algn="l"/>
              </a:tabLst>
            </a:pPr>
            <a:r>
              <a:rPr sz="3900" b="1" spc="-75" baseline="-3205" dirty="0">
                <a:latin typeface="Times New Roman"/>
                <a:cs typeface="Times New Roman"/>
              </a:rPr>
              <a:t>…</a:t>
            </a:r>
            <a:r>
              <a:rPr sz="3900" b="1" baseline="-3205" dirty="0"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přesuň</a:t>
            </a:r>
            <a:r>
              <a:rPr sz="26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endParaRPr sz="2600">
              <a:latin typeface="Times New Roman"/>
              <a:cs typeface="Times New Roman"/>
            </a:endParaRPr>
          </a:p>
          <a:p>
            <a:pPr>
              <a:spcBef>
                <a:spcPts val="60"/>
              </a:spcBef>
              <a:tabLst>
                <a:tab pos="600036" algn="l"/>
              </a:tabLst>
            </a:pPr>
            <a:r>
              <a:rPr sz="3900" b="1" spc="-75" baseline="-19230" dirty="0">
                <a:latin typeface="Times New Roman"/>
                <a:cs typeface="Times New Roman"/>
              </a:rPr>
              <a:t>…</a:t>
            </a:r>
            <a:r>
              <a:rPr sz="3900" b="1" baseline="-19230" dirty="0">
                <a:latin typeface="Times New Roman"/>
                <a:cs typeface="Times New Roman"/>
              </a:rPr>
              <a:t>	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permanentní</a:t>
            </a:r>
            <a:endParaRPr sz="2600">
              <a:latin typeface="Times New Roman"/>
              <a:cs typeface="Times New Roman"/>
            </a:endParaRPr>
          </a:p>
          <a:p>
            <a:pPr marL="1027998">
              <a:spcBef>
                <a:spcPts val="50"/>
              </a:spcBef>
            </a:pP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paměti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880162" y="3169922"/>
            <a:ext cx="546100" cy="588645"/>
            <a:chOff x="7510150" y="3169920"/>
            <a:chExt cx="546100" cy="588645"/>
          </a:xfrm>
        </p:grpSpPr>
        <p:sp>
          <p:nvSpPr>
            <p:cNvPr id="42" name="object 42"/>
            <p:cNvSpPr/>
            <p:nvPr/>
          </p:nvSpPr>
          <p:spPr>
            <a:xfrm>
              <a:off x="7529961" y="3191255"/>
              <a:ext cx="504825" cy="546100"/>
            </a:xfrm>
            <a:custGeom>
              <a:avLst/>
              <a:gdLst/>
              <a:ahLst/>
              <a:cxnLst/>
              <a:rect l="l" t="t" r="r" b="b"/>
              <a:pathLst>
                <a:path w="504825" h="546100">
                  <a:moveTo>
                    <a:pt x="504443" y="545591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04443" y="545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10150" y="3169920"/>
              <a:ext cx="546100" cy="588645"/>
            </a:xfrm>
            <a:custGeom>
              <a:avLst/>
              <a:gdLst/>
              <a:ahLst/>
              <a:cxnLst/>
              <a:rect l="l" t="t" r="r" b="b"/>
              <a:pathLst>
                <a:path w="546100" h="588645">
                  <a:moveTo>
                    <a:pt x="545592" y="588264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19812" y="588264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88264"/>
                  </a:lnTo>
                  <a:lnTo>
                    <a:pt x="545592" y="588264"/>
                  </a:lnTo>
                  <a:close/>
                </a:path>
                <a:path w="546100" h="588645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546100" h="588645">
                  <a:moveTo>
                    <a:pt x="41148" y="545592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6100" h="588645">
                  <a:moveTo>
                    <a:pt x="524256" y="545592"/>
                  </a:moveTo>
                  <a:lnTo>
                    <a:pt x="19812" y="545592"/>
                  </a:lnTo>
                  <a:lnTo>
                    <a:pt x="41148" y="566928"/>
                  </a:lnTo>
                  <a:lnTo>
                    <a:pt x="41148" y="588264"/>
                  </a:lnTo>
                  <a:lnTo>
                    <a:pt x="502920" y="588264"/>
                  </a:lnTo>
                  <a:lnTo>
                    <a:pt x="502920" y="566928"/>
                  </a:lnTo>
                  <a:lnTo>
                    <a:pt x="524256" y="545592"/>
                  </a:lnTo>
                  <a:close/>
                </a:path>
                <a:path w="546100" h="588645">
                  <a:moveTo>
                    <a:pt x="41148" y="588264"/>
                  </a:moveTo>
                  <a:lnTo>
                    <a:pt x="41148" y="566928"/>
                  </a:lnTo>
                  <a:lnTo>
                    <a:pt x="19812" y="545592"/>
                  </a:lnTo>
                  <a:lnTo>
                    <a:pt x="19812" y="588264"/>
                  </a:lnTo>
                  <a:lnTo>
                    <a:pt x="41148" y="588264"/>
                  </a:lnTo>
                  <a:close/>
                </a:path>
                <a:path w="546100" h="588645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88645">
                  <a:moveTo>
                    <a:pt x="524256" y="545592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  <a:path w="546100" h="588645">
                  <a:moveTo>
                    <a:pt x="524256" y="588264"/>
                  </a:moveTo>
                  <a:lnTo>
                    <a:pt x="524256" y="545592"/>
                  </a:lnTo>
                  <a:lnTo>
                    <a:pt x="502920" y="566928"/>
                  </a:lnTo>
                  <a:lnTo>
                    <a:pt x="502920" y="588264"/>
                  </a:lnTo>
                  <a:lnTo>
                    <a:pt x="524256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7033074" y="3169922"/>
            <a:ext cx="699770" cy="588645"/>
            <a:chOff x="5663062" y="3169920"/>
            <a:chExt cx="699770" cy="588645"/>
          </a:xfrm>
        </p:grpSpPr>
        <p:sp>
          <p:nvSpPr>
            <p:cNvPr id="45" name="object 45"/>
            <p:cNvSpPr/>
            <p:nvPr/>
          </p:nvSpPr>
          <p:spPr>
            <a:xfrm>
              <a:off x="5682873" y="3191255"/>
              <a:ext cx="658495" cy="546100"/>
            </a:xfrm>
            <a:custGeom>
              <a:avLst/>
              <a:gdLst/>
              <a:ahLst/>
              <a:cxnLst/>
              <a:rect l="l" t="t" r="r" b="b"/>
              <a:pathLst>
                <a:path w="658495" h="546100">
                  <a:moveTo>
                    <a:pt x="658367" y="545591"/>
                  </a:moveTo>
                  <a:lnTo>
                    <a:pt x="658367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658367" y="545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63062" y="3169920"/>
              <a:ext cx="699770" cy="588645"/>
            </a:xfrm>
            <a:custGeom>
              <a:avLst/>
              <a:gdLst/>
              <a:ahLst/>
              <a:cxnLst/>
              <a:rect l="l" t="t" r="r" b="b"/>
              <a:pathLst>
                <a:path w="699770" h="588645">
                  <a:moveTo>
                    <a:pt x="699516" y="588264"/>
                  </a:moveTo>
                  <a:lnTo>
                    <a:pt x="699516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19812" y="588264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656844" y="42672"/>
                  </a:lnTo>
                  <a:lnTo>
                    <a:pt x="656844" y="21336"/>
                  </a:lnTo>
                  <a:lnTo>
                    <a:pt x="678180" y="42672"/>
                  </a:lnTo>
                  <a:lnTo>
                    <a:pt x="678180" y="588264"/>
                  </a:lnTo>
                  <a:lnTo>
                    <a:pt x="699516" y="588264"/>
                  </a:lnTo>
                  <a:close/>
                </a:path>
                <a:path w="699770" h="588645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699770" h="588645">
                  <a:moveTo>
                    <a:pt x="41148" y="545592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699770" h="588645">
                  <a:moveTo>
                    <a:pt x="678180" y="545592"/>
                  </a:moveTo>
                  <a:lnTo>
                    <a:pt x="19812" y="545592"/>
                  </a:lnTo>
                  <a:lnTo>
                    <a:pt x="41148" y="566928"/>
                  </a:lnTo>
                  <a:lnTo>
                    <a:pt x="41148" y="588264"/>
                  </a:lnTo>
                  <a:lnTo>
                    <a:pt x="656844" y="588264"/>
                  </a:lnTo>
                  <a:lnTo>
                    <a:pt x="656844" y="566928"/>
                  </a:lnTo>
                  <a:lnTo>
                    <a:pt x="678180" y="545592"/>
                  </a:lnTo>
                  <a:close/>
                </a:path>
                <a:path w="699770" h="588645">
                  <a:moveTo>
                    <a:pt x="41148" y="588264"/>
                  </a:moveTo>
                  <a:lnTo>
                    <a:pt x="41148" y="566928"/>
                  </a:lnTo>
                  <a:lnTo>
                    <a:pt x="19812" y="545592"/>
                  </a:lnTo>
                  <a:lnTo>
                    <a:pt x="19812" y="588264"/>
                  </a:lnTo>
                  <a:lnTo>
                    <a:pt x="41148" y="588264"/>
                  </a:lnTo>
                  <a:close/>
                </a:path>
                <a:path w="699770" h="588645">
                  <a:moveTo>
                    <a:pt x="678180" y="42672"/>
                  </a:moveTo>
                  <a:lnTo>
                    <a:pt x="656844" y="21336"/>
                  </a:lnTo>
                  <a:lnTo>
                    <a:pt x="656844" y="42672"/>
                  </a:lnTo>
                  <a:lnTo>
                    <a:pt x="678180" y="42672"/>
                  </a:lnTo>
                  <a:close/>
                </a:path>
                <a:path w="699770" h="588645">
                  <a:moveTo>
                    <a:pt x="678180" y="545592"/>
                  </a:moveTo>
                  <a:lnTo>
                    <a:pt x="678180" y="42672"/>
                  </a:lnTo>
                  <a:lnTo>
                    <a:pt x="656844" y="42672"/>
                  </a:lnTo>
                  <a:lnTo>
                    <a:pt x="656844" y="545592"/>
                  </a:lnTo>
                  <a:lnTo>
                    <a:pt x="678180" y="545592"/>
                  </a:lnTo>
                  <a:close/>
                </a:path>
                <a:path w="699770" h="588645">
                  <a:moveTo>
                    <a:pt x="678180" y="588264"/>
                  </a:moveTo>
                  <a:lnTo>
                    <a:pt x="678180" y="545592"/>
                  </a:lnTo>
                  <a:lnTo>
                    <a:pt x="656844" y="566928"/>
                  </a:lnTo>
                  <a:lnTo>
                    <a:pt x="656844" y="588264"/>
                  </a:lnTo>
                  <a:lnTo>
                    <a:pt x="67818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241867" y="3267387"/>
            <a:ext cx="27940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75"/>
              </a:lnSpc>
            </a:pPr>
            <a:r>
              <a:rPr sz="2600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4: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031551" y="2100074"/>
            <a:ext cx="4366260" cy="2266315"/>
            <a:chOff x="5661538" y="2100072"/>
            <a:chExt cx="4366260" cy="2266315"/>
          </a:xfrm>
        </p:grpSpPr>
        <p:sp>
          <p:nvSpPr>
            <p:cNvPr id="49" name="object 49"/>
            <p:cNvSpPr/>
            <p:nvPr/>
          </p:nvSpPr>
          <p:spPr>
            <a:xfrm>
              <a:off x="5760593" y="2752343"/>
              <a:ext cx="2281555" cy="878205"/>
            </a:xfrm>
            <a:custGeom>
              <a:avLst/>
              <a:gdLst/>
              <a:ahLst/>
              <a:cxnLst/>
              <a:rect l="l" t="t" r="r" b="b"/>
              <a:pathLst>
                <a:path w="2281554" h="878204">
                  <a:moveTo>
                    <a:pt x="2281428" y="38100"/>
                  </a:moveTo>
                  <a:lnTo>
                    <a:pt x="2266188" y="0"/>
                  </a:lnTo>
                  <a:lnTo>
                    <a:pt x="1119124" y="425043"/>
                  </a:lnTo>
                  <a:lnTo>
                    <a:pt x="13716" y="0"/>
                  </a:lnTo>
                  <a:lnTo>
                    <a:pt x="0" y="38100"/>
                  </a:lnTo>
                  <a:lnTo>
                    <a:pt x="1061300" y="446468"/>
                  </a:lnTo>
                  <a:lnTo>
                    <a:pt x="0" y="839724"/>
                  </a:lnTo>
                  <a:lnTo>
                    <a:pt x="13716" y="877824"/>
                  </a:lnTo>
                  <a:lnTo>
                    <a:pt x="1118831" y="468604"/>
                  </a:lnTo>
                  <a:lnTo>
                    <a:pt x="2182368" y="877824"/>
                  </a:lnTo>
                  <a:lnTo>
                    <a:pt x="2197608" y="839724"/>
                  </a:lnTo>
                  <a:lnTo>
                    <a:pt x="1176693" y="447179"/>
                  </a:lnTo>
                  <a:lnTo>
                    <a:pt x="2281428" y="381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56097" y="2100072"/>
              <a:ext cx="2171700" cy="2266315"/>
            </a:xfrm>
            <a:custGeom>
              <a:avLst/>
              <a:gdLst/>
              <a:ahLst/>
              <a:cxnLst/>
              <a:rect l="l" t="t" r="r" b="b"/>
              <a:pathLst>
                <a:path w="2171700" h="2266315">
                  <a:moveTo>
                    <a:pt x="2171699" y="2266187"/>
                  </a:moveTo>
                  <a:lnTo>
                    <a:pt x="2171699" y="0"/>
                  </a:lnTo>
                  <a:lnTo>
                    <a:pt x="0" y="0"/>
                  </a:lnTo>
                  <a:lnTo>
                    <a:pt x="0" y="2266187"/>
                  </a:lnTo>
                  <a:lnTo>
                    <a:pt x="2171699" y="22661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51909" y="2686812"/>
              <a:ext cx="1169035" cy="547370"/>
            </a:xfrm>
            <a:custGeom>
              <a:avLst/>
              <a:gdLst/>
              <a:ahLst/>
              <a:cxnLst/>
              <a:rect l="l" t="t" r="r" b="b"/>
              <a:pathLst>
                <a:path w="1169034" h="547369">
                  <a:moveTo>
                    <a:pt x="1168907" y="547115"/>
                  </a:moveTo>
                  <a:lnTo>
                    <a:pt x="1168907" y="0"/>
                  </a:lnTo>
                  <a:lnTo>
                    <a:pt x="0" y="0"/>
                  </a:lnTo>
                  <a:lnTo>
                    <a:pt x="0" y="547115"/>
                  </a:lnTo>
                  <a:lnTo>
                    <a:pt x="1168907" y="54711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30574" y="2667000"/>
              <a:ext cx="1211580" cy="586740"/>
            </a:xfrm>
            <a:custGeom>
              <a:avLst/>
              <a:gdLst/>
              <a:ahLst/>
              <a:cxnLst/>
              <a:rect l="l" t="t" r="r" b="b"/>
              <a:pathLst>
                <a:path w="1211579" h="586739">
                  <a:moveTo>
                    <a:pt x="1211580" y="586740"/>
                  </a:moveTo>
                  <a:lnTo>
                    <a:pt x="1211580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1170432" y="41148"/>
                  </a:lnTo>
                  <a:lnTo>
                    <a:pt x="1170432" y="19812"/>
                  </a:lnTo>
                  <a:lnTo>
                    <a:pt x="1190244" y="41148"/>
                  </a:lnTo>
                  <a:lnTo>
                    <a:pt x="1190244" y="586740"/>
                  </a:lnTo>
                  <a:lnTo>
                    <a:pt x="1211580" y="586740"/>
                  </a:lnTo>
                  <a:close/>
                </a:path>
                <a:path w="1211579" h="586739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1211579" h="586739">
                  <a:moveTo>
                    <a:pt x="41148" y="545592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1211579" h="586739">
                  <a:moveTo>
                    <a:pt x="1190244" y="545592"/>
                  </a:moveTo>
                  <a:lnTo>
                    <a:pt x="21336" y="545592"/>
                  </a:lnTo>
                  <a:lnTo>
                    <a:pt x="41148" y="566928"/>
                  </a:lnTo>
                  <a:lnTo>
                    <a:pt x="41148" y="586740"/>
                  </a:lnTo>
                  <a:lnTo>
                    <a:pt x="1170432" y="586740"/>
                  </a:lnTo>
                  <a:lnTo>
                    <a:pt x="1170432" y="566928"/>
                  </a:lnTo>
                  <a:lnTo>
                    <a:pt x="1190244" y="545592"/>
                  </a:lnTo>
                  <a:close/>
                </a:path>
                <a:path w="1211579" h="586739">
                  <a:moveTo>
                    <a:pt x="41148" y="586740"/>
                  </a:moveTo>
                  <a:lnTo>
                    <a:pt x="41148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1148" y="586740"/>
                  </a:lnTo>
                  <a:close/>
                </a:path>
                <a:path w="1211579" h="586739">
                  <a:moveTo>
                    <a:pt x="1190244" y="41148"/>
                  </a:moveTo>
                  <a:lnTo>
                    <a:pt x="1170432" y="19812"/>
                  </a:lnTo>
                  <a:lnTo>
                    <a:pt x="1170432" y="41148"/>
                  </a:lnTo>
                  <a:lnTo>
                    <a:pt x="1190244" y="41148"/>
                  </a:lnTo>
                  <a:close/>
                </a:path>
                <a:path w="1211579" h="586739">
                  <a:moveTo>
                    <a:pt x="1190244" y="545592"/>
                  </a:moveTo>
                  <a:lnTo>
                    <a:pt x="1190244" y="41148"/>
                  </a:lnTo>
                  <a:lnTo>
                    <a:pt x="1170432" y="41148"/>
                  </a:lnTo>
                  <a:lnTo>
                    <a:pt x="1170432" y="545592"/>
                  </a:lnTo>
                  <a:lnTo>
                    <a:pt x="1190244" y="545592"/>
                  </a:lnTo>
                  <a:close/>
                </a:path>
                <a:path w="1211579" h="586739">
                  <a:moveTo>
                    <a:pt x="1190244" y="586740"/>
                  </a:moveTo>
                  <a:lnTo>
                    <a:pt x="1190244" y="545592"/>
                  </a:lnTo>
                  <a:lnTo>
                    <a:pt x="1170432" y="566928"/>
                  </a:lnTo>
                  <a:lnTo>
                    <a:pt x="1170432" y="586740"/>
                  </a:lnTo>
                  <a:lnTo>
                    <a:pt x="1190244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20817" y="2686812"/>
              <a:ext cx="501650" cy="547370"/>
            </a:xfrm>
            <a:custGeom>
              <a:avLst/>
              <a:gdLst/>
              <a:ahLst/>
              <a:cxnLst/>
              <a:rect l="l" t="t" r="r" b="b"/>
              <a:pathLst>
                <a:path w="501650" h="547369">
                  <a:moveTo>
                    <a:pt x="501395" y="547115"/>
                  </a:moveTo>
                  <a:lnTo>
                    <a:pt x="501395" y="0"/>
                  </a:lnTo>
                  <a:lnTo>
                    <a:pt x="0" y="0"/>
                  </a:lnTo>
                  <a:lnTo>
                    <a:pt x="0" y="547115"/>
                  </a:lnTo>
                  <a:lnTo>
                    <a:pt x="501395" y="54711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501006" y="2667000"/>
              <a:ext cx="542925" cy="586740"/>
            </a:xfrm>
            <a:custGeom>
              <a:avLst/>
              <a:gdLst/>
              <a:ahLst/>
              <a:cxnLst/>
              <a:rect l="l" t="t" r="r" b="b"/>
              <a:pathLst>
                <a:path w="542925" h="586739">
                  <a:moveTo>
                    <a:pt x="542544" y="586740"/>
                  </a:moveTo>
                  <a:lnTo>
                    <a:pt x="542544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19812" y="586740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501396" y="41148"/>
                  </a:lnTo>
                  <a:lnTo>
                    <a:pt x="501396" y="19812"/>
                  </a:lnTo>
                  <a:lnTo>
                    <a:pt x="521208" y="41148"/>
                  </a:lnTo>
                  <a:lnTo>
                    <a:pt x="521208" y="586740"/>
                  </a:lnTo>
                  <a:lnTo>
                    <a:pt x="542544" y="586740"/>
                  </a:lnTo>
                  <a:close/>
                </a:path>
                <a:path w="542925" h="586739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42925" h="586739">
                  <a:moveTo>
                    <a:pt x="41148" y="545592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2925" h="586739">
                  <a:moveTo>
                    <a:pt x="521208" y="545592"/>
                  </a:moveTo>
                  <a:lnTo>
                    <a:pt x="19812" y="545592"/>
                  </a:lnTo>
                  <a:lnTo>
                    <a:pt x="41148" y="566928"/>
                  </a:lnTo>
                  <a:lnTo>
                    <a:pt x="41148" y="586740"/>
                  </a:lnTo>
                  <a:lnTo>
                    <a:pt x="501396" y="586740"/>
                  </a:lnTo>
                  <a:lnTo>
                    <a:pt x="501396" y="566928"/>
                  </a:lnTo>
                  <a:lnTo>
                    <a:pt x="521208" y="545592"/>
                  </a:lnTo>
                  <a:close/>
                </a:path>
                <a:path w="542925" h="586739">
                  <a:moveTo>
                    <a:pt x="41148" y="586740"/>
                  </a:moveTo>
                  <a:lnTo>
                    <a:pt x="41148" y="566928"/>
                  </a:lnTo>
                  <a:lnTo>
                    <a:pt x="19812" y="545592"/>
                  </a:lnTo>
                  <a:lnTo>
                    <a:pt x="19812" y="586740"/>
                  </a:lnTo>
                  <a:lnTo>
                    <a:pt x="41148" y="586740"/>
                  </a:lnTo>
                  <a:close/>
                </a:path>
                <a:path w="542925" h="586739">
                  <a:moveTo>
                    <a:pt x="521208" y="41148"/>
                  </a:moveTo>
                  <a:lnTo>
                    <a:pt x="501396" y="19812"/>
                  </a:lnTo>
                  <a:lnTo>
                    <a:pt x="501396" y="41148"/>
                  </a:lnTo>
                  <a:lnTo>
                    <a:pt x="521208" y="41148"/>
                  </a:lnTo>
                  <a:close/>
                </a:path>
                <a:path w="542925" h="586739">
                  <a:moveTo>
                    <a:pt x="521208" y="545592"/>
                  </a:moveTo>
                  <a:lnTo>
                    <a:pt x="521208" y="41148"/>
                  </a:lnTo>
                  <a:lnTo>
                    <a:pt x="501396" y="41148"/>
                  </a:lnTo>
                  <a:lnTo>
                    <a:pt x="501396" y="545592"/>
                  </a:lnTo>
                  <a:lnTo>
                    <a:pt x="521208" y="545592"/>
                  </a:lnTo>
                  <a:close/>
                </a:path>
                <a:path w="542925" h="586739">
                  <a:moveTo>
                    <a:pt x="521208" y="586740"/>
                  </a:moveTo>
                  <a:lnTo>
                    <a:pt x="521208" y="545592"/>
                  </a:lnTo>
                  <a:lnTo>
                    <a:pt x="501396" y="566928"/>
                  </a:lnTo>
                  <a:lnTo>
                    <a:pt x="501396" y="586740"/>
                  </a:lnTo>
                  <a:lnTo>
                    <a:pt x="521208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682873" y="2686812"/>
              <a:ext cx="654050" cy="547370"/>
            </a:xfrm>
            <a:custGeom>
              <a:avLst/>
              <a:gdLst/>
              <a:ahLst/>
              <a:cxnLst/>
              <a:rect l="l" t="t" r="r" b="b"/>
              <a:pathLst>
                <a:path w="654050" h="547369">
                  <a:moveTo>
                    <a:pt x="653795" y="547115"/>
                  </a:moveTo>
                  <a:lnTo>
                    <a:pt x="653795" y="0"/>
                  </a:lnTo>
                  <a:lnTo>
                    <a:pt x="0" y="0"/>
                  </a:lnTo>
                  <a:lnTo>
                    <a:pt x="0" y="547115"/>
                  </a:lnTo>
                  <a:lnTo>
                    <a:pt x="653795" y="54711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661538" y="2667000"/>
              <a:ext cx="696595" cy="586740"/>
            </a:xfrm>
            <a:custGeom>
              <a:avLst/>
              <a:gdLst/>
              <a:ahLst/>
              <a:cxnLst/>
              <a:rect l="l" t="t" r="r" b="b"/>
              <a:pathLst>
                <a:path w="696595" h="586739">
                  <a:moveTo>
                    <a:pt x="696468" y="586740"/>
                  </a:moveTo>
                  <a:lnTo>
                    <a:pt x="696468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655320" y="41148"/>
                  </a:lnTo>
                  <a:lnTo>
                    <a:pt x="655320" y="19812"/>
                  </a:lnTo>
                  <a:lnTo>
                    <a:pt x="675132" y="41148"/>
                  </a:lnTo>
                  <a:lnTo>
                    <a:pt x="675132" y="586740"/>
                  </a:lnTo>
                  <a:lnTo>
                    <a:pt x="696468" y="586740"/>
                  </a:lnTo>
                  <a:close/>
                </a:path>
                <a:path w="696595" h="58673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96595" h="586739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96595" h="586739">
                  <a:moveTo>
                    <a:pt x="675132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6740"/>
                  </a:lnTo>
                  <a:lnTo>
                    <a:pt x="655320" y="586740"/>
                  </a:lnTo>
                  <a:lnTo>
                    <a:pt x="655320" y="566928"/>
                  </a:lnTo>
                  <a:lnTo>
                    <a:pt x="675132" y="545592"/>
                  </a:lnTo>
                  <a:close/>
                </a:path>
                <a:path w="696595" h="586739">
                  <a:moveTo>
                    <a:pt x="42672" y="586740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2672" y="586740"/>
                  </a:lnTo>
                  <a:close/>
                </a:path>
                <a:path w="696595" h="586739">
                  <a:moveTo>
                    <a:pt x="675132" y="41148"/>
                  </a:moveTo>
                  <a:lnTo>
                    <a:pt x="655320" y="19812"/>
                  </a:lnTo>
                  <a:lnTo>
                    <a:pt x="655320" y="41148"/>
                  </a:lnTo>
                  <a:lnTo>
                    <a:pt x="675132" y="41148"/>
                  </a:lnTo>
                  <a:close/>
                </a:path>
                <a:path w="696595" h="586739">
                  <a:moveTo>
                    <a:pt x="675132" y="545592"/>
                  </a:moveTo>
                  <a:lnTo>
                    <a:pt x="675132" y="41148"/>
                  </a:lnTo>
                  <a:lnTo>
                    <a:pt x="655320" y="41148"/>
                  </a:lnTo>
                  <a:lnTo>
                    <a:pt x="655320" y="545592"/>
                  </a:lnTo>
                  <a:lnTo>
                    <a:pt x="675132" y="545592"/>
                  </a:lnTo>
                  <a:close/>
                </a:path>
                <a:path w="696595" h="586739">
                  <a:moveTo>
                    <a:pt x="675132" y="586740"/>
                  </a:moveTo>
                  <a:lnTo>
                    <a:pt x="675132" y="545592"/>
                  </a:lnTo>
                  <a:lnTo>
                    <a:pt x="655320" y="566928"/>
                  </a:lnTo>
                  <a:lnTo>
                    <a:pt x="655320" y="586740"/>
                  </a:lnTo>
                  <a:lnTo>
                    <a:pt x="675132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51909" y="3191255"/>
              <a:ext cx="1169035" cy="546100"/>
            </a:xfrm>
            <a:custGeom>
              <a:avLst/>
              <a:gdLst/>
              <a:ahLst/>
              <a:cxnLst/>
              <a:rect l="l" t="t" r="r" b="b"/>
              <a:pathLst>
                <a:path w="1169034" h="546100">
                  <a:moveTo>
                    <a:pt x="1168907" y="545591"/>
                  </a:moveTo>
                  <a:lnTo>
                    <a:pt x="1168907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1168907" y="545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30574" y="3169920"/>
              <a:ext cx="1211580" cy="588645"/>
            </a:xfrm>
            <a:custGeom>
              <a:avLst/>
              <a:gdLst/>
              <a:ahLst/>
              <a:cxnLst/>
              <a:rect l="l" t="t" r="r" b="b"/>
              <a:pathLst>
                <a:path w="1211579" h="588645">
                  <a:moveTo>
                    <a:pt x="1211580" y="588264"/>
                  </a:moveTo>
                  <a:lnTo>
                    <a:pt x="1211580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170432" y="42672"/>
                  </a:lnTo>
                  <a:lnTo>
                    <a:pt x="1170432" y="21336"/>
                  </a:lnTo>
                  <a:lnTo>
                    <a:pt x="1190244" y="42672"/>
                  </a:lnTo>
                  <a:lnTo>
                    <a:pt x="1190244" y="588264"/>
                  </a:lnTo>
                  <a:lnTo>
                    <a:pt x="1211580" y="588264"/>
                  </a:lnTo>
                  <a:close/>
                </a:path>
                <a:path w="1211579" h="588645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1211579" h="588645">
                  <a:moveTo>
                    <a:pt x="41148" y="545592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1211579" h="588645">
                  <a:moveTo>
                    <a:pt x="1190244" y="545592"/>
                  </a:moveTo>
                  <a:lnTo>
                    <a:pt x="21336" y="545592"/>
                  </a:lnTo>
                  <a:lnTo>
                    <a:pt x="41148" y="566928"/>
                  </a:lnTo>
                  <a:lnTo>
                    <a:pt x="41148" y="588264"/>
                  </a:lnTo>
                  <a:lnTo>
                    <a:pt x="1170432" y="588264"/>
                  </a:lnTo>
                  <a:lnTo>
                    <a:pt x="1170432" y="566928"/>
                  </a:lnTo>
                  <a:lnTo>
                    <a:pt x="1190244" y="545592"/>
                  </a:lnTo>
                  <a:close/>
                </a:path>
                <a:path w="1211579" h="588645">
                  <a:moveTo>
                    <a:pt x="41148" y="588264"/>
                  </a:moveTo>
                  <a:lnTo>
                    <a:pt x="41148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1148" y="588264"/>
                  </a:lnTo>
                  <a:close/>
                </a:path>
                <a:path w="1211579" h="588645">
                  <a:moveTo>
                    <a:pt x="1190244" y="42672"/>
                  </a:moveTo>
                  <a:lnTo>
                    <a:pt x="1170432" y="21336"/>
                  </a:lnTo>
                  <a:lnTo>
                    <a:pt x="1170432" y="42672"/>
                  </a:lnTo>
                  <a:lnTo>
                    <a:pt x="1190244" y="42672"/>
                  </a:lnTo>
                  <a:close/>
                </a:path>
                <a:path w="1211579" h="588645">
                  <a:moveTo>
                    <a:pt x="1190244" y="545592"/>
                  </a:moveTo>
                  <a:lnTo>
                    <a:pt x="1190244" y="42672"/>
                  </a:lnTo>
                  <a:lnTo>
                    <a:pt x="1170432" y="42672"/>
                  </a:lnTo>
                  <a:lnTo>
                    <a:pt x="1170432" y="545592"/>
                  </a:lnTo>
                  <a:lnTo>
                    <a:pt x="1190244" y="545592"/>
                  </a:lnTo>
                  <a:close/>
                </a:path>
                <a:path w="1211579" h="588645">
                  <a:moveTo>
                    <a:pt x="1190244" y="588264"/>
                  </a:moveTo>
                  <a:lnTo>
                    <a:pt x="1190244" y="545592"/>
                  </a:lnTo>
                  <a:lnTo>
                    <a:pt x="1170432" y="566928"/>
                  </a:lnTo>
                  <a:lnTo>
                    <a:pt x="1170432" y="588264"/>
                  </a:lnTo>
                  <a:lnTo>
                    <a:pt x="1190244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20817" y="3191255"/>
              <a:ext cx="501650" cy="546100"/>
            </a:xfrm>
            <a:custGeom>
              <a:avLst/>
              <a:gdLst/>
              <a:ahLst/>
              <a:cxnLst/>
              <a:rect l="l" t="t" r="r" b="b"/>
              <a:pathLst>
                <a:path w="501650" h="546100">
                  <a:moveTo>
                    <a:pt x="501395" y="545591"/>
                  </a:moveTo>
                  <a:lnTo>
                    <a:pt x="501395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01395" y="545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501006" y="3169920"/>
              <a:ext cx="542925" cy="588645"/>
            </a:xfrm>
            <a:custGeom>
              <a:avLst/>
              <a:gdLst/>
              <a:ahLst/>
              <a:cxnLst/>
              <a:rect l="l" t="t" r="r" b="b"/>
              <a:pathLst>
                <a:path w="542925" h="588645">
                  <a:moveTo>
                    <a:pt x="542544" y="588264"/>
                  </a:moveTo>
                  <a:lnTo>
                    <a:pt x="542544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19812" y="588264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1396" y="42672"/>
                  </a:lnTo>
                  <a:lnTo>
                    <a:pt x="501396" y="21336"/>
                  </a:lnTo>
                  <a:lnTo>
                    <a:pt x="521208" y="42672"/>
                  </a:lnTo>
                  <a:lnTo>
                    <a:pt x="521208" y="588264"/>
                  </a:lnTo>
                  <a:lnTo>
                    <a:pt x="542544" y="588264"/>
                  </a:lnTo>
                  <a:close/>
                </a:path>
                <a:path w="542925" h="588645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542925" h="588645">
                  <a:moveTo>
                    <a:pt x="41148" y="545592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2925" h="588645">
                  <a:moveTo>
                    <a:pt x="521208" y="545592"/>
                  </a:moveTo>
                  <a:lnTo>
                    <a:pt x="19812" y="545592"/>
                  </a:lnTo>
                  <a:lnTo>
                    <a:pt x="41148" y="566928"/>
                  </a:lnTo>
                  <a:lnTo>
                    <a:pt x="41148" y="588264"/>
                  </a:lnTo>
                  <a:lnTo>
                    <a:pt x="501396" y="588264"/>
                  </a:lnTo>
                  <a:lnTo>
                    <a:pt x="501396" y="566928"/>
                  </a:lnTo>
                  <a:lnTo>
                    <a:pt x="521208" y="545592"/>
                  </a:lnTo>
                  <a:close/>
                </a:path>
                <a:path w="542925" h="588645">
                  <a:moveTo>
                    <a:pt x="41148" y="588264"/>
                  </a:moveTo>
                  <a:lnTo>
                    <a:pt x="41148" y="566928"/>
                  </a:lnTo>
                  <a:lnTo>
                    <a:pt x="19812" y="545592"/>
                  </a:lnTo>
                  <a:lnTo>
                    <a:pt x="19812" y="588264"/>
                  </a:lnTo>
                  <a:lnTo>
                    <a:pt x="41148" y="588264"/>
                  </a:lnTo>
                  <a:close/>
                </a:path>
                <a:path w="542925" h="588645">
                  <a:moveTo>
                    <a:pt x="521208" y="42672"/>
                  </a:moveTo>
                  <a:lnTo>
                    <a:pt x="501396" y="21336"/>
                  </a:lnTo>
                  <a:lnTo>
                    <a:pt x="501396" y="42672"/>
                  </a:lnTo>
                  <a:lnTo>
                    <a:pt x="521208" y="42672"/>
                  </a:lnTo>
                  <a:close/>
                </a:path>
                <a:path w="542925" h="588645">
                  <a:moveTo>
                    <a:pt x="521208" y="545592"/>
                  </a:moveTo>
                  <a:lnTo>
                    <a:pt x="521208" y="42672"/>
                  </a:lnTo>
                  <a:lnTo>
                    <a:pt x="501396" y="42672"/>
                  </a:lnTo>
                  <a:lnTo>
                    <a:pt x="501396" y="545592"/>
                  </a:lnTo>
                  <a:lnTo>
                    <a:pt x="521208" y="545592"/>
                  </a:lnTo>
                  <a:close/>
                </a:path>
                <a:path w="542925" h="588645">
                  <a:moveTo>
                    <a:pt x="521208" y="588264"/>
                  </a:moveTo>
                  <a:lnTo>
                    <a:pt x="521208" y="545592"/>
                  </a:lnTo>
                  <a:lnTo>
                    <a:pt x="501396" y="566928"/>
                  </a:lnTo>
                  <a:lnTo>
                    <a:pt x="501396" y="588264"/>
                  </a:lnTo>
                  <a:lnTo>
                    <a:pt x="521208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682873" y="3191255"/>
              <a:ext cx="654050" cy="546100"/>
            </a:xfrm>
            <a:custGeom>
              <a:avLst/>
              <a:gdLst/>
              <a:ahLst/>
              <a:cxnLst/>
              <a:rect l="l" t="t" r="r" b="b"/>
              <a:pathLst>
                <a:path w="654050" h="546100">
                  <a:moveTo>
                    <a:pt x="653795" y="545591"/>
                  </a:moveTo>
                  <a:lnTo>
                    <a:pt x="653795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653795" y="545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661538" y="3169920"/>
              <a:ext cx="696595" cy="588645"/>
            </a:xfrm>
            <a:custGeom>
              <a:avLst/>
              <a:gdLst/>
              <a:ahLst/>
              <a:cxnLst/>
              <a:rect l="l" t="t" r="r" b="b"/>
              <a:pathLst>
                <a:path w="696595" h="588645">
                  <a:moveTo>
                    <a:pt x="696468" y="588264"/>
                  </a:moveTo>
                  <a:lnTo>
                    <a:pt x="696468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655320" y="42672"/>
                  </a:lnTo>
                  <a:lnTo>
                    <a:pt x="655320" y="21336"/>
                  </a:lnTo>
                  <a:lnTo>
                    <a:pt x="675132" y="42672"/>
                  </a:lnTo>
                  <a:lnTo>
                    <a:pt x="675132" y="588264"/>
                  </a:lnTo>
                  <a:lnTo>
                    <a:pt x="696468" y="588264"/>
                  </a:lnTo>
                  <a:close/>
                </a:path>
                <a:path w="696595" h="58864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96595" h="588645">
                  <a:moveTo>
                    <a:pt x="42672" y="54559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96595" h="588645">
                  <a:moveTo>
                    <a:pt x="675132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655320" y="588264"/>
                  </a:lnTo>
                  <a:lnTo>
                    <a:pt x="655320" y="566928"/>
                  </a:lnTo>
                  <a:lnTo>
                    <a:pt x="675132" y="545592"/>
                  </a:lnTo>
                  <a:close/>
                </a:path>
                <a:path w="696595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696595" h="588645">
                  <a:moveTo>
                    <a:pt x="675132" y="42672"/>
                  </a:moveTo>
                  <a:lnTo>
                    <a:pt x="655320" y="21336"/>
                  </a:lnTo>
                  <a:lnTo>
                    <a:pt x="655320" y="42672"/>
                  </a:lnTo>
                  <a:lnTo>
                    <a:pt x="675132" y="42672"/>
                  </a:lnTo>
                  <a:close/>
                </a:path>
                <a:path w="696595" h="588645">
                  <a:moveTo>
                    <a:pt x="675132" y="545592"/>
                  </a:moveTo>
                  <a:lnTo>
                    <a:pt x="675132" y="42672"/>
                  </a:lnTo>
                  <a:lnTo>
                    <a:pt x="655320" y="42672"/>
                  </a:lnTo>
                  <a:lnTo>
                    <a:pt x="655320" y="545592"/>
                  </a:lnTo>
                  <a:lnTo>
                    <a:pt x="675132" y="545592"/>
                  </a:lnTo>
                  <a:close/>
                </a:path>
                <a:path w="696595" h="588645">
                  <a:moveTo>
                    <a:pt x="675132" y="588264"/>
                  </a:moveTo>
                  <a:lnTo>
                    <a:pt x="675132" y="545592"/>
                  </a:lnTo>
                  <a:lnTo>
                    <a:pt x="655320" y="566928"/>
                  </a:lnTo>
                  <a:lnTo>
                    <a:pt x="655320" y="588264"/>
                  </a:lnTo>
                  <a:lnTo>
                    <a:pt x="675132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973135" y="2041652"/>
            <a:ext cx="2613660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Tabulka</a:t>
            </a:r>
            <a:r>
              <a:rPr sz="2600" b="1" spc="-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symbolů: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033074" y="3674365"/>
            <a:ext cx="2392680" cy="1595755"/>
            <a:chOff x="5663062" y="3674364"/>
            <a:chExt cx="2392680" cy="1595755"/>
          </a:xfrm>
        </p:grpSpPr>
        <p:sp>
          <p:nvSpPr>
            <p:cNvPr id="65" name="object 65"/>
            <p:cNvSpPr/>
            <p:nvPr/>
          </p:nvSpPr>
          <p:spPr>
            <a:xfrm>
              <a:off x="6354957" y="3695699"/>
              <a:ext cx="1175385" cy="546100"/>
            </a:xfrm>
            <a:custGeom>
              <a:avLst/>
              <a:gdLst/>
              <a:ahLst/>
              <a:cxnLst/>
              <a:rect l="l" t="t" r="r" b="b"/>
              <a:pathLst>
                <a:path w="1175384" h="546100">
                  <a:moveTo>
                    <a:pt x="1175003" y="545591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1175003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333622" y="3674364"/>
              <a:ext cx="1217930" cy="586740"/>
            </a:xfrm>
            <a:custGeom>
              <a:avLst/>
              <a:gdLst/>
              <a:ahLst/>
              <a:cxnLst/>
              <a:rect l="l" t="t" r="r" b="b"/>
              <a:pathLst>
                <a:path w="1217929" h="586739">
                  <a:moveTo>
                    <a:pt x="1217676" y="586740"/>
                  </a:moveTo>
                  <a:lnTo>
                    <a:pt x="1217676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176528" y="41148"/>
                  </a:lnTo>
                  <a:lnTo>
                    <a:pt x="1176528" y="21336"/>
                  </a:lnTo>
                  <a:lnTo>
                    <a:pt x="1196340" y="41148"/>
                  </a:lnTo>
                  <a:lnTo>
                    <a:pt x="1196340" y="586740"/>
                  </a:lnTo>
                  <a:lnTo>
                    <a:pt x="1217676" y="586740"/>
                  </a:lnTo>
                  <a:close/>
                </a:path>
                <a:path w="1217929" h="58673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217929" h="586739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217929" h="586739">
                  <a:moveTo>
                    <a:pt x="1196340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6740"/>
                  </a:lnTo>
                  <a:lnTo>
                    <a:pt x="1176528" y="586740"/>
                  </a:lnTo>
                  <a:lnTo>
                    <a:pt x="1176528" y="566928"/>
                  </a:lnTo>
                  <a:lnTo>
                    <a:pt x="1196340" y="545592"/>
                  </a:lnTo>
                  <a:close/>
                </a:path>
                <a:path w="1217929" h="586739">
                  <a:moveTo>
                    <a:pt x="42672" y="586740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2672" y="586740"/>
                  </a:lnTo>
                  <a:close/>
                </a:path>
                <a:path w="1217929" h="586739">
                  <a:moveTo>
                    <a:pt x="1196340" y="41148"/>
                  </a:moveTo>
                  <a:lnTo>
                    <a:pt x="1176528" y="21336"/>
                  </a:lnTo>
                  <a:lnTo>
                    <a:pt x="1176528" y="41148"/>
                  </a:lnTo>
                  <a:lnTo>
                    <a:pt x="1196340" y="41148"/>
                  </a:lnTo>
                  <a:close/>
                </a:path>
                <a:path w="1217929" h="586739">
                  <a:moveTo>
                    <a:pt x="1196340" y="545592"/>
                  </a:moveTo>
                  <a:lnTo>
                    <a:pt x="1196340" y="41148"/>
                  </a:lnTo>
                  <a:lnTo>
                    <a:pt x="1176528" y="41148"/>
                  </a:lnTo>
                  <a:lnTo>
                    <a:pt x="1176528" y="545592"/>
                  </a:lnTo>
                  <a:lnTo>
                    <a:pt x="1196340" y="545592"/>
                  </a:lnTo>
                  <a:close/>
                </a:path>
                <a:path w="1217929" h="586739">
                  <a:moveTo>
                    <a:pt x="1196340" y="586740"/>
                  </a:moveTo>
                  <a:lnTo>
                    <a:pt x="1196340" y="545592"/>
                  </a:lnTo>
                  <a:lnTo>
                    <a:pt x="1176528" y="566928"/>
                  </a:lnTo>
                  <a:lnTo>
                    <a:pt x="1176528" y="586740"/>
                  </a:lnTo>
                  <a:lnTo>
                    <a:pt x="1196340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29961" y="3695699"/>
              <a:ext cx="504825" cy="546100"/>
            </a:xfrm>
            <a:custGeom>
              <a:avLst/>
              <a:gdLst/>
              <a:ahLst/>
              <a:cxnLst/>
              <a:rect l="l" t="t" r="r" b="b"/>
              <a:pathLst>
                <a:path w="504825" h="546100">
                  <a:moveTo>
                    <a:pt x="504443" y="545591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04443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510150" y="3674364"/>
              <a:ext cx="546100" cy="586740"/>
            </a:xfrm>
            <a:custGeom>
              <a:avLst/>
              <a:gdLst/>
              <a:ahLst/>
              <a:cxnLst/>
              <a:rect l="l" t="t" r="r" b="b"/>
              <a:pathLst>
                <a:path w="546100" h="586739">
                  <a:moveTo>
                    <a:pt x="545592" y="586740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19812" y="586740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21336"/>
                  </a:lnTo>
                  <a:lnTo>
                    <a:pt x="524256" y="41148"/>
                  </a:lnTo>
                  <a:lnTo>
                    <a:pt x="524256" y="586740"/>
                  </a:lnTo>
                  <a:lnTo>
                    <a:pt x="545592" y="586740"/>
                  </a:lnTo>
                  <a:close/>
                </a:path>
                <a:path w="546100" h="586739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46100" h="586739">
                  <a:moveTo>
                    <a:pt x="41148" y="545592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6100" h="586739">
                  <a:moveTo>
                    <a:pt x="524256" y="545592"/>
                  </a:moveTo>
                  <a:lnTo>
                    <a:pt x="19812" y="545592"/>
                  </a:lnTo>
                  <a:lnTo>
                    <a:pt x="41148" y="566928"/>
                  </a:lnTo>
                  <a:lnTo>
                    <a:pt x="41148" y="586740"/>
                  </a:lnTo>
                  <a:lnTo>
                    <a:pt x="502920" y="586740"/>
                  </a:lnTo>
                  <a:lnTo>
                    <a:pt x="502920" y="566928"/>
                  </a:lnTo>
                  <a:lnTo>
                    <a:pt x="524256" y="545592"/>
                  </a:lnTo>
                  <a:close/>
                </a:path>
                <a:path w="546100" h="586739">
                  <a:moveTo>
                    <a:pt x="41148" y="586740"/>
                  </a:moveTo>
                  <a:lnTo>
                    <a:pt x="41148" y="566928"/>
                  </a:lnTo>
                  <a:lnTo>
                    <a:pt x="19812" y="545592"/>
                  </a:lnTo>
                  <a:lnTo>
                    <a:pt x="19812" y="586740"/>
                  </a:lnTo>
                  <a:lnTo>
                    <a:pt x="41148" y="586740"/>
                  </a:lnTo>
                  <a:close/>
                </a:path>
                <a:path w="546100" h="586739">
                  <a:moveTo>
                    <a:pt x="524256" y="41148"/>
                  </a:moveTo>
                  <a:lnTo>
                    <a:pt x="502920" y="21336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86739">
                  <a:moveTo>
                    <a:pt x="524256" y="545592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  <a:path w="546100" h="586739">
                  <a:moveTo>
                    <a:pt x="524256" y="586740"/>
                  </a:moveTo>
                  <a:lnTo>
                    <a:pt x="524256" y="545592"/>
                  </a:lnTo>
                  <a:lnTo>
                    <a:pt x="502920" y="566928"/>
                  </a:lnTo>
                  <a:lnTo>
                    <a:pt x="502920" y="586740"/>
                  </a:lnTo>
                  <a:lnTo>
                    <a:pt x="524256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682873" y="3695699"/>
              <a:ext cx="658495" cy="546100"/>
            </a:xfrm>
            <a:custGeom>
              <a:avLst/>
              <a:gdLst/>
              <a:ahLst/>
              <a:cxnLst/>
              <a:rect l="l" t="t" r="r" b="b"/>
              <a:pathLst>
                <a:path w="658495" h="546100">
                  <a:moveTo>
                    <a:pt x="658367" y="545591"/>
                  </a:moveTo>
                  <a:lnTo>
                    <a:pt x="658367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658367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63062" y="3674364"/>
              <a:ext cx="699770" cy="586740"/>
            </a:xfrm>
            <a:custGeom>
              <a:avLst/>
              <a:gdLst/>
              <a:ahLst/>
              <a:cxnLst/>
              <a:rect l="l" t="t" r="r" b="b"/>
              <a:pathLst>
                <a:path w="699770" h="586739">
                  <a:moveTo>
                    <a:pt x="699516" y="586740"/>
                  </a:moveTo>
                  <a:lnTo>
                    <a:pt x="699516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19812" y="586740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656844" y="41148"/>
                  </a:lnTo>
                  <a:lnTo>
                    <a:pt x="656844" y="21336"/>
                  </a:lnTo>
                  <a:lnTo>
                    <a:pt x="678180" y="41148"/>
                  </a:lnTo>
                  <a:lnTo>
                    <a:pt x="678180" y="586740"/>
                  </a:lnTo>
                  <a:lnTo>
                    <a:pt x="699516" y="586740"/>
                  </a:lnTo>
                  <a:close/>
                </a:path>
                <a:path w="699770" h="586739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699770" h="586739">
                  <a:moveTo>
                    <a:pt x="41148" y="545592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699770" h="586739">
                  <a:moveTo>
                    <a:pt x="678180" y="545592"/>
                  </a:moveTo>
                  <a:lnTo>
                    <a:pt x="19812" y="545592"/>
                  </a:lnTo>
                  <a:lnTo>
                    <a:pt x="41148" y="566928"/>
                  </a:lnTo>
                  <a:lnTo>
                    <a:pt x="41148" y="586740"/>
                  </a:lnTo>
                  <a:lnTo>
                    <a:pt x="656844" y="586740"/>
                  </a:lnTo>
                  <a:lnTo>
                    <a:pt x="656844" y="566928"/>
                  </a:lnTo>
                  <a:lnTo>
                    <a:pt x="678180" y="545592"/>
                  </a:lnTo>
                  <a:close/>
                </a:path>
                <a:path w="699770" h="586739">
                  <a:moveTo>
                    <a:pt x="41148" y="586740"/>
                  </a:moveTo>
                  <a:lnTo>
                    <a:pt x="41148" y="566928"/>
                  </a:lnTo>
                  <a:lnTo>
                    <a:pt x="19812" y="545592"/>
                  </a:lnTo>
                  <a:lnTo>
                    <a:pt x="19812" y="586740"/>
                  </a:lnTo>
                  <a:lnTo>
                    <a:pt x="41148" y="586740"/>
                  </a:lnTo>
                  <a:close/>
                </a:path>
                <a:path w="699770" h="586739">
                  <a:moveTo>
                    <a:pt x="678180" y="41148"/>
                  </a:moveTo>
                  <a:lnTo>
                    <a:pt x="656844" y="21336"/>
                  </a:lnTo>
                  <a:lnTo>
                    <a:pt x="656844" y="41148"/>
                  </a:lnTo>
                  <a:lnTo>
                    <a:pt x="678180" y="41148"/>
                  </a:lnTo>
                  <a:close/>
                </a:path>
                <a:path w="699770" h="586739">
                  <a:moveTo>
                    <a:pt x="678180" y="545592"/>
                  </a:moveTo>
                  <a:lnTo>
                    <a:pt x="678180" y="41148"/>
                  </a:lnTo>
                  <a:lnTo>
                    <a:pt x="656844" y="41148"/>
                  </a:lnTo>
                  <a:lnTo>
                    <a:pt x="656844" y="545592"/>
                  </a:lnTo>
                  <a:lnTo>
                    <a:pt x="678180" y="545592"/>
                  </a:lnTo>
                  <a:close/>
                </a:path>
                <a:path w="699770" h="586739">
                  <a:moveTo>
                    <a:pt x="678180" y="586740"/>
                  </a:moveTo>
                  <a:lnTo>
                    <a:pt x="678180" y="545592"/>
                  </a:lnTo>
                  <a:lnTo>
                    <a:pt x="656844" y="566928"/>
                  </a:lnTo>
                  <a:lnTo>
                    <a:pt x="656844" y="586740"/>
                  </a:lnTo>
                  <a:lnTo>
                    <a:pt x="678180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54957" y="4198619"/>
              <a:ext cx="1175385" cy="546100"/>
            </a:xfrm>
            <a:custGeom>
              <a:avLst/>
              <a:gdLst/>
              <a:ahLst/>
              <a:cxnLst/>
              <a:rect l="l" t="t" r="r" b="b"/>
              <a:pathLst>
                <a:path w="1175384" h="546100">
                  <a:moveTo>
                    <a:pt x="1175003" y="545591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1175003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33622" y="4177284"/>
              <a:ext cx="1217930" cy="588645"/>
            </a:xfrm>
            <a:custGeom>
              <a:avLst/>
              <a:gdLst/>
              <a:ahLst/>
              <a:cxnLst/>
              <a:rect l="l" t="t" r="r" b="b"/>
              <a:pathLst>
                <a:path w="1217929" h="588645">
                  <a:moveTo>
                    <a:pt x="1217676" y="588264"/>
                  </a:moveTo>
                  <a:lnTo>
                    <a:pt x="1217676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176528" y="42672"/>
                  </a:lnTo>
                  <a:lnTo>
                    <a:pt x="1176528" y="21336"/>
                  </a:lnTo>
                  <a:lnTo>
                    <a:pt x="1196340" y="42672"/>
                  </a:lnTo>
                  <a:lnTo>
                    <a:pt x="1196340" y="588264"/>
                  </a:lnTo>
                  <a:lnTo>
                    <a:pt x="1217676" y="588264"/>
                  </a:lnTo>
                  <a:close/>
                </a:path>
                <a:path w="1217929" h="588645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217929" h="588645">
                  <a:moveTo>
                    <a:pt x="42672" y="54559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217929" h="588645">
                  <a:moveTo>
                    <a:pt x="1196340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1176528" y="588264"/>
                  </a:lnTo>
                  <a:lnTo>
                    <a:pt x="1176528" y="566928"/>
                  </a:lnTo>
                  <a:lnTo>
                    <a:pt x="1196340" y="545592"/>
                  </a:lnTo>
                  <a:close/>
                </a:path>
                <a:path w="1217929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1217929" h="588645">
                  <a:moveTo>
                    <a:pt x="1196340" y="42672"/>
                  </a:moveTo>
                  <a:lnTo>
                    <a:pt x="1176528" y="21336"/>
                  </a:lnTo>
                  <a:lnTo>
                    <a:pt x="1176528" y="42672"/>
                  </a:lnTo>
                  <a:lnTo>
                    <a:pt x="1196340" y="42672"/>
                  </a:lnTo>
                  <a:close/>
                </a:path>
                <a:path w="1217929" h="588645">
                  <a:moveTo>
                    <a:pt x="1196340" y="545592"/>
                  </a:moveTo>
                  <a:lnTo>
                    <a:pt x="1196340" y="42672"/>
                  </a:lnTo>
                  <a:lnTo>
                    <a:pt x="1176528" y="42672"/>
                  </a:lnTo>
                  <a:lnTo>
                    <a:pt x="1176528" y="545592"/>
                  </a:lnTo>
                  <a:lnTo>
                    <a:pt x="1196340" y="545592"/>
                  </a:lnTo>
                  <a:close/>
                </a:path>
                <a:path w="1217929" h="588645">
                  <a:moveTo>
                    <a:pt x="1196340" y="588264"/>
                  </a:moveTo>
                  <a:lnTo>
                    <a:pt x="1196340" y="545592"/>
                  </a:lnTo>
                  <a:lnTo>
                    <a:pt x="1176528" y="566928"/>
                  </a:lnTo>
                  <a:lnTo>
                    <a:pt x="1176528" y="588264"/>
                  </a:lnTo>
                  <a:lnTo>
                    <a:pt x="119634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529961" y="4198619"/>
              <a:ext cx="504825" cy="546100"/>
            </a:xfrm>
            <a:custGeom>
              <a:avLst/>
              <a:gdLst/>
              <a:ahLst/>
              <a:cxnLst/>
              <a:rect l="l" t="t" r="r" b="b"/>
              <a:pathLst>
                <a:path w="504825" h="546100">
                  <a:moveTo>
                    <a:pt x="504443" y="545591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04443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510150" y="4177284"/>
              <a:ext cx="546100" cy="588645"/>
            </a:xfrm>
            <a:custGeom>
              <a:avLst/>
              <a:gdLst/>
              <a:ahLst/>
              <a:cxnLst/>
              <a:rect l="l" t="t" r="r" b="b"/>
              <a:pathLst>
                <a:path w="546100" h="588645">
                  <a:moveTo>
                    <a:pt x="545592" y="588264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19812" y="588264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21336"/>
                  </a:lnTo>
                  <a:lnTo>
                    <a:pt x="524256" y="42672"/>
                  </a:lnTo>
                  <a:lnTo>
                    <a:pt x="524256" y="588264"/>
                  </a:lnTo>
                  <a:lnTo>
                    <a:pt x="545592" y="588264"/>
                  </a:lnTo>
                  <a:close/>
                </a:path>
                <a:path w="546100" h="588645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546100" h="588645">
                  <a:moveTo>
                    <a:pt x="41148" y="545592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6100" h="588645">
                  <a:moveTo>
                    <a:pt x="524256" y="545592"/>
                  </a:moveTo>
                  <a:lnTo>
                    <a:pt x="19812" y="545592"/>
                  </a:lnTo>
                  <a:lnTo>
                    <a:pt x="41148" y="566928"/>
                  </a:lnTo>
                  <a:lnTo>
                    <a:pt x="41148" y="588264"/>
                  </a:lnTo>
                  <a:lnTo>
                    <a:pt x="502920" y="588264"/>
                  </a:lnTo>
                  <a:lnTo>
                    <a:pt x="502920" y="566928"/>
                  </a:lnTo>
                  <a:lnTo>
                    <a:pt x="524256" y="545592"/>
                  </a:lnTo>
                  <a:close/>
                </a:path>
                <a:path w="546100" h="588645">
                  <a:moveTo>
                    <a:pt x="41148" y="588264"/>
                  </a:moveTo>
                  <a:lnTo>
                    <a:pt x="41148" y="566928"/>
                  </a:lnTo>
                  <a:lnTo>
                    <a:pt x="19812" y="545592"/>
                  </a:lnTo>
                  <a:lnTo>
                    <a:pt x="19812" y="588264"/>
                  </a:lnTo>
                  <a:lnTo>
                    <a:pt x="41148" y="588264"/>
                  </a:lnTo>
                  <a:close/>
                </a:path>
                <a:path w="546100" h="588645">
                  <a:moveTo>
                    <a:pt x="524256" y="42672"/>
                  </a:moveTo>
                  <a:lnTo>
                    <a:pt x="502920" y="21336"/>
                  </a:lnTo>
                  <a:lnTo>
                    <a:pt x="502920" y="42672"/>
                  </a:lnTo>
                  <a:lnTo>
                    <a:pt x="524256" y="42672"/>
                  </a:lnTo>
                  <a:close/>
                </a:path>
                <a:path w="546100" h="588645">
                  <a:moveTo>
                    <a:pt x="524256" y="545592"/>
                  </a:moveTo>
                  <a:lnTo>
                    <a:pt x="524256" y="42672"/>
                  </a:lnTo>
                  <a:lnTo>
                    <a:pt x="502920" y="42672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  <a:path w="546100" h="588645">
                  <a:moveTo>
                    <a:pt x="524256" y="588264"/>
                  </a:moveTo>
                  <a:lnTo>
                    <a:pt x="524256" y="545592"/>
                  </a:lnTo>
                  <a:lnTo>
                    <a:pt x="502920" y="566928"/>
                  </a:lnTo>
                  <a:lnTo>
                    <a:pt x="502920" y="588264"/>
                  </a:lnTo>
                  <a:lnTo>
                    <a:pt x="524256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682873" y="4198619"/>
              <a:ext cx="658495" cy="546100"/>
            </a:xfrm>
            <a:custGeom>
              <a:avLst/>
              <a:gdLst/>
              <a:ahLst/>
              <a:cxnLst/>
              <a:rect l="l" t="t" r="r" b="b"/>
              <a:pathLst>
                <a:path w="658495" h="546100">
                  <a:moveTo>
                    <a:pt x="658367" y="545591"/>
                  </a:moveTo>
                  <a:lnTo>
                    <a:pt x="658367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658367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663062" y="4177284"/>
              <a:ext cx="699770" cy="588645"/>
            </a:xfrm>
            <a:custGeom>
              <a:avLst/>
              <a:gdLst/>
              <a:ahLst/>
              <a:cxnLst/>
              <a:rect l="l" t="t" r="r" b="b"/>
              <a:pathLst>
                <a:path w="699770" h="588645">
                  <a:moveTo>
                    <a:pt x="699516" y="588264"/>
                  </a:moveTo>
                  <a:lnTo>
                    <a:pt x="699516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19812" y="588264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656844" y="42672"/>
                  </a:lnTo>
                  <a:lnTo>
                    <a:pt x="656844" y="21336"/>
                  </a:lnTo>
                  <a:lnTo>
                    <a:pt x="678180" y="42672"/>
                  </a:lnTo>
                  <a:lnTo>
                    <a:pt x="678180" y="588264"/>
                  </a:lnTo>
                  <a:lnTo>
                    <a:pt x="699516" y="588264"/>
                  </a:lnTo>
                  <a:close/>
                </a:path>
                <a:path w="699770" h="588645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699770" h="588645">
                  <a:moveTo>
                    <a:pt x="41148" y="545592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699770" h="588645">
                  <a:moveTo>
                    <a:pt x="678180" y="545592"/>
                  </a:moveTo>
                  <a:lnTo>
                    <a:pt x="19812" y="545592"/>
                  </a:lnTo>
                  <a:lnTo>
                    <a:pt x="41148" y="566928"/>
                  </a:lnTo>
                  <a:lnTo>
                    <a:pt x="41148" y="588264"/>
                  </a:lnTo>
                  <a:lnTo>
                    <a:pt x="656844" y="588264"/>
                  </a:lnTo>
                  <a:lnTo>
                    <a:pt x="656844" y="566928"/>
                  </a:lnTo>
                  <a:lnTo>
                    <a:pt x="678180" y="545592"/>
                  </a:lnTo>
                  <a:close/>
                </a:path>
                <a:path w="699770" h="588645">
                  <a:moveTo>
                    <a:pt x="41148" y="588264"/>
                  </a:moveTo>
                  <a:lnTo>
                    <a:pt x="41148" y="566928"/>
                  </a:lnTo>
                  <a:lnTo>
                    <a:pt x="19812" y="545592"/>
                  </a:lnTo>
                  <a:lnTo>
                    <a:pt x="19812" y="588264"/>
                  </a:lnTo>
                  <a:lnTo>
                    <a:pt x="41148" y="588264"/>
                  </a:lnTo>
                  <a:close/>
                </a:path>
                <a:path w="699770" h="588645">
                  <a:moveTo>
                    <a:pt x="678180" y="42672"/>
                  </a:moveTo>
                  <a:lnTo>
                    <a:pt x="656844" y="21336"/>
                  </a:lnTo>
                  <a:lnTo>
                    <a:pt x="656844" y="42672"/>
                  </a:lnTo>
                  <a:lnTo>
                    <a:pt x="678180" y="42672"/>
                  </a:lnTo>
                  <a:close/>
                </a:path>
                <a:path w="699770" h="588645">
                  <a:moveTo>
                    <a:pt x="678180" y="545592"/>
                  </a:moveTo>
                  <a:lnTo>
                    <a:pt x="678180" y="42672"/>
                  </a:lnTo>
                  <a:lnTo>
                    <a:pt x="656844" y="42672"/>
                  </a:lnTo>
                  <a:lnTo>
                    <a:pt x="656844" y="545592"/>
                  </a:lnTo>
                  <a:lnTo>
                    <a:pt x="678180" y="545592"/>
                  </a:lnTo>
                  <a:close/>
                </a:path>
                <a:path w="699770" h="588645">
                  <a:moveTo>
                    <a:pt x="678180" y="588264"/>
                  </a:moveTo>
                  <a:lnTo>
                    <a:pt x="678180" y="545592"/>
                  </a:lnTo>
                  <a:lnTo>
                    <a:pt x="656844" y="566928"/>
                  </a:lnTo>
                  <a:lnTo>
                    <a:pt x="656844" y="588264"/>
                  </a:lnTo>
                  <a:lnTo>
                    <a:pt x="67818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354957" y="4703063"/>
              <a:ext cx="1175385" cy="546100"/>
            </a:xfrm>
            <a:custGeom>
              <a:avLst/>
              <a:gdLst/>
              <a:ahLst/>
              <a:cxnLst/>
              <a:rect l="l" t="t" r="r" b="b"/>
              <a:pathLst>
                <a:path w="1175384" h="546100">
                  <a:moveTo>
                    <a:pt x="1175003" y="545591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1175003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333622" y="4681728"/>
              <a:ext cx="1217930" cy="588645"/>
            </a:xfrm>
            <a:custGeom>
              <a:avLst/>
              <a:gdLst/>
              <a:ahLst/>
              <a:cxnLst/>
              <a:rect l="l" t="t" r="r" b="b"/>
              <a:pathLst>
                <a:path w="1217929" h="588645">
                  <a:moveTo>
                    <a:pt x="1217676" y="588264"/>
                  </a:moveTo>
                  <a:lnTo>
                    <a:pt x="1217676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176528" y="41148"/>
                  </a:lnTo>
                  <a:lnTo>
                    <a:pt x="1176528" y="21336"/>
                  </a:lnTo>
                  <a:lnTo>
                    <a:pt x="1196340" y="41148"/>
                  </a:lnTo>
                  <a:lnTo>
                    <a:pt x="1196340" y="588264"/>
                  </a:lnTo>
                  <a:lnTo>
                    <a:pt x="1217676" y="588264"/>
                  </a:lnTo>
                  <a:close/>
                </a:path>
                <a:path w="1217929" h="588645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217929" h="588645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217929" h="588645">
                  <a:moveTo>
                    <a:pt x="1196340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1176528" y="588264"/>
                  </a:lnTo>
                  <a:lnTo>
                    <a:pt x="1176528" y="566928"/>
                  </a:lnTo>
                  <a:lnTo>
                    <a:pt x="1196340" y="545592"/>
                  </a:lnTo>
                  <a:close/>
                </a:path>
                <a:path w="1217929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1217929" h="588645">
                  <a:moveTo>
                    <a:pt x="1196340" y="41148"/>
                  </a:moveTo>
                  <a:lnTo>
                    <a:pt x="1176528" y="21336"/>
                  </a:lnTo>
                  <a:lnTo>
                    <a:pt x="1176528" y="41148"/>
                  </a:lnTo>
                  <a:lnTo>
                    <a:pt x="1196340" y="41148"/>
                  </a:lnTo>
                  <a:close/>
                </a:path>
                <a:path w="1217929" h="588645">
                  <a:moveTo>
                    <a:pt x="1196340" y="545592"/>
                  </a:moveTo>
                  <a:lnTo>
                    <a:pt x="1196340" y="41148"/>
                  </a:lnTo>
                  <a:lnTo>
                    <a:pt x="1176528" y="41148"/>
                  </a:lnTo>
                  <a:lnTo>
                    <a:pt x="1176528" y="545592"/>
                  </a:lnTo>
                  <a:lnTo>
                    <a:pt x="1196340" y="545592"/>
                  </a:lnTo>
                  <a:close/>
                </a:path>
                <a:path w="1217929" h="588645">
                  <a:moveTo>
                    <a:pt x="1196340" y="588264"/>
                  </a:moveTo>
                  <a:lnTo>
                    <a:pt x="1196340" y="545592"/>
                  </a:lnTo>
                  <a:lnTo>
                    <a:pt x="1176528" y="566928"/>
                  </a:lnTo>
                  <a:lnTo>
                    <a:pt x="1176528" y="588264"/>
                  </a:lnTo>
                  <a:lnTo>
                    <a:pt x="119634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529961" y="4703063"/>
              <a:ext cx="504825" cy="546100"/>
            </a:xfrm>
            <a:custGeom>
              <a:avLst/>
              <a:gdLst/>
              <a:ahLst/>
              <a:cxnLst/>
              <a:rect l="l" t="t" r="r" b="b"/>
              <a:pathLst>
                <a:path w="504825" h="546100">
                  <a:moveTo>
                    <a:pt x="504443" y="545591"/>
                  </a:moveTo>
                  <a:lnTo>
                    <a:pt x="504443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504443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10150" y="4681728"/>
              <a:ext cx="546100" cy="588645"/>
            </a:xfrm>
            <a:custGeom>
              <a:avLst/>
              <a:gdLst/>
              <a:ahLst/>
              <a:cxnLst/>
              <a:rect l="l" t="t" r="r" b="b"/>
              <a:pathLst>
                <a:path w="546100" h="588645">
                  <a:moveTo>
                    <a:pt x="545592" y="588264"/>
                  </a:moveTo>
                  <a:lnTo>
                    <a:pt x="545592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19812" y="588264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02920" y="41148"/>
                  </a:lnTo>
                  <a:lnTo>
                    <a:pt x="502920" y="21336"/>
                  </a:lnTo>
                  <a:lnTo>
                    <a:pt x="524256" y="41148"/>
                  </a:lnTo>
                  <a:lnTo>
                    <a:pt x="524256" y="588264"/>
                  </a:lnTo>
                  <a:lnTo>
                    <a:pt x="545592" y="588264"/>
                  </a:lnTo>
                  <a:close/>
                </a:path>
                <a:path w="546100" h="588645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46100" h="588645">
                  <a:moveTo>
                    <a:pt x="41148" y="545592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546100" h="588645">
                  <a:moveTo>
                    <a:pt x="524256" y="545592"/>
                  </a:moveTo>
                  <a:lnTo>
                    <a:pt x="19812" y="545592"/>
                  </a:lnTo>
                  <a:lnTo>
                    <a:pt x="41148" y="566928"/>
                  </a:lnTo>
                  <a:lnTo>
                    <a:pt x="41148" y="588264"/>
                  </a:lnTo>
                  <a:lnTo>
                    <a:pt x="502920" y="588264"/>
                  </a:lnTo>
                  <a:lnTo>
                    <a:pt x="502920" y="566928"/>
                  </a:lnTo>
                  <a:lnTo>
                    <a:pt x="524256" y="545592"/>
                  </a:lnTo>
                  <a:close/>
                </a:path>
                <a:path w="546100" h="588645">
                  <a:moveTo>
                    <a:pt x="41148" y="588264"/>
                  </a:moveTo>
                  <a:lnTo>
                    <a:pt x="41148" y="566928"/>
                  </a:lnTo>
                  <a:lnTo>
                    <a:pt x="19812" y="545592"/>
                  </a:lnTo>
                  <a:lnTo>
                    <a:pt x="19812" y="588264"/>
                  </a:lnTo>
                  <a:lnTo>
                    <a:pt x="41148" y="588264"/>
                  </a:lnTo>
                  <a:close/>
                </a:path>
                <a:path w="546100" h="588645">
                  <a:moveTo>
                    <a:pt x="524256" y="41148"/>
                  </a:moveTo>
                  <a:lnTo>
                    <a:pt x="502920" y="21336"/>
                  </a:lnTo>
                  <a:lnTo>
                    <a:pt x="502920" y="41148"/>
                  </a:lnTo>
                  <a:lnTo>
                    <a:pt x="524256" y="41148"/>
                  </a:lnTo>
                  <a:close/>
                </a:path>
                <a:path w="546100" h="588645">
                  <a:moveTo>
                    <a:pt x="524256" y="545592"/>
                  </a:moveTo>
                  <a:lnTo>
                    <a:pt x="524256" y="41148"/>
                  </a:lnTo>
                  <a:lnTo>
                    <a:pt x="502920" y="41148"/>
                  </a:lnTo>
                  <a:lnTo>
                    <a:pt x="502920" y="545592"/>
                  </a:lnTo>
                  <a:lnTo>
                    <a:pt x="524256" y="545592"/>
                  </a:lnTo>
                  <a:close/>
                </a:path>
                <a:path w="546100" h="588645">
                  <a:moveTo>
                    <a:pt x="524256" y="588264"/>
                  </a:moveTo>
                  <a:lnTo>
                    <a:pt x="524256" y="545592"/>
                  </a:lnTo>
                  <a:lnTo>
                    <a:pt x="502920" y="566928"/>
                  </a:lnTo>
                  <a:lnTo>
                    <a:pt x="502920" y="588264"/>
                  </a:lnTo>
                  <a:lnTo>
                    <a:pt x="524256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682873" y="4703063"/>
              <a:ext cx="658495" cy="546100"/>
            </a:xfrm>
            <a:custGeom>
              <a:avLst/>
              <a:gdLst/>
              <a:ahLst/>
              <a:cxnLst/>
              <a:rect l="l" t="t" r="r" b="b"/>
              <a:pathLst>
                <a:path w="658495" h="546100">
                  <a:moveTo>
                    <a:pt x="658367" y="545591"/>
                  </a:moveTo>
                  <a:lnTo>
                    <a:pt x="658367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658367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663062" y="4681728"/>
              <a:ext cx="699770" cy="588645"/>
            </a:xfrm>
            <a:custGeom>
              <a:avLst/>
              <a:gdLst/>
              <a:ahLst/>
              <a:cxnLst/>
              <a:rect l="l" t="t" r="r" b="b"/>
              <a:pathLst>
                <a:path w="699770" h="588645">
                  <a:moveTo>
                    <a:pt x="699516" y="588264"/>
                  </a:moveTo>
                  <a:lnTo>
                    <a:pt x="699516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19812" y="588264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656844" y="41148"/>
                  </a:lnTo>
                  <a:lnTo>
                    <a:pt x="656844" y="21336"/>
                  </a:lnTo>
                  <a:lnTo>
                    <a:pt x="678180" y="41148"/>
                  </a:lnTo>
                  <a:lnTo>
                    <a:pt x="678180" y="588264"/>
                  </a:lnTo>
                  <a:lnTo>
                    <a:pt x="699516" y="588264"/>
                  </a:lnTo>
                  <a:close/>
                </a:path>
                <a:path w="699770" h="588645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699770" h="588645">
                  <a:moveTo>
                    <a:pt x="41148" y="545592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699770" h="588645">
                  <a:moveTo>
                    <a:pt x="678180" y="545592"/>
                  </a:moveTo>
                  <a:lnTo>
                    <a:pt x="19812" y="545592"/>
                  </a:lnTo>
                  <a:lnTo>
                    <a:pt x="41148" y="566928"/>
                  </a:lnTo>
                  <a:lnTo>
                    <a:pt x="41148" y="588264"/>
                  </a:lnTo>
                  <a:lnTo>
                    <a:pt x="656844" y="588264"/>
                  </a:lnTo>
                  <a:lnTo>
                    <a:pt x="656844" y="566928"/>
                  </a:lnTo>
                  <a:lnTo>
                    <a:pt x="678180" y="545592"/>
                  </a:lnTo>
                  <a:close/>
                </a:path>
                <a:path w="699770" h="588645">
                  <a:moveTo>
                    <a:pt x="41148" y="588264"/>
                  </a:moveTo>
                  <a:lnTo>
                    <a:pt x="41148" y="566928"/>
                  </a:lnTo>
                  <a:lnTo>
                    <a:pt x="19812" y="545592"/>
                  </a:lnTo>
                  <a:lnTo>
                    <a:pt x="19812" y="588264"/>
                  </a:lnTo>
                  <a:lnTo>
                    <a:pt x="41148" y="588264"/>
                  </a:lnTo>
                  <a:close/>
                </a:path>
                <a:path w="699770" h="588645">
                  <a:moveTo>
                    <a:pt x="678180" y="41148"/>
                  </a:moveTo>
                  <a:lnTo>
                    <a:pt x="656844" y="21336"/>
                  </a:lnTo>
                  <a:lnTo>
                    <a:pt x="656844" y="41148"/>
                  </a:lnTo>
                  <a:lnTo>
                    <a:pt x="678180" y="41148"/>
                  </a:lnTo>
                  <a:close/>
                </a:path>
                <a:path w="699770" h="588645">
                  <a:moveTo>
                    <a:pt x="678180" y="545592"/>
                  </a:moveTo>
                  <a:lnTo>
                    <a:pt x="678180" y="41148"/>
                  </a:lnTo>
                  <a:lnTo>
                    <a:pt x="656844" y="41148"/>
                  </a:lnTo>
                  <a:lnTo>
                    <a:pt x="656844" y="545592"/>
                  </a:lnTo>
                  <a:lnTo>
                    <a:pt x="678180" y="545592"/>
                  </a:lnTo>
                  <a:close/>
                </a:path>
                <a:path w="699770" h="588645">
                  <a:moveTo>
                    <a:pt x="678180" y="588264"/>
                  </a:moveTo>
                  <a:lnTo>
                    <a:pt x="678180" y="545592"/>
                  </a:lnTo>
                  <a:lnTo>
                    <a:pt x="656844" y="566928"/>
                  </a:lnTo>
                  <a:lnTo>
                    <a:pt x="656844" y="588264"/>
                  </a:lnTo>
                  <a:lnTo>
                    <a:pt x="678180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7226121" y="2611627"/>
            <a:ext cx="2122805" cy="2557751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699">
              <a:spcBef>
                <a:spcPts val="945"/>
              </a:spcBef>
              <a:tabLst>
                <a:tab pos="994979" algn="l"/>
                <a:tab pos="1764550" algn="l"/>
              </a:tabLst>
            </a:pPr>
            <a:r>
              <a:rPr sz="2600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5: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y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latin typeface="Times New Roman"/>
                <a:cs typeface="Times New Roman"/>
              </a:rPr>
              <a:t>…</a:t>
            </a:r>
            <a:endParaRPr sz="2600">
              <a:latin typeface="Times New Roman"/>
              <a:cs typeface="Times New Roman"/>
            </a:endParaRPr>
          </a:p>
          <a:p>
            <a:pPr marL="12699">
              <a:spcBef>
                <a:spcPts val="850"/>
              </a:spcBef>
              <a:tabLst>
                <a:tab pos="994979" algn="l"/>
                <a:tab pos="1764550" algn="l"/>
              </a:tabLst>
            </a:pPr>
            <a:r>
              <a:rPr sz="2600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4: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latin typeface="Times New Roman"/>
                <a:cs typeface="Times New Roman"/>
              </a:rPr>
              <a:t>…</a:t>
            </a:r>
            <a:endParaRPr sz="2600">
              <a:latin typeface="Times New Roman"/>
              <a:cs typeface="Times New Roman"/>
            </a:endParaRPr>
          </a:p>
          <a:p>
            <a:pPr marL="15239">
              <a:spcBef>
                <a:spcPts val="840"/>
              </a:spcBef>
              <a:tabLst>
                <a:tab pos="669247" algn="l"/>
                <a:tab pos="1774074" algn="l"/>
              </a:tabLst>
            </a:pPr>
            <a:r>
              <a:rPr sz="2600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3: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	</a:t>
            </a:r>
            <a:r>
              <a:rPr sz="2600" b="1" spc="-20" dirty="0">
                <a:latin typeface="Times New Roman"/>
                <a:cs typeface="Times New Roman"/>
              </a:rPr>
              <a:t>Proc1</a:t>
            </a:r>
            <a:r>
              <a:rPr sz="2600" b="1" dirty="0">
                <a:latin typeface="Times New Roman"/>
                <a:cs typeface="Times New Roman"/>
              </a:rPr>
              <a:t>	</a:t>
            </a:r>
            <a:r>
              <a:rPr sz="2600" b="1" spc="-50" dirty="0">
                <a:latin typeface="Times New Roman"/>
                <a:cs typeface="Times New Roman"/>
              </a:rPr>
              <a:t>…</a:t>
            </a:r>
            <a:endParaRPr sz="2600">
              <a:latin typeface="Times New Roman"/>
              <a:cs typeface="Times New Roman"/>
            </a:endParaRPr>
          </a:p>
          <a:p>
            <a:pPr marL="15239">
              <a:spcBef>
                <a:spcPts val="850"/>
              </a:spcBef>
              <a:tabLst>
                <a:tab pos="1001329" algn="l"/>
                <a:tab pos="1774074" algn="l"/>
              </a:tabLst>
            </a:pPr>
            <a:r>
              <a:rPr sz="2600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2: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latin typeface="Times New Roman"/>
                <a:cs typeface="Times New Roman"/>
              </a:rPr>
              <a:t>…</a:t>
            </a:r>
            <a:endParaRPr sz="2600">
              <a:latin typeface="Times New Roman"/>
              <a:cs typeface="Times New Roman"/>
            </a:endParaRPr>
          </a:p>
          <a:p>
            <a:pPr marL="15239">
              <a:spcBef>
                <a:spcPts val="840"/>
              </a:spcBef>
              <a:tabLst>
                <a:tab pos="1001329" algn="l"/>
                <a:tab pos="1774074" algn="l"/>
              </a:tabLst>
            </a:pPr>
            <a:r>
              <a:rPr sz="2600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1: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latin typeface="Times New Roman"/>
                <a:cs typeface="Times New Roman"/>
              </a:rPr>
              <a:t>…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7033074" y="5184648"/>
            <a:ext cx="2392680" cy="521334"/>
            <a:chOff x="5663062" y="5184648"/>
            <a:chExt cx="2392680" cy="521334"/>
          </a:xfrm>
        </p:grpSpPr>
        <p:sp>
          <p:nvSpPr>
            <p:cNvPr id="85" name="object 85"/>
            <p:cNvSpPr/>
            <p:nvPr/>
          </p:nvSpPr>
          <p:spPr>
            <a:xfrm>
              <a:off x="5682873" y="5205983"/>
              <a:ext cx="2352040" cy="480059"/>
            </a:xfrm>
            <a:custGeom>
              <a:avLst/>
              <a:gdLst/>
              <a:ahLst/>
              <a:cxnLst/>
              <a:rect l="l" t="t" r="r" b="b"/>
              <a:pathLst>
                <a:path w="2352040" h="480060">
                  <a:moveTo>
                    <a:pt x="2351531" y="480059"/>
                  </a:moveTo>
                  <a:lnTo>
                    <a:pt x="2351531" y="0"/>
                  </a:lnTo>
                  <a:lnTo>
                    <a:pt x="0" y="0"/>
                  </a:lnTo>
                  <a:lnTo>
                    <a:pt x="0" y="480059"/>
                  </a:lnTo>
                  <a:lnTo>
                    <a:pt x="2351531" y="480059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663062" y="5184648"/>
              <a:ext cx="2392680" cy="521334"/>
            </a:xfrm>
            <a:custGeom>
              <a:avLst/>
              <a:gdLst/>
              <a:ahLst/>
              <a:cxnLst/>
              <a:rect l="l" t="t" r="r" b="b"/>
              <a:pathLst>
                <a:path w="2392679" h="521335">
                  <a:moveTo>
                    <a:pt x="2392680" y="521208"/>
                  </a:moveTo>
                  <a:lnTo>
                    <a:pt x="2392680" y="0"/>
                  </a:lnTo>
                  <a:lnTo>
                    <a:pt x="0" y="0"/>
                  </a:lnTo>
                  <a:lnTo>
                    <a:pt x="0" y="521208"/>
                  </a:lnTo>
                  <a:lnTo>
                    <a:pt x="19812" y="521208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2350008" y="42672"/>
                  </a:lnTo>
                  <a:lnTo>
                    <a:pt x="2350008" y="21336"/>
                  </a:lnTo>
                  <a:lnTo>
                    <a:pt x="2371344" y="42672"/>
                  </a:lnTo>
                  <a:lnTo>
                    <a:pt x="2371344" y="521208"/>
                  </a:lnTo>
                  <a:lnTo>
                    <a:pt x="2392680" y="521208"/>
                  </a:lnTo>
                  <a:close/>
                </a:path>
                <a:path w="2392679" h="521335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2392679" h="521335">
                  <a:moveTo>
                    <a:pt x="41148" y="480060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480060"/>
                  </a:lnTo>
                  <a:lnTo>
                    <a:pt x="41148" y="480060"/>
                  </a:lnTo>
                  <a:close/>
                </a:path>
                <a:path w="2392679" h="521335">
                  <a:moveTo>
                    <a:pt x="2371344" y="480060"/>
                  </a:moveTo>
                  <a:lnTo>
                    <a:pt x="19812" y="480060"/>
                  </a:lnTo>
                  <a:lnTo>
                    <a:pt x="41148" y="501396"/>
                  </a:lnTo>
                  <a:lnTo>
                    <a:pt x="41148" y="521208"/>
                  </a:lnTo>
                  <a:lnTo>
                    <a:pt x="2350008" y="521208"/>
                  </a:lnTo>
                  <a:lnTo>
                    <a:pt x="2350008" y="501396"/>
                  </a:lnTo>
                  <a:lnTo>
                    <a:pt x="2371344" y="480060"/>
                  </a:lnTo>
                  <a:close/>
                </a:path>
                <a:path w="2392679" h="521335">
                  <a:moveTo>
                    <a:pt x="41148" y="521208"/>
                  </a:moveTo>
                  <a:lnTo>
                    <a:pt x="41148" y="501396"/>
                  </a:lnTo>
                  <a:lnTo>
                    <a:pt x="19812" y="480060"/>
                  </a:lnTo>
                  <a:lnTo>
                    <a:pt x="19812" y="521208"/>
                  </a:lnTo>
                  <a:lnTo>
                    <a:pt x="41148" y="521208"/>
                  </a:lnTo>
                  <a:close/>
                </a:path>
                <a:path w="2392679" h="521335">
                  <a:moveTo>
                    <a:pt x="2371344" y="42672"/>
                  </a:moveTo>
                  <a:lnTo>
                    <a:pt x="2350008" y="21336"/>
                  </a:lnTo>
                  <a:lnTo>
                    <a:pt x="2350008" y="42672"/>
                  </a:lnTo>
                  <a:lnTo>
                    <a:pt x="2371344" y="42672"/>
                  </a:lnTo>
                  <a:close/>
                </a:path>
                <a:path w="2392679" h="521335">
                  <a:moveTo>
                    <a:pt x="2371344" y="480060"/>
                  </a:moveTo>
                  <a:lnTo>
                    <a:pt x="2371344" y="42672"/>
                  </a:lnTo>
                  <a:lnTo>
                    <a:pt x="2350008" y="42672"/>
                  </a:lnTo>
                  <a:lnTo>
                    <a:pt x="2350008" y="480060"/>
                  </a:lnTo>
                  <a:lnTo>
                    <a:pt x="2371344" y="480060"/>
                  </a:lnTo>
                  <a:close/>
                </a:path>
                <a:path w="2392679" h="521335">
                  <a:moveTo>
                    <a:pt x="2371344" y="521208"/>
                  </a:moveTo>
                  <a:lnTo>
                    <a:pt x="2371344" y="480060"/>
                  </a:lnTo>
                  <a:lnTo>
                    <a:pt x="2350008" y="501396"/>
                  </a:lnTo>
                  <a:lnTo>
                    <a:pt x="2350008" y="521208"/>
                  </a:lnTo>
                  <a:lnTo>
                    <a:pt x="2371344" y="521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181923" y="5232906"/>
            <a:ext cx="2092960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200" b="1" spc="-20" dirty="0">
                <a:latin typeface="Times New Roman"/>
                <a:cs typeface="Times New Roman"/>
              </a:rPr>
              <a:t>Tabulka</a:t>
            </a:r>
            <a:r>
              <a:rPr sz="2200" b="1" spc="-9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symbolů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9320595" y="3442730"/>
            <a:ext cx="986155" cy="2078989"/>
          </a:xfrm>
          <a:custGeom>
            <a:avLst/>
            <a:gdLst/>
            <a:ahLst/>
            <a:cxnLst/>
            <a:rect l="l" t="t" r="r" b="b"/>
            <a:pathLst>
              <a:path w="986154" h="2078989">
                <a:moveTo>
                  <a:pt x="985786" y="1416812"/>
                </a:moveTo>
                <a:lnTo>
                  <a:pt x="976884" y="1392936"/>
                </a:lnTo>
                <a:lnTo>
                  <a:pt x="959002" y="1375283"/>
                </a:lnTo>
                <a:lnTo>
                  <a:pt x="936688" y="1366075"/>
                </a:lnTo>
                <a:lnTo>
                  <a:pt x="912380" y="1365707"/>
                </a:lnTo>
                <a:lnTo>
                  <a:pt x="908773" y="1367053"/>
                </a:lnTo>
                <a:lnTo>
                  <a:pt x="85471" y="94399"/>
                </a:lnTo>
                <a:lnTo>
                  <a:pt x="120396" y="71628"/>
                </a:lnTo>
                <a:lnTo>
                  <a:pt x="0" y="0"/>
                </a:lnTo>
                <a:lnTo>
                  <a:pt x="15240" y="140208"/>
                </a:lnTo>
                <a:lnTo>
                  <a:pt x="39624" y="124294"/>
                </a:lnTo>
                <a:lnTo>
                  <a:pt x="50419" y="117259"/>
                </a:lnTo>
                <a:lnTo>
                  <a:pt x="873594" y="1389710"/>
                </a:lnTo>
                <a:lnTo>
                  <a:pt x="870851" y="1392504"/>
                </a:lnTo>
                <a:lnTo>
                  <a:pt x="861631" y="1414653"/>
                </a:lnTo>
                <a:lnTo>
                  <a:pt x="870204" y="1461516"/>
                </a:lnTo>
                <a:lnTo>
                  <a:pt x="910209" y="1489138"/>
                </a:lnTo>
                <a:lnTo>
                  <a:pt x="934072" y="1490014"/>
                </a:lnTo>
                <a:lnTo>
                  <a:pt x="940308" y="1487652"/>
                </a:lnTo>
                <a:lnTo>
                  <a:pt x="957072" y="1481328"/>
                </a:lnTo>
                <a:lnTo>
                  <a:pt x="975601" y="1463433"/>
                </a:lnTo>
                <a:lnTo>
                  <a:pt x="985266" y="1441132"/>
                </a:lnTo>
                <a:lnTo>
                  <a:pt x="985786" y="1416812"/>
                </a:lnTo>
                <a:close/>
              </a:path>
              <a:path w="986154" h="2078989">
                <a:moveTo>
                  <a:pt x="985951" y="2021370"/>
                </a:moveTo>
                <a:lnTo>
                  <a:pt x="983932" y="1997392"/>
                </a:lnTo>
                <a:lnTo>
                  <a:pt x="973048" y="1975980"/>
                </a:lnTo>
                <a:lnTo>
                  <a:pt x="954024" y="1959864"/>
                </a:lnTo>
                <a:lnTo>
                  <a:pt x="930186" y="1952548"/>
                </a:lnTo>
                <a:lnTo>
                  <a:pt x="906208" y="1955101"/>
                </a:lnTo>
                <a:lnTo>
                  <a:pt x="884796" y="1966506"/>
                </a:lnTo>
                <a:lnTo>
                  <a:pt x="883043" y="1968601"/>
                </a:lnTo>
                <a:lnTo>
                  <a:pt x="120269" y="1553692"/>
                </a:lnTo>
                <a:lnTo>
                  <a:pt x="140208" y="1516380"/>
                </a:lnTo>
                <a:lnTo>
                  <a:pt x="0" y="1511808"/>
                </a:lnTo>
                <a:lnTo>
                  <a:pt x="80772" y="1627632"/>
                </a:lnTo>
                <a:lnTo>
                  <a:pt x="82296" y="1624774"/>
                </a:lnTo>
                <a:lnTo>
                  <a:pt x="100647" y="1590421"/>
                </a:lnTo>
                <a:lnTo>
                  <a:pt x="862037" y="2006739"/>
                </a:lnTo>
                <a:lnTo>
                  <a:pt x="861136" y="2009597"/>
                </a:lnTo>
                <a:lnTo>
                  <a:pt x="863155" y="2033587"/>
                </a:lnTo>
                <a:lnTo>
                  <a:pt x="874039" y="2054987"/>
                </a:lnTo>
                <a:lnTo>
                  <a:pt x="893064" y="2071116"/>
                </a:lnTo>
                <a:lnTo>
                  <a:pt x="916901" y="2078418"/>
                </a:lnTo>
                <a:lnTo>
                  <a:pt x="934212" y="2076577"/>
                </a:lnTo>
                <a:lnTo>
                  <a:pt x="940879" y="2075878"/>
                </a:lnTo>
                <a:lnTo>
                  <a:pt x="962291" y="2064461"/>
                </a:lnTo>
                <a:lnTo>
                  <a:pt x="978408" y="2045208"/>
                </a:lnTo>
                <a:lnTo>
                  <a:pt x="985951" y="20213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Zástupný symbol pro číslo snímku 89">
            <a:extLst>
              <a:ext uri="{FF2B5EF4-FFF2-40B4-BE49-F238E27FC236}">
                <a16:creationId xmlns:a16="http://schemas.microsoft.com/office/drawing/2014/main" id="{4432C90C-5101-E3CB-17FA-195CDE086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28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169" y="2918461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2415358" y="483108"/>
            <a:ext cx="8606155" cy="798830"/>
            <a:chOff x="1045345" y="483108"/>
            <a:chExt cx="8606155" cy="798830"/>
          </a:xfrm>
        </p:grpSpPr>
        <p:sp>
          <p:nvSpPr>
            <p:cNvPr id="4" name="object 4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2649" y="478028"/>
            <a:ext cx="4247515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dirty="0"/>
              <a:t>Scanner:</a:t>
            </a:r>
            <a:r>
              <a:rPr spc="-130" dirty="0"/>
              <a:t> </a:t>
            </a:r>
            <a:r>
              <a:rPr spc="-10" dirty="0"/>
              <a:t>Činnost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415358" y="5521454"/>
            <a:ext cx="8606155" cy="1396365"/>
            <a:chOff x="1045345" y="5521452"/>
            <a:chExt cx="8606155" cy="1396365"/>
          </a:xfrm>
        </p:grpSpPr>
        <p:sp>
          <p:nvSpPr>
            <p:cNvPr id="8" name="object 8"/>
            <p:cNvSpPr/>
            <p:nvPr/>
          </p:nvSpPr>
          <p:spPr>
            <a:xfrm>
              <a:off x="1065157" y="5542787"/>
              <a:ext cx="8564880" cy="1353820"/>
            </a:xfrm>
            <a:custGeom>
              <a:avLst/>
              <a:gdLst/>
              <a:ahLst/>
              <a:cxnLst/>
              <a:rect l="l" t="t" r="r" b="b"/>
              <a:pathLst>
                <a:path w="8564880" h="1353820">
                  <a:moveTo>
                    <a:pt x="8564879" y="135331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353311"/>
                  </a:lnTo>
                  <a:lnTo>
                    <a:pt x="8564879" y="135331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345" y="5521452"/>
              <a:ext cx="8606155" cy="1396365"/>
            </a:xfrm>
            <a:custGeom>
              <a:avLst/>
              <a:gdLst/>
              <a:ahLst/>
              <a:cxnLst/>
              <a:rect l="l" t="t" r="r" b="b"/>
              <a:pathLst>
                <a:path w="8606155" h="1396365">
                  <a:moveTo>
                    <a:pt x="8606025" y="1395984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1395984"/>
                  </a:lnTo>
                  <a:lnTo>
                    <a:pt x="19812" y="1395984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8563353" y="41148"/>
                  </a:lnTo>
                  <a:lnTo>
                    <a:pt x="8563353" y="21336"/>
                  </a:lnTo>
                  <a:lnTo>
                    <a:pt x="8584689" y="41148"/>
                  </a:lnTo>
                  <a:lnTo>
                    <a:pt x="8584689" y="1395984"/>
                  </a:lnTo>
                  <a:lnTo>
                    <a:pt x="8606025" y="1395984"/>
                  </a:lnTo>
                  <a:close/>
                </a:path>
                <a:path w="8606155" h="1396365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8606155" h="1396365">
                  <a:moveTo>
                    <a:pt x="41148" y="1353312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1353312"/>
                  </a:lnTo>
                  <a:lnTo>
                    <a:pt x="41148" y="1353312"/>
                  </a:lnTo>
                  <a:close/>
                </a:path>
                <a:path w="8606155" h="1396365">
                  <a:moveTo>
                    <a:pt x="8584689" y="1353312"/>
                  </a:moveTo>
                  <a:lnTo>
                    <a:pt x="19812" y="1353312"/>
                  </a:lnTo>
                  <a:lnTo>
                    <a:pt x="41148" y="1374648"/>
                  </a:lnTo>
                  <a:lnTo>
                    <a:pt x="41148" y="1395984"/>
                  </a:lnTo>
                  <a:lnTo>
                    <a:pt x="8563353" y="1395984"/>
                  </a:lnTo>
                  <a:lnTo>
                    <a:pt x="8563353" y="1374648"/>
                  </a:lnTo>
                  <a:lnTo>
                    <a:pt x="8584689" y="1353312"/>
                  </a:lnTo>
                  <a:close/>
                </a:path>
                <a:path w="8606155" h="1396365">
                  <a:moveTo>
                    <a:pt x="41148" y="1395984"/>
                  </a:moveTo>
                  <a:lnTo>
                    <a:pt x="41148" y="1374648"/>
                  </a:lnTo>
                  <a:lnTo>
                    <a:pt x="19812" y="1353312"/>
                  </a:lnTo>
                  <a:lnTo>
                    <a:pt x="19812" y="1395984"/>
                  </a:lnTo>
                  <a:lnTo>
                    <a:pt x="41148" y="1395984"/>
                  </a:lnTo>
                  <a:close/>
                </a:path>
                <a:path w="8606155" h="1396365">
                  <a:moveTo>
                    <a:pt x="8584689" y="41148"/>
                  </a:moveTo>
                  <a:lnTo>
                    <a:pt x="8563353" y="21336"/>
                  </a:lnTo>
                  <a:lnTo>
                    <a:pt x="8563353" y="41148"/>
                  </a:lnTo>
                  <a:lnTo>
                    <a:pt x="8584689" y="41148"/>
                  </a:lnTo>
                  <a:close/>
                </a:path>
                <a:path w="8606155" h="1396365">
                  <a:moveTo>
                    <a:pt x="8584689" y="1353312"/>
                  </a:moveTo>
                  <a:lnTo>
                    <a:pt x="8584689" y="41148"/>
                  </a:lnTo>
                  <a:lnTo>
                    <a:pt x="8563353" y="41148"/>
                  </a:lnTo>
                  <a:lnTo>
                    <a:pt x="8563353" y="1353312"/>
                  </a:lnTo>
                  <a:lnTo>
                    <a:pt x="8584689" y="1353312"/>
                  </a:lnTo>
                  <a:close/>
                </a:path>
                <a:path w="8606155" h="1396365">
                  <a:moveTo>
                    <a:pt x="8584689" y="1395984"/>
                  </a:moveTo>
                  <a:lnTo>
                    <a:pt x="8584689" y="1353312"/>
                  </a:lnTo>
                  <a:lnTo>
                    <a:pt x="8563353" y="1374648"/>
                  </a:lnTo>
                  <a:lnTo>
                    <a:pt x="8563353" y="1395984"/>
                  </a:lnTo>
                  <a:lnTo>
                    <a:pt x="8584689" y="13959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23054" y="1197356"/>
            <a:ext cx="7927975" cy="564321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Hlavní</a:t>
            </a:r>
            <a:r>
              <a:rPr sz="35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činnost</a:t>
            </a:r>
            <a:endParaRPr sz="3500">
              <a:latin typeface="Times New Roman"/>
              <a:cs typeface="Times New Roman"/>
            </a:endParaRPr>
          </a:p>
          <a:p>
            <a:pPr marL="280652" indent="-267953">
              <a:spcBef>
                <a:spcPts val="25"/>
              </a:spcBef>
              <a:buChar char="•"/>
              <a:tabLst>
                <a:tab pos="280652" algn="l"/>
              </a:tabLst>
            </a:pPr>
            <a:r>
              <a:rPr sz="3500" dirty="0">
                <a:latin typeface="Times New Roman"/>
                <a:cs typeface="Times New Roman"/>
              </a:rPr>
              <a:t>rozpoznání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klasifikace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lexémů</a:t>
            </a:r>
            <a:endParaRPr sz="3500">
              <a:latin typeface="Times New Roman"/>
              <a:cs typeface="Times New Roman"/>
            </a:endParaRPr>
          </a:p>
          <a:p>
            <a:pPr marL="280652" indent="-267953">
              <a:spcBef>
                <a:spcPts val="35"/>
              </a:spcBef>
              <a:buChar char="•"/>
              <a:tabLst>
                <a:tab pos="280652" algn="l"/>
              </a:tabLst>
            </a:pPr>
            <a:r>
              <a:rPr sz="3500" dirty="0">
                <a:latin typeface="Times New Roman"/>
                <a:cs typeface="Times New Roman"/>
              </a:rPr>
              <a:t>reprezentace</a:t>
            </a:r>
            <a:r>
              <a:rPr sz="3500" spc="6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lexému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pomocí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tokenu</a:t>
            </a:r>
            <a:endParaRPr sz="3500">
              <a:latin typeface="Times New Roman"/>
              <a:cs typeface="Times New Roman"/>
            </a:endParaRPr>
          </a:p>
          <a:p>
            <a:pPr marL="12699">
              <a:spcBef>
                <a:spcPts val="122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Další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činnosti</a:t>
            </a:r>
            <a:endParaRPr sz="3500">
              <a:latin typeface="Times New Roman"/>
              <a:cs typeface="Times New Roman"/>
            </a:endParaRPr>
          </a:p>
          <a:p>
            <a:pPr marL="280652" indent="-267953">
              <a:spcBef>
                <a:spcPts val="25"/>
              </a:spcBef>
              <a:buChar char="•"/>
              <a:tabLst>
                <a:tab pos="280652" algn="l"/>
              </a:tabLst>
            </a:pPr>
            <a:r>
              <a:rPr sz="3500" dirty="0">
                <a:latin typeface="Times New Roman"/>
                <a:cs typeface="Times New Roman"/>
              </a:rPr>
              <a:t>odstranění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komentářů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„prázdných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míst“</a:t>
            </a:r>
            <a:endParaRPr sz="3500">
              <a:latin typeface="Times New Roman"/>
              <a:cs typeface="Times New Roman"/>
            </a:endParaRPr>
          </a:p>
          <a:p>
            <a:pPr marL="280652" indent="-267953">
              <a:spcBef>
                <a:spcPts val="35"/>
              </a:spcBef>
              <a:buChar char="•"/>
              <a:tabLst>
                <a:tab pos="280652" algn="l"/>
              </a:tabLst>
            </a:pPr>
            <a:r>
              <a:rPr sz="3500" dirty="0">
                <a:latin typeface="Times New Roman"/>
                <a:cs typeface="Times New Roman"/>
              </a:rPr>
              <a:t>komunikace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tabulkou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symbolů</a:t>
            </a:r>
            <a:endParaRPr sz="3500">
              <a:latin typeface="Times New Roman"/>
              <a:cs typeface="Times New Roman"/>
            </a:endParaRPr>
          </a:p>
          <a:p>
            <a:pPr marL="12699">
              <a:spcBef>
                <a:spcPts val="2290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Vztah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35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modelům</a:t>
            </a:r>
            <a:r>
              <a:rPr sz="35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pro</a:t>
            </a:r>
            <a:r>
              <a:rPr sz="35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regulární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jazyky:</a:t>
            </a:r>
            <a:endParaRPr sz="3500">
              <a:latin typeface="Times New Roman"/>
              <a:cs typeface="Times New Roman"/>
            </a:endParaRPr>
          </a:p>
          <a:p>
            <a:pPr marL="315574" indent="-302876">
              <a:spcBef>
                <a:spcPts val="1495"/>
              </a:spcBef>
              <a:buClr>
                <a:srgbClr val="000000"/>
              </a:buClr>
              <a:buFont typeface="Times New Roman"/>
              <a:buChar char="•"/>
              <a:tabLst>
                <a:tab pos="315574" algn="l"/>
              </a:tabLst>
            </a:pPr>
            <a:r>
              <a:rPr sz="3950" b="1" dirty="0">
                <a:solidFill>
                  <a:srgbClr val="FF0000"/>
                </a:solidFill>
                <a:latin typeface="Times New Roman"/>
                <a:cs typeface="Times New Roman"/>
              </a:rPr>
              <a:t>Regulární</a:t>
            </a:r>
            <a:r>
              <a:rPr sz="39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50" b="1" dirty="0">
                <a:solidFill>
                  <a:srgbClr val="FF0000"/>
                </a:solidFill>
                <a:latin typeface="Times New Roman"/>
                <a:cs typeface="Times New Roman"/>
              </a:rPr>
              <a:t>výrazy</a:t>
            </a:r>
            <a:r>
              <a:rPr sz="395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specifikují</a:t>
            </a:r>
            <a:r>
              <a:rPr sz="3950" spc="-25" dirty="0">
                <a:latin typeface="Times New Roman"/>
                <a:cs typeface="Times New Roman"/>
              </a:rPr>
              <a:t> </a:t>
            </a:r>
            <a:r>
              <a:rPr sz="3950" spc="-10" dirty="0">
                <a:latin typeface="Times New Roman"/>
                <a:cs typeface="Times New Roman"/>
              </a:rPr>
              <a:t>lexémy</a:t>
            </a:r>
            <a:endParaRPr sz="3950">
              <a:latin typeface="Times New Roman"/>
              <a:cs typeface="Times New Roman"/>
            </a:endParaRPr>
          </a:p>
          <a:p>
            <a:pPr marL="315574" indent="-302876">
              <a:spcBef>
                <a:spcPts val="25"/>
              </a:spcBef>
              <a:buChar char="•"/>
              <a:tabLst>
                <a:tab pos="315574" algn="l"/>
              </a:tabLst>
            </a:pPr>
            <a:r>
              <a:rPr sz="3950" dirty="0">
                <a:latin typeface="Times New Roman"/>
                <a:cs typeface="Times New Roman"/>
              </a:rPr>
              <a:t>Na</a:t>
            </a:r>
            <a:r>
              <a:rPr sz="3950" spc="-20" dirty="0">
                <a:latin typeface="Times New Roman"/>
                <a:cs typeface="Times New Roman"/>
              </a:rPr>
              <a:t> </a:t>
            </a:r>
            <a:r>
              <a:rPr sz="3950" b="1" dirty="0">
                <a:solidFill>
                  <a:srgbClr val="FF0000"/>
                </a:solidFill>
                <a:latin typeface="Times New Roman"/>
                <a:cs typeface="Times New Roman"/>
              </a:rPr>
              <a:t>DKA</a:t>
            </a:r>
            <a:r>
              <a:rPr sz="3950" b="1" spc="-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je</a:t>
            </a:r>
            <a:r>
              <a:rPr sz="3950" spc="-1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založena</a:t>
            </a:r>
            <a:r>
              <a:rPr sz="3950" spc="-30" dirty="0">
                <a:latin typeface="Times New Roman"/>
                <a:cs typeface="Times New Roman"/>
              </a:rPr>
              <a:t> </a:t>
            </a:r>
            <a:r>
              <a:rPr sz="3950" spc="-10" dirty="0">
                <a:latin typeface="Times New Roman"/>
                <a:cs typeface="Times New Roman"/>
              </a:rPr>
              <a:t>implementace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3" name="Zástupný symbol pro číslo snímku 12">
            <a:extLst>
              <a:ext uri="{FF2B5EF4-FFF2-40B4-BE49-F238E27FC236}">
                <a16:creationId xmlns:a16="http://schemas.microsoft.com/office/drawing/2014/main" id="{0EFF788C-C7D8-367A-4BCE-16D9308CA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3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6512" y="478027"/>
            <a:ext cx="10724066" cy="703012"/>
          </a:xfrm>
          <a:prstGeom prst="rect">
            <a:avLst/>
          </a:prstGeom>
        </p:spPr>
        <p:txBody>
          <a:bodyPr vert="horz" wrap="square" lIns="0" tIns="78993" rIns="0" bIns="0" rtlCol="0">
            <a:spAutoFit/>
          </a:bodyPr>
          <a:lstStyle/>
          <a:p>
            <a:pPr marL="102229">
              <a:spcBef>
                <a:spcPts val="130"/>
              </a:spcBef>
            </a:pPr>
            <a:r>
              <a:rPr sz="4050" dirty="0"/>
              <a:t>Rozpoznávání</a:t>
            </a:r>
            <a:r>
              <a:rPr sz="4050" spc="-50" dirty="0"/>
              <a:t> </a:t>
            </a:r>
            <a:r>
              <a:rPr sz="4050" dirty="0"/>
              <a:t>lexémů</a:t>
            </a:r>
            <a:r>
              <a:rPr sz="4050" spc="-15" dirty="0"/>
              <a:t> </a:t>
            </a:r>
            <a:r>
              <a:rPr sz="4050" dirty="0"/>
              <a:t>pomocí</a:t>
            </a:r>
            <a:r>
              <a:rPr sz="4050" spc="-25" dirty="0"/>
              <a:t> </a:t>
            </a:r>
            <a:r>
              <a:rPr sz="4050" dirty="0"/>
              <a:t>DKA</a:t>
            </a:r>
            <a:r>
              <a:rPr sz="4050" spc="-25" dirty="0"/>
              <a:t> 1/2</a:t>
            </a:r>
            <a:endParaRPr sz="4050"/>
          </a:p>
        </p:txBody>
      </p:sp>
      <p:sp>
        <p:nvSpPr>
          <p:cNvPr id="3" name="object 3"/>
          <p:cNvSpPr txBox="1"/>
          <p:nvPr/>
        </p:nvSpPr>
        <p:spPr>
          <a:xfrm>
            <a:off x="2439234" y="1300987"/>
            <a:ext cx="893254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lnSpc>
                <a:spcPts val="3900"/>
              </a:lnSpc>
              <a:spcBef>
                <a:spcPts val="100"/>
              </a:spcBef>
            </a:pPr>
            <a:r>
              <a:rPr sz="3299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1)</a:t>
            </a:r>
            <a:r>
              <a:rPr sz="3299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99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Rozpoznávání</a:t>
            </a:r>
            <a:r>
              <a:rPr sz="3299" u="sng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99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jednotlivých</a:t>
            </a:r>
            <a:r>
              <a:rPr sz="3299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99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lexémů</a:t>
            </a:r>
            <a:r>
              <a:rPr sz="3299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99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pomocí</a:t>
            </a:r>
            <a:r>
              <a:rPr sz="3299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299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DKA</a:t>
            </a:r>
            <a:r>
              <a:rPr sz="3299" spc="-20" dirty="0">
                <a:latin typeface="Times New Roman"/>
                <a:cs typeface="Times New Roman"/>
              </a:rPr>
              <a:t>:</a:t>
            </a:r>
            <a:endParaRPr sz="3299">
              <a:latin typeface="Times New Roman"/>
              <a:cs typeface="Times New Roman"/>
            </a:endParaRPr>
          </a:p>
          <a:p>
            <a:pPr marL="94609">
              <a:lnSpc>
                <a:spcPts val="4140"/>
              </a:lnSpc>
            </a:pPr>
            <a:r>
              <a:rPr sz="3500" b="1" spc="-10" dirty="0">
                <a:latin typeface="Times New Roman"/>
                <a:cs typeface="Times New Roman"/>
              </a:rPr>
              <a:t>Příklad: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34457" y="3422905"/>
            <a:ext cx="2141220" cy="797560"/>
            <a:chOff x="1464445" y="3422904"/>
            <a:chExt cx="2141220" cy="797560"/>
          </a:xfrm>
        </p:grpSpPr>
        <p:sp>
          <p:nvSpPr>
            <p:cNvPr id="5" name="object 5"/>
            <p:cNvSpPr/>
            <p:nvPr/>
          </p:nvSpPr>
          <p:spPr>
            <a:xfrm>
              <a:off x="2828422" y="3442716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808610" y="3422904"/>
              <a:ext cx="797560" cy="797560"/>
            </a:xfrm>
            <a:custGeom>
              <a:avLst/>
              <a:gdLst/>
              <a:ahLst/>
              <a:cxnLst/>
              <a:rect l="l" t="t" r="r" b="b"/>
              <a:pathLst>
                <a:path w="797560" h="797560">
                  <a:moveTo>
                    <a:pt x="797052" y="417576"/>
                  </a:moveTo>
                  <a:lnTo>
                    <a:pt x="797052" y="376428"/>
                  </a:lnTo>
                  <a:lnTo>
                    <a:pt x="794004" y="356616"/>
                  </a:lnTo>
                  <a:lnTo>
                    <a:pt x="792480" y="336804"/>
                  </a:lnTo>
                  <a:lnTo>
                    <a:pt x="787908" y="316992"/>
                  </a:lnTo>
                  <a:lnTo>
                    <a:pt x="784860" y="297180"/>
                  </a:lnTo>
                  <a:lnTo>
                    <a:pt x="772668" y="260604"/>
                  </a:lnTo>
                  <a:lnTo>
                    <a:pt x="757428" y="224028"/>
                  </a:lnTo>
                  <a:lnTo>
                    <a:pt x="739140" y="190500"/>
                  </a:lnTo>
                  <a:lnTo>
                    <a:pt x="728472" y="175260"/>
                  </a:lnTo>
                  <a:lnTo>
                    <a:pt x="717804" y="158496"/>
                  </a:lnTo>
                  <a:lnTo>
                    <a:pt x="705612" y="144780"/>
                  </a:lnTo>
                  <a:lnTo>
                    <a:pt x="693420" y="129540"/>
                  </a:lnTo>
                  <a:lnTo>
                    <a:pt x="665988" y="102108"/>
                  </a:lnTo>
                  <a:lnTo>
                    <a:pt x="650748" y="89916"/>
                  </a:lnTo>
                  <a:lnTo>
                    <a:pt x="637032" y="77724"/>
                  </a:lnTo>
                  <a:lnTo>
                    <a:pt x="620268" y="67056"/>
                  </a:lnTo>
                  <a:lnTo>
                    <a:pt x="569976" y="38100"/>
                  </a:lnTo>
                  <a:lnTo>
                    <a:pt x="534924" y="22860"/>
                  </a:lnTo>
                  <a:lnTo>
                    <a:pt x="496824" y="12192"/>
                  </a:lnTo>
                  <a:lnTo>
                    <a:pt x="478536" y="7620"/>
                  </a:lnTo>
                  <a:lnTo>
                    <a:pt x="458724" y="3048"/>
                  </a:lnTo>
                  <a:lnTo>
                    <a:pt x="438912" y="1524"/>
                  </a:lnTo>
                  <a:lnTo>
                    <a:pt x="419100" y="108"/>
                  </a:lnTo>
                  <a:lnTo>
                    <a:pt x="376428" y="0"/>
                  </a:lnTo>
                  <a:lnTo>
                    <a:pt x="358140" y="1406"/>
                  </a:lnTo>
                  <a:lnTo>
                    <a:pt x="316992" y="7620"/>
                  </a:lnTo>
                  <a:lnTo>
                    <a:pt x="278892" y="16764"/>
                  </a:lnTo>
                  <a:lnTo>
                    <a:pt x="260604" y="24384"/>
                  </a:lnTo>
                  <a:lnTo>
                    <a:pt x="242316" y="30480"/>
                  </a:lnTo>
                  <a:lnTo>
                    <a:pt x="224028" y="38100"/>
                  </a:lnTo>
                  <a:lnTo>
                    <a:pt x="207264" y="47244"/>
                  </a:lnTo>
                  <a:lnTo>
                    <a:pt x="190500" y="57912"/>
                  </a:lnTo>
                  <a:lnTo>
                    <a:pt x="175260" y="67056"/>
                  </a:lnTo>
                  <a:lnTo>
                    <a:pt x="158496" y="79248"/>
                  </a:lnTo>
                  <a:lnTo>
                    <a:pt x="144780" y="89916"/>
                  </a:lnTo>
                  <a:lnTo>
                    <a:pt x="129540" y="103632"/>
                  </a:lnTo>
                  <a:lnTo>
                    <a:pt x="115824" y="115824"/>
                  </a:lnTo>
                  <a:lnTo>
                    <a:pt x="89916" y="144780"/>
                  </a:lnTo>
                  <a:lnTo>
                    <a:pt x="67056" y="175260"/>
                  </a:lnTo>
                  <a:lnTo>
                    <a:pt x="38100" y="225552"/>
                  </a:lnTo>
                  <a:lnTo>
                    <a:pt x="22860" y="262128"/>
                  </a:lnTo>
                  <a:lnTo>
                    <a:pt x="12192" y="298704"/>
                  </a:lnTo>
                  <a:lnTo>
                    <a:pt x="1524" y="358140"/>
                  </a:lnTo>
                  <a:lnTo>
                    <a:pt x="0" y="377952"/>
                  </a:lnTo>
                  <a:lnTo>
                    <a:pt x="0" y="419100"/>
                  </a:lnTo>
                  <a:lnTo>
                    <a:pt x="7620" y="478536"/>
                  </a:lnTo>
                  <a:lnTo>
                    <a:pt x="16764" y="516636"/>
                  </a:lnTo>
                  <a:lnTo>
                    <a:pt x="24384" y="536448"/>
                  </a:lnTo>
                  <a:lnTo>
                    <a:pt x="30480" y="553212"/>
                  </a:lnTo>
                  <a:lnTo>
                    <a:pt x="38100" y="571500"/>
                  </a:lnTo>
                  <a:lnTo>
                    <a:pt x="41148" y="577088"/>
                  </a:lnTo>
                  <a:lnTo>
                    <a:pt x="41148" y="379476"/>
                  </a:lnTo>
                  <a:lnTo>
                    <a:pt x="42672" y="361188"/>
                  </a:lnTo>
                  <a:lnTo>
                    <a:pt x="53340" y="307848"/>
                  </a:lnTo>
                  <a:lnTo>
                    <a:pt x="70104" y="259080"/>
                  </a:lnTo>
                  <a:lnTo>
                    <a:pt x="76200" y="242316"/>
                  </a:lnTo>
                  <a:lnTo>
                    <a:pt x="102108" y="198120"/>
                  </a:lnTo>
                  <a:lnTo>
                    <a:pt x="134112" y="158496"/>
                  </a:lnTo>
                  <a:lnTo>
                    <a:pt x="158496" y="134112"/>
                  </a:lnTo>
                  <a:lnTo>
                    <a:pt x="172212" y="121920"/>
                  </a:lnTo>
                  <a:lnTo>
                    <a:pt x="184404" y="111252"/>
                  </a:lnTo>
                  <a:lnTo>
                    <a:pt x="199644" y="102108"/>
                  </a:lnTo>
                  <a:lnTo>
                    <a:pt x="213360" y="92964"/>
                  </a:lnTo>
                  <a:lnTo>
                    <a:pt x="259080" y="68580"/>
                  </a:lnTo>
                  <a:lnTo>
                    <a:pt x="309372" y="51816"/>
                  </a:lnTo>
                  <a:lnTo>
                    <a:pt x="362712" y="42672"/>
                  </a:lnTo>
                  <a:lnTo>
                    <a:pt x="379476" y="41148"/>
                  </a:lnTo>
                  <a:lnTo>
                    <a:pt x="419100" y="41275"/>
                  </a:lnTo>
                  <a:lnTo>
                    <a:pt x="435864" y="42672"/>
                  </a:lnTo>
                  <a:lnTo>
                    <a:pt x="452628" y="45720"/>
                  </a:lnTo>
                  <a:lnTo>
                    <a:pt x="470916" y="48768"/>
                  </a:lnTo>
                  <a:lnTo>
                    <a:pt x="521208" y="62484"/>
                  </a:lnTo>
                  <a:lnTo>
                    <a:pt x="537972" y="70104"/>
                  </a:lnTo>
                  <a:lnTo>
                    <a:pt x="553212" y="76200"/>
                  </a:lnTo>
                  <a:lnTo>
                    <a:pt x="597408" y="102108"/>
                  </a:lnTo>
                  <a:lnTo>
                    <a:pt x="624840" y="123444"/>
                  </a:lnTo>
                  <a:lnTo>
                    <a:pt x="638556" y="134112"/>
                  </a:lnTo>
                  <a:lnTo>
                    <a:pt x="662940" y="158496"/>
                  </a:lnTo>
                  <a:lnTo>
                    <a:pt x="673608" y="172212"/>
                  </a:lnTo>
                  <a:lnTo>
                    <a:pt x="684276" y="184404"/>
                  </a:lnTo>
                  <a:lnTo>
                    <a:pt x="726948" y="259080"/>
                  </a:lnTo>
                  <a:lnTo>
                    <a:pt x="748284" y="326136"/>
                  </a:lnTo>
                  <a:lnTo>
                    <a:pt x="754380" y="379476"/>
                  </a:lnTo>
                  <a:lnTo>
                    <a:pt x="754380" y="576072"/>
                  </a:lnTo>
                  <a:lnTo>
                    <a:pt x="757428" y="569976"/>
                  </a:lnTo>
                  <a:lnTo>
                    <a:pt x="772668" y="534924"/>
                  </a:lnTo>
                  <a:lnTo>
                    <a:pt x="784860" y="496824"/>
                  </a:lnTo>
                  <a:lnTo>
                    <a:pt x="795528" y="438912"/>
                  </a:lnTo>
                  <a:lnTo>
                    <a:pt x="797052" y="417576"/>
                  </a:lnTo>
                  <a:close/>
                </a:path>
                <a:path w="797560" h="797560">
                  <a:moveTo>
                    <a:pt x="754380" y="576072"/>
                  </a:moveTo>
                  <a:lnTo>
                    <a:pt x="754380" y="417576"/>
                  </a:lnTo>
                  <a:lnTo>
                    <a:pt x="751332" y="452628"/>
                  </a:lnTo>
                  <a:lnTo>
                    <a:pt x="746760" y="470916"/>
                  </a:lnTo>
                  <a:lnTo>
                    <a:pt x="726948" y="537972"/>
                  </a:lnTo>
                  <a:lnTo>
                    <a:pt x="702564" y="583692"/>
                  </a:lnTo>
                  <a:lnTo>
                    <a:pt x="693420" y="597408"/>
                  </a:lnTo>
                  <a:lnTo>
                    <a:pt x="684276" y="612648"/>
                  </a:lnTo>
                  <a:lnTo>
                    <a:pt x="673608" y="624840"/>
                  </a:lnTo>
                  <a:lnTo>
                    <a:pt x="661416" y="638556"/>
                  </a:lnTo>
                  <a:lnTo>
                    <a:pt x="650748" y="650748"/>
                  </a:lnTo>
                  <a:lnTo>
                    <a:pt x="597408" y="694944"/>
                  </a:lnTo>
                  <a:lnTo>
                    <a:pt x="551688" y="719328"/>
                  </a:lnTo>
                  <a:lnTo>
                    <a:pt x="536448" y="726948"/>
                  </a:lnTo>
                  <a:lnTo>
                    <a:pt x="519684" y="733044"/>
                  </a:lnTo>
                  <a:lnTo>
                    <a:pt x="504444" y="739140"/>
                  </a:lnTo>
                  <a:lnTo>
                    <a:pt x="486156" y="743712"/>
                  </a:lnTo>
                  <a:lnTo>
                    <a:pt x="469392" y="748284"/>
                  </a:lnTo>
                  <a:lnTo>
                    <a:pt x="452628" y="751332"/>
                  </a:lnTo>
                  <a:lnTo>
                    <a:pt x="419100" y="754126"/>
                  </a:lnTo>
                  <a:lnTo>
                    <a:pt x="376428" y="754126"/>
                  </a:lnTo>
                  <a:lnTo>
                    <a:pt x="326136" y="748284"/>
                  </a:lnTo>
                  <a:lnTo>
                    <a:pt x="274320" y="733044"/>
                  </a:lnTo>
                  <a:lnTo>
                    <a:pt x="227076" y="711708"/>
                  </a:lnTo>
                  <a:lnTo>
                    <a:pt x="184404" y="684276"/>
                  </a:lnTo>
                  <a:lnTo>
                    <a:pt x="158496" y="661416"/>
                  </a:lnTo>
                  <a:lnTo>
                    <a:pt x="144780" y="650748"/>
                  </a:lnTo>
                  <a:lnTo>
                    <a:pt x="134112" y="637032"/>
                  </a:lnTo>
                  <a:lnTo>
                    <a:pt x="121920" y="624840"/>
                  </a:lnTo>
                  <a:lnTo>
                    <a:pt x="111252" y="611124"/>
                  </a:lnTo>
                  <a:lnTo>
                    <a:pt x="102108" y="597408"/>
                  </a:lnTo>
                  <a:lnTo>
                    <a:pt x="92964" y="582168"/>
                  </a:lnTo>
                  <a:lnTo>
                    <a:pt x="83820" y="568452"/>
                  </a:lnTo>
                  <a:lnTo>
                    <a:pt x="76200" y="551688"/>
                  </a:lnTo>
                  <a:lnTo>
                    <a:pt x="68580" y="536448"/>
                  </a:lnTo>
                  <a:lnTo>
                    <a:pt x="62484" y="519684"/>
                  </a:lnTo>
                  <a:lnTo>
                    <a:pt x="45720" y="452628"/>
                  </a:lnTo>
                  <a:lnTo>
                    <a:pt x="41148" y="416052"/>
                  </a:lnTo>
                  <a:lnTo>
                    <a:pt x="41148" y="577088"/>
                  </a:lnTo>
                  <a:lnTo>
                    <a:pt x="47244" y="588264"/>
                  </a:lnTo>
                  <a:lnTo>
                    <a:pt x="57912" y="605028"/>
                  </a:lnTo>
                  <a:lnTo>
                    <a:pt x="67056" y="621792"/>
                  </a:lnTo>
                  <a:lnTo>
                    <a:pt x="79248" y="637032"/>
                  </a:lnTo>
                  <a:lnTo>
                    <a:pt x="89916" y="652272"/>
                  </a:lnTo>
                  <a:lnTo>
                    <a:pt x="103632" y="665988"/>
                  </a:lnTo>
                  <a:lnTo>
                    <a:pt x="115824" y="681228"/>
                  </a:lnTo>
                  <a:lnTo>
                    <a:pt x="131064" y="693420"/>
                  </a:lnTo>
                  <a:lnTo>
                    <a:pt x="144780" y="705612"/>
                  </a:lnTo>
                  <a:lnTo>
                    <a:pt x="175260" y="728472"/>
                  </a:lnTo>
                  <a:lnTo>
                    <a:pt x="225552" y="757428"/>
                  </a:lnTo>
                  <a:lnTo>
                    <a:pt x="262128" y="772668"/>
                  </a:lnTo>
                  <a:lnTo>
                    <a:pt x="298704" y="784860"/>
                  </a:lnTo>
                  <a:lnTo>
                    <a:pt x="358140" y="795528"/>
                  </a:lnTo>
                  <a:lnTo>
                    <a:pt x="419100" y="797052"/>
                  </a:lnTo>
                  <a:lnTo>
                    <a:pt x="438912" y="795528"/>
                  </a:lnTo>
                  <a:lnTo>
                    <a:pt x="478536" y="789432"/>
                  </a:lnTo>
                  <a:lnTo>
                    <a:pt x="534924" y="772668"/>
                  </a:lnTo>
                  <a:lnTo>
                    <a:pt x="571500" y="757428"/>
                  </a:lnTo>
                  <a:lnTo>
                    <a:pt x="605028" y="739140"/>
                  </a:lnTo>
                  <a:lnTo>
                    <a:pt x="637032" y="717804"/>
                  </a:lnTo>
                  <a:lnTo>
                    <a:pt x="693420" y="665988"/>
                  </a:lnTo>
                  <a:lnTo>
                    <a:pt x="705612" y="650748"/>
                  </a:lnTo>
                  <a:lnTo>
                    <a:pt x="717804" y="637032"/>
                  </a:lnTo>
                  <a:lnTo>
                    <a:pt x="728472" y="620268"/>
                  </a:lnTo>
                  <a:lnTo>
                    <a:pt x="739140" y="605028"/>
                  </a:lnTo>
                  <a:lnTo>
                    <a:pt x="748284" y="588264"/>
                  </a:lnTo>
                  <a:lnTo>
                    <a:pt x="754380" y="576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85781" y="3526536"/>
              <a:ext cx="586740" cy="588645"/>
            </a:xfrm>
            <a:custGeom>
              <a:avLst/>
              <a:gdLst/>
              <a:ahLst/>
              <a:cxnLst/>
              <a:rect l="l" t="t" r="r" b="b"/>
              <a:pathLst>
                <a:path w="586739" h="588645">
                  <a:moveTo>
                    <a:pt x="586736" y="294131"/>
                  </a:moveTo>
                  <a:lnTo>
                    <a:pt x="582905" y="246641"/>
                  </a:lnTo>
                  <a:lnTo>
                    <a:pt x="571813" y="201509"/>
                  </a:lnTo>
                  <a:lnTo>
                    <a:pt x="554065" y="159358"/>
                  </a:lnTo>
                  <a:lnTo>
                    <a:pt x="530263" y="120810"/>
                  </a:lnTo>
                  <a:lnTo>
                    <a:pt x="501011" y="86486"/>
                  </a:lnTo>
                  <a:lnTo>
                    <a:pt x="466913" y="57009"/>
                  </a:lnTo>
                  <a:lnTo>
                    <a:pt x="428573" y="33000"/>
                  </a:lnTo>
                  <a:lnTo>
                    <a:pt x="386593" y="15081"/>
                  </a:lnTo>
                  <a:lnTo>
                    <a:pt x="341577" y="3874"/>
                  </a:lnTo>
                  <a:lnTo>
                    <a:pt x="294128" y="0"/>
                  </a:lnTo>
                  <a:lnTo>
                    <a:pt x="246267" y="3874"/>
                  </a:lnTo>
                  <a:lnTo>
                    <a:pt x="200921" y="15081"/>
                  </a:lnTo>
                  <a:lnTo>
                    <a:pt x="158684" y="33000"/>
                  </a:lnTo>
                  <a:lnTo>
                    <a:pt x="120150" y="57009"/>
                  </a:lnTo>
                  <a:lnTo>
                    <a:pt x="85913" y="86486"/>
                  </a:lnTo>
                  <a:lnTo>
                    <a:pt x="56569" y="120810"/>
                  </a:lnTo>
                  <a:lnTo>
                    <a:pt x="32712" y="159358"/>
                  </a:lnTo>
                  <a:lnTo>
                    <a:pt x="14934" y="201509"/>
                  </a:lnTo>
                  <a:lnTo>
                    <a:pt x="3832" y="246641"/>
                  </a:lnTo>
                  <a:lnTo>
                    <a:pt x="0" y="294131"/>
                  </a:lnTo>
                  <a:lnTo>
                    <a:pt x="3832" y="341993"/>
                  </a:lnTo>
                  <a:lnTo>
                    <a:pt x="14934" y="387339"/>
                  </a:lnTo>
                  <a:lnTo>
                    <a:pt x="32712" y="429577"/>
                  </a:lnTo>
                  <a:lnTo>
                    <a:pt x="56569" y="468111"/>
                  </a:lnTo>
                  <a:lnTo>
                    <a:pt x="85913" y="502348"/>
                  </a:lnTo>
                  <a:lnTo>
                    <a:pt x="120150" y="531693"/>
                  </a:lnTo>
                  <a:lnTo>
                    <a:pt x="158684" y="555551"/>
                  </a:lnTo>
                  <a:lnTo>
                    <a:pt x="200921" y="573328"/>
                  </a:lnTo>
                  <a:lnTo>
                    <a:pt x="246267" y="584431"/>
                  </a:lnTo>
                  <a:lnTo>
                    <a:pt x="294128" y="588263"/>
                  </a:lnTo>
                  <a:lnTo>
                    <a:pt x="341577" y="584431"/>
                  </a:lnTo>
                  <a:lnTo>
                    <a:pt x="386593" y="573328"/>
                  </a:lnTo>
                  <a:lnTo>
                    <a:pt x="428573" y="555551"/>
                  </a:lnTo>
                  <a:lnTo>
                    <a:pt x="466913" y="531693"/>
                  </a:lnTo>
                  <a:lnTo>
                    <a:pt x="501011" y="502348"/>
                  </a:lnTo>
                  <a:lnTo>
                    <a:pt x="530263" y="468111"/>
                  </a:lnTo>
                  <a:lnTo>
                    <a:pt x="554065" y="429577"/>
                  </a:lnTo>
                  <a:lnTo>
                    <a:pt x="571813" y="387339"/>
                  </a:lnTo>
                  <a:lnTo>
                    <a:pt x="582905" y="341993"/>
                  </a:lnTo>
                  <a:lnTo>
                    <a:pt x="586736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64445" y="3506724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20">
                  <a:moveTo>
                    <a:pt x="629408" y="330708"/>
                  </a:moveTo>
                  <a:lnTo>
                    <a:pt x="629408" y="297180"/>
                  </a:lnTo>
                  <a:lnTo>
                    <a:pt x="626360" y="265176"/>
                  </a:lnTo>
                  <a:lnTo>
                    <a:pt x="620264" y="234696"/>
                  </a:lnTo>
                  <a:lnTo>
                    <a:pt x="615692" y="220980"/>
                  </a:lnTo>
                  <a:lnTo>
                    <a:pt x="611120" y="205740"/>
                  </a:lnTo>
                  <a:lnTo>
                    <a:pt x="605024" y="192024"/>
                  </a:lnTo>
                  <a:lnTo>
                    <a:pt x="598928" y="176784"/>
                  </a:lnTo>
                  <a:lnTo>
                    <a:pt x="591308" y="163068"/>
                  </a:lnTo>
                  <a:lnTo>
                    <a:pt x="583688" y="150876"/>
                  </a:lnTo>
                  <a:lnTo>
                    <a:pt x="576068" y="137160"/>
                  </a:lnTo>
                  <a:lnTo>
                    <a:pt x="557780" y="112776"/>
                  </a:lnTo>
                  <a:lnTo>
                    <a:pt x="515108" y="70104"/>
                  </a:lnTo>
                  <a:lnTo>
                    <a:pt x="490724" y="53340"/>
                  </a:lnTo>
                  <a:lnTo>
                    <a:pt x="478532" y="44196"/>
                  </a:lnTo>
                  <a:lnTo>
                    <a:pt x="437384" y="24384"/>
                  </a:lnTo>
                  <a:lnTo>
                    <a:pt x="393188" y="9144"/>
                  </a:lnTo>
                  <a:lnTo>
                    <a:pt x="345944" y="1524"/>
                  </a:lnTo>
                  <a:lnTo>
                    <a:pt x="330704" y="0"/>
                  </a:lnTo>
                  <a:lnTo>
                    <a:pt x="298700" y="0"/>
                  </a:lnTo>
                  <a:lnTo>
                    <a:pt x="281936" y="1524"/>
                  </a:lnTo>
                  <a:lnTo>
                    <a:pt x="236216" y="9144"/>
                  </a:lnTo>
                  <a:lnTo>
                    <a:pt x="178304" y="30480"/>
                  </a:lnTo>
                  <a:lnTo>
                    <a:pt x="138680" y="53340"/>
                  </a:lnTo>
                  <a:lnTo>
                    <a:pt x="91436" y="92964"/>
                  </a:lnTo>
                  <a:lnTo>
                    <a:pt x="53340" y="138684"/>
                  </a:lnTo>
                  <a:lnTo>
                    <a:pt x="30480" y="178308"/>
                  </a:lnTo>
                  <a:lnTo>
                    <a:pt x="13716" y="220980"/>
                  </a:lnTo>
                  <a:lnTo>
                    <a:pt x="3048" y="26670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3048" y="362712"/>
                  </a:lnTo>
                  <a:lnTo>
                    <a:pt x="6096" y="377952"/>
                  </a:lnTo>
                  <a:lnTo>
                    <a:pt x="10668" y="393192"/>
                  </a:lnTo>
                  <a:lnTo>
                    <a:pt x="13716" y="408432"/>
                  </a:lnTo>
                  <a:lnTo>
                    <a:pt x="19812" y="423672"/>
                  </a:lnTo>
                  <a:lnTo>
                    <a:pt x="24384" y="437388"/>
                  </a:lnTo>
                  <a:lnTo>
                    <a:pt x="32004" y="451104"/>
                  </a:lnTo>
                  <a:lnTo>
                    <a:pt x="38100" y="464820"/>
                  </a:lnTo>
                  <a:lnTo>
                    <a:pt x="42672" y="473049"/>
                  </a:lnTo>
                  <a:lnTo>
                    <a:pt x="42672" y="300228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54864" y="233172"/>
                  </a:lnTo>
                  <a:lnTo>
                    <a:pt x="59436" y="219456"/>
                  </a:lnTo>
                  <a:lnTo>
                    <a:pt x="68576" y="195072"/>
                  </a:lnTo>
                  <a:lnTo>
                    <a:pt x="74672" y="184404"/>
                  </a:lnTo>
                  <a:lnTo>
                    <a:pt x="82292" y="172212"/>
                  </a:lnTo>
                  <a:lnTo>
                    <a:pt x="88388" y="161544"/>
                  </a:lnTo>
                  <a:lnTo>
                    <a:pt x="121916" y="120396"/>
                  </a:lnTo>
                  <a:lnTo>
                    <a:pt x="163064" y="86868"/>
                  </a:lnTo>
                  <a:lnTo>
                    <a:pt x="185924" y="74676"/>
                  </a:lnTo>
                  <a:lnTo>
                    <a:pt x="196592" y="68580"/>
                  </a:lnTo>
                  <a:lnTo>
                    <a:pt x="234692" y="53340"/>
                  </a:lnTo>
                  <a:lnTo>
                    <a:pt x="274316" y="44196"/>
                  </a:lnTo>
                  <a:lnTo>
                    <a:pt x="301748" y="41148"/>
                  </a:lnTo>
                  <a:lnTo>
                    <a:pt x="329180" y="41148"/>
                  </a:lnTo>
                  <a:lnTo>
                    <a:pt x="384044" y="50292"/>
                  </a:lnTo>
                  <a:lnTo>
                    <a:pt x="422144" y="62484"/>
                  </a:lnTo>
                  <a:lnTo>
                    <a:pt x="445004" y="74676"/>
                  </a:lnTo>
                  <a:lnTo>
                    <a:pt x="457196" y="80772"/>
                  </a:lnTo>
                  <a:lnTo>
                    <a:pt x="489200" y="103632"/>
                  </a:lnTo>
                  <a:lnTo>
                    <a:pt x="525776" y="141732"/>
                  </a:lnTo>
                  <a:lnTo>
                    <a:pt x="554732" y="184404"/>
                  </a:lnTo>
                  <a:lnTo>
                    <a:pt x="576068" y="233172"/>
                  </a:lnTo>
                  <a:lnTo>
                    <a:pt x="579116" y="246888"/>
                  </a:lnTo>
                  <a:lnTo>
                    <a:pt x="582164" y="259080"/>
                  </a:lnTo>
                  <a:lnTo>
                    <a:pt x="585212" y="272796"/>
                  </a:lnTo>
                  <a:lnTo>
                    <a:pt x="586736" y="286512"/>
                  </a:lnTo>
                  <a:lnTo>
                    <a:pt x="586736" y="300228"/>
                  </a:lnTo>
                  <a:lnTo>
                    <a:pt x="588260" y="315468"/>
                  </a:lnTo>
                  <a:lnTo>
                    <a:pt x="588260" y="468782"/>
                  </a:lnTo>
                  <a:lnTo>
                    <a:pt x="598928" y="449580"/>
                  </a:lnTo>
                  <a:lnTo>
                    <a:pt x="611120" y="422148"/>
                  </a:lnTo>
                  <a:lnTo>
                    <a:pt x="620264" y="391668"/>
                  </a:lnTo>
                  <a:lnTo>
                    <a:pt x="623312" y="377952"/>
                  </a:lnTo>
                  <a:lnTo>
                    <a:pt x="626360" y="361188"/>
                  </a:lnTo>
                  <a:lnTo>
                    <a:pt x="629408" y="330708"/>
                  </a:lnTo>
                  <a:close/>
                </a:path>
                <a:path w="629919" h="629920">
                  <a:moveTo>
                    <a:pt x="588260" y="468782"/>
                  </a:moveTo>
                  <a:lnTo>
                    <a:pt x="588260" y="315468"/>
                  </a:lnTo>
                  <a:lnTo>
                    <a:pt x="586736" y="329184"/>
                  </a:lnTo>
                  <a:lnTo>
                    <a:pt x="586736" y="342900"/>
                  </a:lnTo>
                  <a:lnTo>
                    <a:pt x="585212" y="356616"/>
                  </a:lnTo>
                  <a:lnTo>
                    <a:pt x="582164" y="370332"/>
                  </a:lnTo>
                  <a:lnTo>
                    <a:pt x="579116" y="382524"/>
                  </a:lnTo>
                  <a:lnTo>
                    <a:pt x="576068" y="396240"/>
                  </a:lnTo>
                  <a:lnTo>
                    <a:pt x="571496" y="408432"/>
                  </a:lnTo>
                  <a:lnTo>
                    <a:pt x="565400" y="420624"/>
                  </a:lnTo>
                  <a:lnTo>
                    <a:pt x="560828" y="432816"/>
                  </a:lnTo>
                  <a:lnTo>
                    <a:pt x="541016" y="467868"/>
                  </a:lnTo>
                  <a:lnTo>
                    <a:pt x="507488" y="507492"/>
                  </a:lnTo>
                  <a:lnTo>
                    <a:pt x="466340" y="541020"/>
                  </a:lnTo>
                  <a:lnTo>
                    <a:pt x="455672" y="547116"/>
                  </a:lnTo>
                  <a:lnTo>
                    <a:pt x="445004" y="554736"/>
                  </a:lnTo>
                  <a:lnTo>
                    <a:pt x="432812" y="560832"/>
                  </a:lnTo>
                  <a:lnTo>
                    <a:pt x="420620" y="565404"/>
                  </a:lnTo>
                  <a:lnTo>
                    <a:pt x="408428" y="571500"/>
                  </a:lnTo>
                  <a:lnTo>
                    <a:pt x="396236" y="574548"/>
                  </a:lnTo>
                  <a:lnTo>
                    <a:pt x="382520" y="579120"/>
                  </a:lnTo>
                  <a:lnTo>
                    <a:pt x="368804" y="582168"/>
                  </a:lnTo>
                  <a:lnTo>
                    <a:pt x="356612" y="583692"/>
                  </a:lnTo>
                  <a:lnTo>
                    <a:pt x="342896" y="585216"/>
                  </a:lnTo>
                  <a:lnTo>
                    <a:pt x="327656" y="586740"/>
                  </a:lnTo>
                  <a:lnTo>
                    <a:pt x="300224" y="586740"/>
                  </a:lnTo>
                  <a:lnTo>
                    <a:pt x="259076" y="582168"/>
                  </a:lnTo>
                  <a:lnTo>
                    <a:pt x="245360" y="579120"/>
                  </a:lnTo>
                  <a:lnTo>
                    <a:pt x="208784" y="565404"/>
                  </a:lnTo>
                  <a:lnTo>
                    <a:pt x="196592" y="559308"/>
                  </a:lnTo>
                  <a:lnTo>
                    <a:pt x="184400" y="554736"/>
                  </a:lnTo>
                  <a:lnTo>
                    <a:pt x="173732" y="547116"/>
                  </a:lnTo>
                  <a:lnTo>
                    <a:pt x="161540" y="539496"/>
                  </a:lnTo>
                  <a:lnTo>
                    <a:pt x="140204" y="524256"/>
                  </a:lnTo>
                  <a:lnTo>
                    <a:pt x="120392" y="505968"/>
                  </a:lnTo>
                  <a:lnTo>
                    <a:pt x="103628" y="487680"/>
                  </a:lnTo>
                  <a:lnTo>
                    <a:pt x="80768" y="455676"/>
                  </a:lnTo>
                  <a:lnTo>
                    <a:pt x="74672" y="443484"/>
                  </a:lnTo>
                  <a:lnTo>
                    <a:pt x="68576" y="432816"/>
                  </a:lnTo>
                  <a:lnTo>
                    <a:pt x="62480" y="420624"/>
                  </a:lnTo>
                  <a:lnTo>
                    <a:pt x="57912" y="406908"/>
                  </a:lnTo>
                  <a:lnTo>
                    <a:pt x="54864" y="394716"/>
                  </a:lnTo>
                  <a:lnTo>
                    <a:pt x="50292" y="382524"/>
                  </a:lnTo>
                  <a:lnTo>
                    <a:pt x="47244" y="368808"/>
                  </a:lnTo>
                  <a:lnTo>
                    <a:pt x="45720" y="355092"/>
                  </a:lnTo>
                  <a:lnTo>
                    <a:pt x="42672" y="341376"/>
                  </a:lnTo>
                  <a:lnTo>
                    <a:pt x="42672" y="473049"/>
                  </a:lnTo>
                  <a:lnTo>
                    <a:pt x="45720" y="478536"/>
                  </a:lnTo>
                  <a:lnTo>
                    <a:pt x="73148" y="515112"/>
                  </a:lnTo>
                  <a:lnTo>
                    <a:pt x="115820" y="557784"/>
                  </a:lnTo>
                  <a:lnTo>
                    <a:pt x="152396" y="583692"/>
                  </a:lnTo>
                  <a:lnTo>
                    <a:pt x="164588" y="591312"/>
                  </a:lnTo>
                  <a:lnTo>
                    <a:pt x="178304" y="598932"/>
                  </a:lnTo>
                  <a:lnTo>
                    <a:pt x="192020" y="605028"/>
                  </a:lnTo>
                  <a:lnTo>
                    <a:pt x="207260" y="609600"/>
                  </a:lnTo>
                  <a:lnTo>
                    <a:pt x="220976" y="615696"/>
                  </a:lnTo>
                  <a:lnTo>
                    <a:pt x="236216" y="618744"/>
                  </a:lnTo>
                  <a:lnTo>
                    <a:pt x="251456" y="623316"/>
                  </a:lnTo>
                  <a:lnTo>
                    <a:pt x="266696" y="624840"/>
                  </a:lnTo>
                  <a:lnTo>
                    <a:pt x="283460" y="627888"/>
                  </a:lnTo>
                  <a:lnTo>
                    <a:pt x="298700" y="629412"/>
                  </a:lnTo>
                  <a:lnTo>
                    <a:pt x="332228" y="629412"/>
                  </a:lnTo>
                  <a:lnTo>
                    <a:pt x="347468" y="627888"/>
                  </a:lnTo>
                  <a:lnTo>
                    <a:pt x="362708" y="624840"/>
                  </a:lnTo>
                  <a:lnTo>
                    <a:pt x="379472" y="623316"/>
                  </a:lnTo>
                  <a:lnTo>
                    <a:pt x="394712" y="618744"/>
                  </a:lnTo>
                  <a:lnTo>
                    <a:pt x="408428" y="614172"/>
                  </a:lnTo>
                  <a:lnTo>
                    <a:pt x="423668" y="609600"/>
                  </a:lnTo>
                  <a:lnTo>
                    <a:pt x="464816" y="591312"/>
                  </a:lnTo>
                  <a:lnTo>
                    <a:pt x="516632" y="556260"/>
                  </a:lnTo>
                  <a:lnTo>
                    <a:pt x="557780" y="513588"/>
                  </a:lnTo>
                  <a:lnTo>
                    <a:pt x="583688" y="477012"/>
                  </a:lnTo>
                  <a:lnTo>
                    <a:pt x="588260" y="468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12242" y="3526536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3" y="294131"/>
                  </a:moveTo>
                  <a:lnTo>
                    <a:pt x="584431" y="246641"/>
                  </a:lnTo>
                  <a:lnTo>
                    <a:pt x="573328" y="201509"/>
                  </a:lnTo>
                  <a:lnTo>
                    <a:pt x="555551" y="159358"/>
                  </a:lnTo>
                  <a:lnTo>
                    <a:pt x="531693" y="120810"/>
                  </a:lnTo>
                  <a:lnTo>
                    <a:pt x="502348" y="86486"/>
                  </a:lnTo>
                  <a:lnTo>
                    <a:pt x="468111" y="57009"/>
                  </a:lnTo>
                  <a:lnTo>
                    <a:pt x="429577" y="33000"/>
                  </a:lnTo>
                  <a:lnTo>
                    <a:pt x="387339" y="15081"/>
                  </a:lnTo>
                  <a:lnTo>
                    <a:pt x="341993" y="3874"/>
                  </a:lnTo>
                  <a:lnTo>
                    <a:pt x="294131" y="0"/>
                  </a:lnTo>
                  <a:lnTo>
                    <a:pt x="246641" y="3874"/>
                  </a:lnTo>
                  <a:lnTo>
                    <a:pt x="201509" y="15081"/>
                  </a:lnTo>
                  <a:lnTo>
                    <a:pt x="159358" y="33000"/>
                  </a:lnTo>
                  <a:lnTo>
                    <a:pt x="120810" y="57009"/>
                  </a:lnTo>
                  <a:lnTo>
                    <a:pt x="86486" y="86486"/>
                  </a:lnTo>
                  <a:lnTo>
                    <a:pt x="57009" y="120810"/>
                  </a:lnTo>
                  <a:lnTo>
                    <a:pt x="33000" y="159358"/>
                  </a:lnTo>
                  <a:lnTo>
                    <a:pt x="15081" y="201509"/>
                  </a:lnTo>
                  <a:lnTo>
                    <a:pt x="3874" y="246641"/>
                  </a:lnTo>
                  <a:lnTo>
                    <a:pt x="0" y="294131"/>
                  </a:lnTo>
                  <a:lnTo>
                    <a:pt x="3874" y="341993"/>
                  </a:lnTo>
                  <a:lnTo>
                    <a:pt x="15081" y="387339"/>
                  </a:lnTo>
                  <a:lnTo>
                    <a:pt x="33000" y="429577"/>
                  </a:lnTo>
                  <a:lnTo>
                    <a:pt x="57009" y="468111"/>
                  </a:lnTo>
                  <a:lnTo>
                    <a:pt x="86486" y="502348"/>
                  </a:lnTo>
                  <a:lnTo>
                    <a:pt x="120810" y="531693"/>
                  </a:lnTo>
                  <a:lnTo>
                    <a:pt x="159358" y="555551"/>
                  </a:lnTo>
                  <a:lnTo>
                    <a:pt x="201509" y="573328"/>
                  </a:lnTo>
                  <a:lnTo>
                    <a:pt x="246641" y="584431"/>
                  </a:lnTo>
                  <a:lnTo>
                    <a:pt x="294131" y="588263"/>
                  </a:lnTo>
                  <a:lnTo>
                    <a:pt x="341993" y="584431"/>
                  </a:lnTo>
                  <a:lnTo>
                    <a:pt x="387339" y="573328"/>
                  </a:lnTo>
                  <a:lnTo>
                    <a:pt x="429577" y="555551"/>
                  </a:lnTo>
                  <a:lnTo>
                    <a:pt x="468111" y="531693"/>
                  </a:lnTo>
                  <a:lnTo>
                    <a:pt x="502348" y="502348"/>
                  </a:lnTo>
                  <a:lnTo>
                    <a:pt x="531693" y="468111"/>
                  </a:lnTo>
                  <a:lnTo>
                    <a:pt x="555551" y="429577"/>
                  </a:lnTo>
                  <a:lnTo>
                    <a:pt x="573328" y="387339"/>
                  </a:lnTo>
                  <a:lnTo>
                    <a:pt x="584431" y="341993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2430" y="3506724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30708"/>
                  </a:moveTo>
                  <a:lnTo>
                    <a:pt x="629412" y="297180"/>
                  </a:lnTo>
                  <a:lnTo>
                    <a:pt x="627888" y="281940"/>
                  </a:lnTo>
                  <a:lnTo>
                    <a:pt x="624840" y="265176"/>
                  </a:lnTo>
                  <a:lnTo>
                    <a:pt x="623316" y="249936"/>
                  </a:lnTo>
                  <a:lnTo>
                    <a:pt x="618744" y="234696"/>
                  </a:lnTo>
                  <a:lnTo>
                    <a:pt x="614172" y="220980"/>
                  </a:lnTo>
                  <a:lnTo>
                    <a:pt x="609600" y="205740"/>
                  </a:lnTo>
                  <a:lnTo>
                    <a:pt x="603504" y="192024"/>
                  </a:lnTo>
                  <a:lnTo>
                    <a:pt x="597408" y="176784"/>
                  </a:lnTo>
                  <a:lnTo>
                    <a:pt x="591312" y="163068"/>
                  </a:lnTo>
                  <a:lnTo>
                    <a:pt x="556260" y="112776"/>
                  </a:lnTo>
                  <a:lnTo>
                    <a:pt x="513588" y="70104"/>
                  </a:lnTo>
                  <a:lnTo>
                    <a:pt x="489204" y="53340"/>
                  </a:lnTo>
                  <a:lnTo>
                    <a:pt x="477012" y="44196"/>
                  </a:lnTo>
                  <a:lnTo>
                    <a:pt x="422148" y="18288"/>
                  </a:lnTo>
                  <a:lnTo>
                    <a:pt x="377952" y="6096"/>
                  </a:lnTo>
                  <a:lnTo>
                    <a:pt x="330708" y="0"/>
                  </a:lnTo>
                  <a:lnTo>
                    <a:pt x="297180" y="0"/>
                  </a:lnTo>
                  <a:lnTo>
                    <a:pt x="281940" y="1524"/>
                  </a:lnTo>
                  <a:lnTo>
                    <a:pt x="265176" y="3048"/>
                  </a:lnTo>
                  <a:lnTo>
                    <a:pt x="219456" y="13716"/>
                  </a:lnTo>
                  <a:lnTo>
                    <a:pt x="176784" y="30480"/>
                  </a:lnTo>
                  <a:lnTo>
                    <a:pt x="150876" y="45720"/>
                  </a:lnTo>
                  <a:lnTo>
                    <a:pt x="137160" y="53340"/>
                  </a:lnTo>
                  <a:lnTo>
                    <a:pt x="112776" y="71628"/>
                  </a:lnTo>
                  <a:lnTo>
                    <a:pt x="70104" y="114300"/>
                  </a:lnTo>
                  <a:lnTo>
                    <a:pt x="53340" y="138684"/>
                  </a:lnTo>
                  <a:lnTo>
                    <a:pt x="44196" y="150876"/>
                  </a:lnTo>
                  <a:lnTo>
                    <a:pt x="24384" y="192024"/>
                  </a:lnTo>
                  <a:lnTo>
                    <a:pt x="9144" y="23622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9144" y="393192"/>
                  </a:lnTo>
                  <a:lnTo>
                    <a:pt x="30480" y="451104"/>
                  </a:lnTo>
                  <a:lnTo>
                    <a:pt x="41148" y="470306"/>
                  </a:lnTo>
                  <a:lnTo>
                    <a:pt x="41148" y="300228"/>
                  </a:lnTo>
                  <a:lnTo>
                    <a:pt x="44196" y="272796"/>
                  </a:lnTo>
                  <a:lnTo>
                    <a:pt x="53340" y="233172"/>
                  </a:lnTo>
                  <a:lnTo>
                    <a:pt x="68580" y="195072"/>
                  </a:lnTo>
                  <a:lnTo>
                    <a:pt x="74676" y="184404"/>
                  </a:lnTo>
                  <a:lnTo>
                    <a:pt x="80772" y="172212"/>
                  </a:lnTo>
                  <a:lnTo>
                    <a:pt x="103632" y="140208"/>
                  </a:lnTo>
                  <a:lnTo>
                    <a:pt x="141732" y="103632"/>
                  </a:lnTo>
                  <a:lnTo>
                    <a:pt x="184404" y="74676"/>
                  </a:lnTo>
                  <a:lnTo>
                    <a:pt x="233172" y="53340"/>
                  </a:lnTo>
                  <a:lnTo>
                    <a:pt x="246888" y="50292"/>
                  </a:lnTo>
                  <a:lnTo>
                    <a:pt x="259080" y="47244"/>
                  </a:lnTo>
                  <a:lnTo>
                    <a:pt x="272796" y="44196"/>
                  </a:lnTo>
                  <a:lnTo>
                    <a:pt x="300228" y="41148"/>
                  </a:lnTo>
                  <a:lnTo>
                    <a:pt x="329184" y="41148"/>
                  </a:lnTo>
                  <a:lnTo>
                    <a:pt x="356616" y="44196"/>
                  </a:lnTo>
                  <a:lnTo>
                    <a:pt x="370332" y="47244"/>
                  </a:lnTo>
                  <a:lnTo>
                    <a:pt x="382524" y="50292"/>
                  </a:lnTo>
                  <a:lnTo>
                    <a:pt x="396240" y="53340"/>
                  </a:lnTo>
                  <a:lnTo>
                    <a:pt x="445008" y="74676"/>
                  </a:lnTo>
                  <a:lnTo>
                    <a:pt x="489204" y="103632"/>
                  </a:lnTo>
                  <a:lnTo>
                    <a:pt x="525780" y="141732"/>
                  </a:lnTo>
                  <a:lnTo>
                    <a:pt x="547116" y="173736"/>
                  </a:lnTo>
                  <a:lnTo>
                    <a:pt x="554736" y="184404"/>
                  </a:lnTo>
                  <a:lnTo>
                    <a:pt x="560832" y="196596"/>
                  </a:lnTo>
                  <a:lnTo>
                    <a:pt x="565404" y="208788"/>
                  </a:lnTo>
                  <a:lnTo>
                    <a:pt x="571500" y="220980"/>
                  </a:lnTo>
                  <a:lnTo>
                    <a:pt x="574548" y="233172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6740" y="300228"/>
                  </a:lnTo>
                  <a:lnTo>
                    <a:pt x="586740" y="471525"/>
                  </a:lnTo>
                  <a:lnTo>
                    <a:pt x="598932" y="449580"/>
                  </a:lnTo>
                  <a:lnTo>
                    <a:pt x="605028" y="435864"/>
                  </a:lnTo>
                  <a:lnTo>
                    <a:pt x="609600" y="422148"/>
                  </a:lnTo>
                  <a:lnTo>
                    <a:pt x="615696" y="406908"/>
                  </a:lnTo>
                  <a:lnTo>
                    <a:pt x="618744" y="391668"/>
                  </a:lnTo>
                  <a:lnTo>
                    <a:pt x="623316" y="377952"/>
                  </a:lnTo>
                  <a:lnTo>
                    <a:pt x="624840" y="361188"/>
                  </a:lnTo>
                  <a:lnTo>
                    <a:pt x="627888" y="345948"/>
                  </a:lnTo>
                  <a:lnTo>
                    <a:pt x="629412" y="330708"/>
                  </a:lnTo>
                  <a:close/>
                </a:path>
                <a:path w="629920" h="629920">
                  <a:moveTo>
                    <a:pt x="586740" y="471525"/>
                  </a:moveTo>
                  <a:lnTo>
                    <a:pt x="586740" y="329184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65404" y="420624"/>
                  </a:lnTo>
                  <a:lnTo>
                    <a:pt x="547116" y="455676"/>
                  </a:lnTo>
                  <a:lnTo>
                    <a:pt x="524256" y="489204"/>
                  </a:lnTo>
                  <a:lnTo>
                    <a:pt x="487680" y="525780"/>
                  </a:lnTo>
                  <a:lnTo>
                    <a:pt x="455676" y="547116"/>
                  </a:lnTo>
                  <a:lnTo>
                    <a:pt x="443484" y="554736"/>
                  </a:lnTo>
                  <a:lnTo>
                    <a:pt x="432816" y="560832"/>
                  </a:lnTo>
                  <a:lnTo>
                    <a:pt x="420624" y="565404"/>
                  </a:lnTo>
                  <a:lnTo>
                    <a:pt x="406908" y="571500"/>
                  </a:lnTo>
                  <a:lnTo>
                    <a:pt x="394716" y="574548"/>
                  </a:lnTo>
                  <a:lnTo>
                    <a:pt x="382524" y="579120"/>
                  </a:lnTo>
                  <a:lnTo>
                    <a:pt x="368808" y="582168"/>
                  </a:lnTo>
                  <a:lnTo>
                    <a:pt x="327660" y="586740"/>
                  </a:lnTo>
                  <a:lnTo>
                    <a:pt x="300228" y="586740"/>
                  </a:lnTo>
                  <a:lnTo>
                    <a:pt x="259080" y="582168"/>
                  </a:lnTo>
                  <a:lnTo>
                    <a:pt x="245364" y="579120"/>
                  </a:lnTo>
                  <a:lnTo>
                    <a:pt x="233172" y="574548"/>
                  </a:lnTo>
                  <a:lnTo>
                    <a:pt x="219456" y="569976"/>
                  </a:lnTo>
                  <a:lnTo>
                    <a:pt x="207264" y="565404"/>
                  </a:lnTo>
                  <a:lnTo>
                    <a:pt x="195072" y="559308"/>
                  </a:lnTo>
                  <a:lnTo>
                    <a:pt x="184404" y="554736"/>
                  </a:lnTo>
                  <a:lnTo>
                    <a:pt x="140208" y="524256"/>
                  </a:lnTo>
                  <a:lnTo>
                    <a:pt x="103632" y="487680"/>
                  </a:lnTo>
                  <a:lnTo>
                    <a:pt x="80772" y="455676"/>
                  </a:lnTo>
                  <a:lnTo>
                    <a:pt x="74676" y="443484"/>
                  </a:lnTo>
                  <a:lnTo>
                    <a:pt x="68580" y="432816"/>
                  </a:lnTo>
                  <a:lnTo>
                    <a:pt x="62484" y="420624"/>
                  </a:lnTo>
                  <a:lnTo>
                    <a:pt x="57912" y="406908"/>
                  </a:lnTo>
                  <a:lnTo>
                    <a:pt x="53340" y="394716"/>
                  </a:lnTo>
                  <a:lnTo>
                    <a:pt x="50292" y="382524"/>
                  </a:lnTo>
                  <a:lnTo>
                    <a:pt x="44196" y="355092"/>
                  </a:lnTo>
                  <a:lnTo>
                    <a:pt x="41148" y="327660"/>
                  </a:lnTo>
                  <a:lnTo>
                    <a:pt x="41148" y="470306"/>
                  </a:lnTo>
                  <a:lnTo>
                    <a:pt x="71628" y="515112"/>
                  </a:lnTo>
                  <a:lnTo>
                    <a:pt x="114300" y="557784"/>
                  </a:lnTo>
                  <a:lnTo>
                    <a:pt x="150876" y="583692"/>
                  </a:lnTo>
                  <a:lnTo>
                    <a:pt x="192024" y="605028"/>
                  </a:lnTo>
                  <a:lnTo>
                    <a:pt x="207264" y="609600"/>
                  </a:lnTo>
                  <a:lnTo>
                    <a:pt x="220980" y="615696"/>
                  </a:lnTo>
                  <a:lnTo>
                    <a:pt x="236220" y="618744"/>
                  </a:lnTo>
                  <a:lnTo>
                    <a:pt x="251460" y="623316"/>
                  </a:lnTo>
                  <a:lnTo>
                    <a:pt x="266700" y="624840"/>
                  </a:lnTo>
                  <a:lnTo>
                    <a:pt x="281940" y="627888"/>
                  </a:lnTo>
                  <a:lnTo>
                    <a:pt x="298704" y="629412"/>
                  </a:lnTo>
                  <a:lnTo>
                    <a:pt x="330708" y="629412"/>
                  </a:lnTo>
                  <a:lnTo>
                    <a:pt x="347472" y="627888"/>
                  </a:lnTo>
                  <a:lnTo>
                    <a:pt x="362712" y="624840"/>
                  </a:lnTo>
                  <a:lnTo>
                    <a:pt x="377952" y="623316"/>
                  </a:lnTo>
                  <a:lnTo>
                    <a:pt x="423672" y="609600"/>
                  </a:lnTo>
                  <a:lnTo>
                    <a:pt x="464820" y="591312"/>
                  </a:lnTo>
                  <a:lnTo>
                    <a:pt x="515112" y="556260"/>
                  </a:lnTo>
                  <a:lnTo>
                    <a:pt x="557784" y="513588"/>
                  </a:lnTo>
                  <a:lnTo>
                    <a:pt x="583692" y="477012"/>
                  </a:lnTo>
                  <a:lnTo>
                    <a:pt x="586740" y="471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59505" y="3558030"/>
            <a:ext cx="1594485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9">
              <a:spcBef>
                <a:spcPts val="130"/>
              </a:spcBef>
              <a:tabLst>
                <a:tab pos="1450881" algn="l"/>
              </a:tabLst>
            </a:pPr>
            <a:r>
              <a:rPr sz="3049" b="1" i="1" spc="-50" dirty="0">
                <a:latin typeface="Times New Roman"/>
                <a:cs typeface="Times New Roman"/>
              </a:rPr>
              <a:t>s</a:t>
            </a:r>
            <a:r>
              <a:rPr sz="3049" b="1" i="1" dirty="0">
                <a:latin typeface="Times New Roman"/>
                <a:cs typeface="Times New Roman"/>
              </a:rPr>
              <a:t>	</a:t>
            </a:r>
            <a:r>
              <a:rPr sz="3049" b="1" i="1" spc="-50" dirty="0">
                <a:latin typeface="Times New Roman"/>
                <a:cs typeface="Times New Roman"/>
              </a:rPr>
              <a:t>f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35163" y="3002292"/>
            <a:ext cx="2456815" cy="925194"/>
          </a:xfrm>
          <a:custGeom>
            <a:avLst/>
            <a:gdLst/>
            <a:ahLst/>
            <a:cxnLst/>
            <a:rect l="l" t="t" r="r" b="b"/>
            <a:pathLst>
              <a:path w="2456815" h="925195">
                <a:moveTo>
                  <a:pt x="420624" y="862584"/>
                </a:moveTo>
                <a:lnTo>
                  <a:pt x="294132" y="798576"/>
                </a:lnTo>
                <a:lnTo>
                  <a:pt x="294132" y="841133"/>
                </a:lnTo>
                <a:lnTo>
                  <a:pt x="315468" y="841248"/>
                </a:lnTo>
                <a:lnTo>
                  <a:pt x="0" y="839724"/>
                </a:lnTo>
                <a:lnTo>
                  <a:pt x="0" y="882396"/>
                </a:lnTo>
                <a:lnTo>
                  <a:pt x="294132" y="882396"/>
                </a:lnTo>
                <a:lnTo>
                  <a:pt x="294132" y="925068"/>
                </a:lnTo>
                <a:lnTo>
                  <a:pt x="315468" y="914527"/>
                </a:lnTo>
                <a:lnTo>
                  <a:pt x="420624" y="862584"/>
                </a:lnTo>
                <a:close/>
              </a:path>
              <a:path w="2456815" h="925195">
                <a:moveTo>
                  <a:pt x="1763268" y="861060"/>
                </a:moveTo>
                <a:lnTo>
                  <a:pt x="1638300" y="797052"/>
                </a:lnTo>
                <a:lnTo>
                  <a:pt x="1638300" y="839724"/>
                </a:lnTo>
                <a:lnTo>
                  <a:pt x="1007364" y="839724"/>
                </a:lnTo>
                <a:lnTo>
                  <a:pt x="1007364" y="882396"/>
                </a:lnTo>
                <a:lnTo>
                  <a:pt x="1638300" y="882396"/>
                </a:lnTo>
                <a:lnTo>
                  <a:pt x="1638300" y="923544"/>
                </a:lnTo>
                <a:lnTo>
                  <a:pt x="1658112" y="913638"/>
                </a:lnTo>
                <a:lnTo>
                  <a:pt x="1763268" y="861060"/>
                </a:lnTo>
                <a:close/>
              </a:path>
              <a:path w="2456815" h="925195">
                <a:moveTo>
                  <a:pt x="2456688" y="254508"/>
                </a:moveTo>
                <a:lnTo>
                  <a:pt x="2453640" y="227076"/>
                </a:lnTo>
                <a:lnTo>
                  <a:pt x="2450592" y="214884"/>
                </a:lnTo>
                <a:lnTo>
                  <a:pt x="2444496" y="187452"/>
                </a:lnTo>
                <a:lnTo>
                  <a:pt x="2423160" y="140208"/>
                </a:lnTo>
                <a:lnTo>
                  <a:pt x="2375916" y="77724"/>
                </a:lnTo>
                <a:lnTo>
                  <a:pt x="2334768" y="45720"/>
                </a:lnTo>
                <a:lnTo>
                  <a:pt x="2289048" y="21336"/>
                </a:lnTo>
                <a:lnTo>
                  <a:pt x="2237232" y="6096"/>
                </a:lnTo>
                <a:lnTo>
                  <a:pt x="2225040" y="3048"/>
                </a:lnTo>
                <a:lnTo>
                  <a:pt x="2197608" y="0"/>
                </a:lnTo>
                <a:lnTo>
                  <a:pt x="2168652" y="0"/>
                </a:lnTo>
                <a:lnTo>
                  <a:pt x="2141220" y="3048"/>
                </a:lnTo>
                <a:lnTo>
                  <a:pt x="2127504" y="6096"/>
                </a:lnTo>
                <a:lnTo>
                  <a:pt x="2115312" y="9144"/>
                </a:lnTo>
                <a:lnTo>
                  <a:pt x="2101596" y="12192"/>
                </a:lnTo>
                <a:lnTo>
                  <a:pt x="2052828" y="33528"/>
                </a:lnTo>
                <a:lnTo>
                  <a:pt x="2008632" y="62484"/>
                </a:lnTo>
                <a:lnTo>
                  <a:pt x="1972056" y="99060"/>
                </a:lnTo>
                <a:lnTo>
                  <a:pt x="1943100" y="141732"/>
                </a:lnTo>
                <a:lnTo>
                  <a:pt x="1923288" y="188976"/>
                </a:lnTo>
                <a:lnTo>
                  <a:pt x="1911096" y="256032"/>
                </a:lnTo>
                <a:lnTo>
                  <a:pt x="1911096" y="286512"/>
                </a:lnTo>
                <a:lnTo>
                  <a:pt x="1918716" y="335280"/>
                </a:lnTo>
                <a:lnTo>
                  <a:pt x="1935480" y="381000"/>
                </a:lnTo>
                <a:lnTo>
                  <a:pt x="1952244" y="412242"/>
                </a:lnTo>
                <a:lnTo>
                  <a:pt x="1959864" y="423672"/>
                </a:lnTo>
                <a:lnTo>
                  <a:pt x="1991868" y="461772"/>
                </a:lnTo>
                <a:lnTo>
                  <a:pt x="2029968" y="492252"/>
                </a:lnTo>
                <a:lnTo>
                  <a:pt x="2054352" y="457200"/>
                </a:lnTo>
                <a:lnTo>
                  <a:pt x="2042160" y="449580"/>
                </a:lnTo>
                <a:lnTo>
                  <a:pt x="2031492" y="440436"/>
                </a:lnTo>
                <a:lnTo>
                  <a:pt x="1993392" y="399288"/>
                </a:lnTo>
                <a:lnTo>
                  <a:pt x="1967484" y="350520"/>
                </a:lnTo>
                <a:lnTo>
                  <a:pt x="1953768" y="297180"/>
                </a:lnTo>
                <a:lnTo>
                  <a:pt x="1952244" y="281940"/>
                </a:lnTo>
                <a:lnTo>
                  <a:pt x="1952244" y="257556"/>
                </a:lnTo>
                <a:lnTo>
                  <a:pt x="1953768" y="245364"/>
                </a:lnTo>
                <a:lnTo>
                  <a:pt x="1955292" y="234696"/>
                </a:lnTo>
                <a:lnTo>
                  <a:pt x="1956816" y="222504"/>
                </a:lnTo>
                <a:lnTo>
                  <a:pt x="1970532" y="179832"/>
                </a:lnTo>
                <a:lnTo>
                  <a:pt x="1991868" y="141732"/>
                </a:lnTo>
                <a:lnTo>
                  <a:pt x="2020824" y="108204"/>
                </a:lnTo>
                <a:lnTo>
                  <a:pt x="2074164" y="68580"/>
                </a:lnTo>
                <a:lnTo>
                  <a:pt x="2115312" y="51816"/>
                </a:lnTo>
                <a:lnTo>
                  <a:pt x="2136648" y="47244"/>
                </a:lnTo>
                <a:lnTo>
                  <a:pt x="2148840" y="44196"/>
                </a:lnTo>
                <a:lnTo>
                  <a:pt x="2161032" y="42672"/>
                </a:lnTo>
                <a:lnTo>
                  <a:pt x="2208276" y="42672"/>
                </a:lnTo>
                <a:lnTo>
                  <a:pt x="2218944" y="44196"/>
                </a:lnTo>
                <a:lnTo>
                  <a:pt x="2231136" y="47244"/>
                </a:lnTo>
                <a:lnTo>
                  <a:pt x="2241804" y="48768"/>
                </a:lnTo>
                <a:lnTo>
                  <a:pt x="2295144" y="70104"/>
                </a:lnTo>
                <a:lnTo>
                  <a:pt x="2331720" y="94488"/>
                </a:lnTo>
                <a:lnTo>
                  <a:pt x="2362200" y="124968"/>
                </a:lnTo>
                <a:lnTo>
                  <a:pt x="2386584" y="161544"/>
                </a:lnTo>
                <a:lnTo>
                  <a:pt x="2404872" y="202692"/>
                </a:lnTo>
                <a:lnTo>
                  <a:pt x="2409444" y="224028"/>
                </a:lnTo>
                <a:lnTo>
                  <a:pt x="2412492" y="234696"/>
                </a:lnTo>
                <a:lnTo>
                  <a:pt x="2412492" y="246888"/>
                </a:lnTo>
                <a:lnTo>
                  <a:pt x="2414016" y="257556"/>
                </a:lnTo>
                <a:lnTo>
                  <a:pt x="2414016" y="284988"/>
                </a:lnTo>
                <a:lnTo>
                  <a:pt x="2412492" y="300228"/>
                </a:lnTo>
                <a:lnTo>
                  <a:pt x="2406396" y="330708"/>
                </a:lnTo>
                <a:lnTo>
                  <a:pt x="2401824" y="344424"/>
                </a:lnTo>
                <a:lnTo>
                  <a:pt x="2397252" y="354711"/>
                </a:lnTo>
                <a:lnTo>
                  <a:pt x="2397252" y="428244"/>
                </a:lnTo>
                <a:lnTo>
                  <a:pt x="2382012" y="413766"/>
                </a:lnTo>
                <a:lnTo>
                  <a:pt x="2382748" y="414451"/>
                </a:lnTo>
                <a:lnTo>
                  <a:pt x="2397252" y="428244"/>
                </a:lnTo>
                <a:lnTo>
                  <a:pt x="2397252" y="354711"/>
                </a:lnTo>
                <a:lnTo>
                  <a:pt x="2389632" y="371856"/>
                </a:lnTo>
                <a:lnTo>
                  <a:pt x="2383917" y="382143"/>
                </a:lnTo>
                <a:lnTo>
                  <a:pt x="2382291" y="383755"/>
                </a:lnTo>
                <a:lnTo>
                  <a:pt x="2354580" y="353568"/>
                </a:lnTo>
                <a:lnTo>
                  <a:pt x="2305812" y="486156"/>
                </a:lnTo>
                <a:lnTo>
                  <a:pt x="2366772" y="468134"/>
                </a:lnTo>
                <a:lnTo>
                  <a:pt x="2439924" y="446532"/>
                </a:lnTo>
                <a:lnTo>
                  <a:pt x="2410739" y="414743"/>
                </a:lnTo>
                <a:lnTo>
                  <a:pt x="2414016" y="411480"/>
                </a:lnTo>
                <a:lnTo>
                  <a:pt x="2418588" y="406908"/>
                </a:lnTo>
                <a:lnTo>
                  <a:pt x="2418588" y="405384"/>
                </a:lnTo>
                <a:lnTo>
                  <a:pt x="2427732" y="390144"/>
                </a:lnTo>
                <a:lnTo>
                  <a:pt x="2450592" y="323088"/>
                </a:lnTo>
                <a:lnTo>
                  <a:pt x="2456688" y="268224"/>
                </a:lnTo>
                <a:lnTo>
                  <a:pt x="2456688" y="254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95368" y="3298951"/>
            <a:ext cx="609600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i="1" spc="-20" dirty="0">
                <a:latin typeface="Times New Roman"/>
                <a:cs typeface="Times New Roman"/>
              </a:rPr>
              <a:t>a</a:t>
            </a:r>
            <a:r>
              <a:rPr sz="3299" b="1" spc="-20" dirty="0">
                <a:latin typeface="Times New Roman"/>
                <a:cs typeface="Times New Roman"/>
              </a:rPr>
              <a:t>..</a:t>
            </a:r>
            <a:r>
              <a:rPr sz="3299" b="1" i="1" spc="-20" dirty="0">
                <a:latin typeface="Times New Roman"/>
                <a:cs typeface="Times New Roman"/>
              </a:rPr>
              <a:t>z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2676" y="2375408"/>
            <a:ext cx="247269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lnSpc>
                <a:spcPts val="3629"/>
              </a:lnSpc>
              <a:spcBef>
                <a:spcPts val="100"/>
              </a:spcBef>
            </a:pPr>
            <a:r>
              <a:rPr sz="3299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Identifikátor:</a:t>
            </a:r>
            <a:endParaRPr sz="3299">
              <a:latin typeface="Times New Roman"/>
              <a:cs typeface="Times New Roman"/>
            </a:endParaRPr>
          </a:p>
          <a:p>
            <a:pPr marL="475585">
              <a:lnSpc>
                <a:spcPts val="3629"/>
              </a:lnSpc>
            </a:pPr>
            <a:r>
              <a:rPr sz="3299" b="1" i="1" spc="-10" dirty="0">
                <a:latin typeface="Times New Roman"/>
                <a:cs typeface="Times New Roman"/>
              </a:rPr>
              <a:t>a</a:t>
            </a:r>
            <a:r>
              <a:rPr sz="3299" b="1" spc="-10" dirty="0">
                <a:latin typeface="Times New Roman"/>
                <a:cs typeface="Times New Roman"/>
              </a:rPr>
              <a:t>..</a:t>
            </a:r>
            <a:r>
              <a:rPr sz="3299" b="1" i="1" spc="-10" dirty="0">
                <a:latin typeface="Times New Roman"/>
                <a:cs typeface="Times New Roman"/>
              </a:rPr>
              <a:t>z</a:t>
            </a:r>
            <a:r>
              <a:rPr sz="3299" b="1" spc="-10" dirty="0">
                <a:latin typeface="Times New Roman"/>
                <a:cs typeface="Times New Roman"/>
              </a:rPr>
              <a:t>,0..9</a:t>
            </a:r>
            <a:endParaRPr sz="3299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1330" y="3002280"/>
            <a:ext cx="2391156" cy="121767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870267" y="3298952"/>
            <a:ext cx="1078230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7">
              <a:spcBef>
                <a:spcPts val="100"/>
              </a:spcBef>
              <a:tabLst>
                <a:tab pos="409548" algn="l"/>
              </a:tabLst>
            </a:pPr>
            <a:r>
              <a:rPr sz="4575" b="1" i="1" spc="-75" baseline="-32786" dirty="0">
                <a:latin typeface="Times New Roman"/>
                <a:cs typeface="Times New Roman"/>
              </a:rPr>
              <a:t>s</a:t>
            </a:r>
            <a:r>
              <a:rPr sz="4575" b="1" i="1" baseline="-32786" dirty="0">
                <a:latin typeface="Times New Roman"/>
                <a:cs typeface="Times New Roman"/>
              </a:rPr>
              <a:t>	</a:t>
            </a:r>
            <a:r>
              <a:rPr sz="3299" b="1" spc="-20" dirty="0">
                <a:latin typeface="Times New Roman"/>
                <a:cs typeface="Times New Roman"/>
              </a:rPr>
              <a:t>0..9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21347" y="2375408"/>
            <a:ext cx="5003800" cy="943848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777190" marR="5079" indent="-765126">
              <a:lnSpc>
                <a:spcPts val="3299"/>
              </a:lnSpc>
              <a:spcBef>
                <a:spcPts val="760"/>
              </a:spcBef>
              <a:tabLst>
                <a:tab pos="3176064" algn="l"/>
              </a:tabLst>
            </a:pPr>
            <a:r>
              <a:rPr sz="3299" b="1" dirty="0">
                <a:solidFill>
                  <a:srgbClr val="3232CC"/>
                </a:solidFill>
                <a:latin typeface="Times New Roman"/>
                <a:cs typeface="Times New Roman"/>
              </a:rPr>
              <a:t>Celé</a:t>
            </a:r>
            <a:r>
              <a:rPr sz="3299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 číslo:</a:t>
            </a:r>
            <a:r>
              <a:rPr sz="3299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299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Přiřazení: </a:t>
            </a:r>
            <a:r>
              <a:rPr sz="3299" b="1" spc="-20" dirty="0">
                <a:latin typeface="Times New Roman"/>
                <a:cs typeface="Times New Roman"/>
              </a:rPr>
              <a:t>0..9</a:t>
            </a:r>
            <a:endParaRPr sz="3299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76430" y="3422905"/>
            <a:ext cx="3212592" cy="797052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184972" y="3558030"/>
            <a:ext cx="3682365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9">
              <a:spcBef>
                <a:spcPts val="130"/>
              </a:spcBef>
              <a:tabLst>
                <a:tab pos="1428022" algn="l"/>
                <a:tab pos="2412209" algn="l"/>
                <a:tab pos="3538624" algn="l"/>
              </a:tabLst>
            </a:pPr>
            <a:r>
              <a:rPr sz="3049" b="1" i="1" spc="-50" dirty="0">
                <a:latin typeface="Times New Roman"/>
                <a:cs typeface="Times New Roman"/>
              </a:rPr>
              <a:t>f</a:t>
            </a:r>
            <a:r>
              <a:rPr sz="3049" b="1" i="1" dirty="0">
                <a:latin typeface="Times New Roman"/>
                <a:cs typeface="Times New Roman"/>
              </a:rPr>
              <a:t>	</a:t>
            </a:r>
            <a:r>
              <a:rPr sz="3049" b="1" i="1" spc="-50" dirty="0">
                <a:latin typeface="Times New Roman"/>
                <a:cs typeface="Times New Roman"/>
              </a:rPr>
              <a:t>s</a:t>
            </a:r>
            <a:r>
              <a:rPr sz="3049" b="1" i="1" dirty="0">
                <a:latin typeface="Times New Roman"/>
                <a:cs typeface="Times New Roman"/>
              </a:rPr>
              <a:t>	</a:t>
            </a:r>
            <a:r>
              <a:rPr sz="3049" b="1" i="1" spc="-50" dirty="0">
                <a:latin typeface="Times New Roman"/>
                <a:cs typeface="Times New Roman"/>
              </a:rPr>
              <a:t>q</a:t>
            </a:r>
            <a:r>
              <a:rPr sz="3049" b="1" i="1" dirty="0">
                <a:latin typeface="Times New Roman"/>
                <a:cs typeface="Times New Roman"/>
              </a:rPr>
              <a:t>	</a:t>
            </a:r>
            <a:r>
              <a:rPr sz="3049" b="1" i="1" spc="-50" dirty="0">
                <a:latin typeface="Times New Roman"/>
                <a:cs typeface="Times New Roman"/>
              </a:rPr>
              <a:t>f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57028" y="3215132"/>
            <a:ext cx="118808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935930" algn="l"/>
              </a:tabLst>
            </a:pPr>
            <a:r>
              <a:rPr sz="3299" b="1" spc="-50" dirty="0">
                <a:latin typeface="Times New Roman"/>
                <a:cs typeface="Times New Roman"/>
              </a:rPr>
              <a:t>:</a:t>
            </a:r>
            <a:r>
              <a:rPr sz="3299" b="1" dirty="0">
                <a:latin typeface="Times New Roman"/>
                <a:cs typeface="Times New Roman"/>
              </a:rPr>
              <a:t>	</a:t>
            </a:r>
            <a:r>
              <a:rPr sz="3299" b="1" spc="-50" dirty="0">
                <a:latin typeface="Times New Roman"/>
                <a:cs typeface="Times New Roman"/>
              </a:rPr>
              <a:t>=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79091" y="4473956"/>
            <a:ext cx="21824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dirty="0">
                <a:solidFill>
                  <a:srgbClr val="3232CC"/>
                </a:solidFill>
                <a:latin typeface="Times New Roman"/>
                <a:cs typeface="Times New Roman"/>
              </a:rPr>
              <a:t>Operátor</a:t>
            </a:r>
            <a:r>
              <a:rPr sz="3299" b="1" spc="-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99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+: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33540" y="4473956"/>
            <a:ext cx="2153920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dirty="0">
                <a:solidFill>
                  <a:srgbClr val="3232CC"/>
                </a:solidFill>
                <a:latin typeface="Times New Roman"/>
                <a:cs typeface="Times New Roman"/>
              </a:rPr>
              <a:t>Operátor</a:t>
            </a:r>
            <a:r>
              <a:rPr sz="3299" b="1" spc="-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99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*: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21327" y="4473956"/>
            <a:ext cx="251523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dirty="0">
                <a:solidFill>
                  <a:srgbClr val="3232CC"/>
                </a:solidFill>
                <a:latin typeface="Times New Roman"/>
                <a:cs typeface="Times New Roman"/>
              </a:rPr>
              <a:t>Relační</a:t>
            </a:r>
            <a:r>
              <a:rPr sz="3299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99" b="1" dirty="0">
                <a:solidFill>
                  <a:srgbClr val="3232CC"/>
                </a:solidFill>
                <a:latin typeface="Times New Roman"/>
                <a:cs typeface="Times New Roman"/>
              </a:rPr>
              <a:t>op.</a:t>
            </a:r>
            <a:r>
              <a:rPr sz="3299" b="1" spc="-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99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&lt;: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47896" y="5985763"/>
            <a:ext cx="2754630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dirty="0">
                <a:solidFill>
                  <a:srgbClr val="3232CC"/>
                </a:solidFill>
                <a:latin typeface="Times New Roman"/>
                <a:cs typeface="Times New Roman"/>
              </a:rPr>
              <a:t>Relační</a:t>
            </a:r>
            <a:r>
              <a:rPr sz="3299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99" b="1" dirty="0">
                <a:solidFill>
                  <a:srgbClr val="3232CC"/>
                </a:solidFill>
                <a:latin typeface="Times New Roman"/>
                <a:cs typeface="Times New Roman"/>
              </a:rPr>
              <a:t>op.</a:t>
            </a:r>
            <a:r>
              <a:rPr sz="3299" b="1" spc="-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99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&lt;=: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86245" y="5985763"/>
            <a:ext cx="2754630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dirty="0">
                <a:solidFill>
                  <a:srgbClr val="3232CC"/>
                </a:solidFill>
                <a:latin typeface="Times New Roman"/>
                <a:cs typeface="Times New Roman"/>
              </a:rPr>
              <a:t>Relační</a:t>
            </a:r>
            <a:r>
              <a:rPr sz="3299" b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99" b="1" dirty="0">
                <a:solidFill>
                  <a:srgbClr val="3232CC"/>
                </a:solidFill>
                <a:latin typeface="Times New Roman"/>
                <a:cs typeface="Times New Roman"/>
              </a:rPr>
              <a:t>op.</a:t>
            </a:r>
            <a:r>
              <a:rPr sz="3299" b="1" spc="-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99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&lt;&gt;:</a:t>
            </a:r>
            <a:endParaRPr sz="3299">
              <a:latin typeface="Times New Roman"/>
              <a:cs typeface="Times New Roman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88155" y="5017008"/>
            <a:ext cx="2203701" cy="798576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310965" y="5153657"/>
            <a:ext cx="1259205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9">
              <a:spcBef>
                <a:spcPts val="130"/>
              </a:spcBef>
              <a:tabLst>
                <a:tab pos="1115623" algn="l"/>
              </a:tabLst>
            </a:pPr>
            <a:r>
              <a:rPr sz="3049" b="1" i="1" spc="-50" dirty="0">
                <a:latin typeface="Times New Roman"/>
                <a:cs typeface="Times New Roman"/>
              </a:rPr>
              <a:t>s</a:t>
            </a:r>
            <a:r>
              <a:rPr sz="3049" b="1" i="1" dirty="0">
                <a:latin typeface="Times New Roman"/>
                <a:cs typeface="Times New Roman"/>
              </a:rPr>
              <a:t>	</a:t>
            </a:r>
            <a:r>
              <a:rPr sz="3049" b="1" i="1" spc="-50" dirty="0">
                <a:latin typeface="Times New Roman"/>
                <a:cs typeface="Times New Roman"/>
              </a:rPr>
              <a:t>f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83406" y="4894579"/>
            <a:ext cx="2647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50" dirty="0">
                <a:latin typeface="Times New Roman"/>
                <a:cs typeface="Times New Roman"/>
              </a:rPr>
              <a:t>+</a:t>
            </a:r>
            <a:endParaRPr sz="3299">
              <a:latin typeface="Times New Roman"/>
              <a:cs typeface="Times New Roma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58782" y="5017008"/>
            <a:ext cx="2203704" cy="798576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6081596" y="5153657"/>
            <a:ext cx="1259205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9">
              <a:spcBef>
                <a:spcPts val="130"/>
              </a:spcBef>
              <a:tabLst>
                <a:tab pos="1115623" algn="l"/>
              </a:tabLst>
            </a:pPr>
            <a:r>
              <a:rPr sz="3049" b="1" i="1" spc="-50" dirty="0">
                <a:latin typeface="Times New Roman"/>
                <a:cs typeface="Times New Roman"/>
              </a:rPr>
              <a:t>s</a:t>
            </a:r>
            <a:r>
              <a:rPr sz="3049" b="1" i="1" dirty="0">
                <a:latin typeface="Times New Roman"/>
                <a:cs typeface="Times New Roman"/>
              </a:rPr>
              <a:t>	</a:t>
            </a:r>
            <a:r>
              <a:rPr sz="3049" b="1" i="1" spc="-50" dirty="0">
                <a:latin typeface="Times New Roman"/>
                <a:cs typeface="Times New Roman"/>
              </a:rPr>
              <a:t>f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54035" y="4978400"/>
            <a:ext cx="234950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50" dirty="0">
                <a:latin typeface="Times New Roman"/>
                <a:cs typeface="Times New Roman"/>
              </a:rPr>
              <a:t>*</a:t>
            </a:r>
            <a:endParaRPr sz="3299">
              <a:latin typeface="Times New Roman"/>
              <a:cs typeface="Times New Roman"/>
            </a:endParaRPr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64694" y="5017008"/>
            <a:ext cx="2203704" cy="798576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9189031" y="5153657"/>
            <a:ext cx="1257935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9">
              <a:spcBef>
                <a:spcPts val="130"/>
              </a:spcBef>
              <a:tabLst>
                <a:tab pos="1114353" algn="l"/>
              </a:tabLst>
            </a:pPr>
            <a:r>
              <a:rPr sz="3049" b="1" i="1" spc="-50" dirty="0">
                <a:latin typeface="Times New Roman"/>
                <a:cs typeface="Times New Roman"/>
              </a:rPr>
              <a:t>s</a:t>
            </a:r>
            <a:r>
              <a:rPr sz="3049" b="1" i="1" dirty="0">
                <a:latin typeface="Times New Roman"/>
                <a:cs typeface="Times New Roman"/>
              </a:rPr>
              <a:t>	</a:t>
            </a:r>
            <a:r>
              <a:rPr sz="3049" b="1" i="1" spc="-50" dirty="0">
                <a:latin typeface="Times New Roman"/>
                <a:cs typeface="Times New Roman"/>
              </a:rPr>
              <a:t>f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659948" y="4894579"/>
            <a:ext cx="2647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50" dirty="0">
                <a:latin typeface="Times New Roman"/>
                <a:cs typeface="Times New Roman"/>
              </a:rPr>
              <a:t>&lt;</a:t>
            </a:r>
            <a:endParaRPr sz="3299">
              <a:latin typeface="Times New Roman"/>
              <a:cs typeface="Times New Roman"/>
            </a:endParaRPr>
          </a:p>
        </p:txBody>
      </p:sp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21683" y="6528817"/>
            <a:ext cx="3212589" cy="797052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346016" y="6665465"/>
            <a:ext cx="226695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9">
              <a:spcBef>
                <a:spcPts val="130"/>
              </a:spcBef>
              <a:tabLst>
                <a:tab pos="2122668" algn="l"/>
              </a:tabLst>
            </a:pPr>
            <a:r>
              <a:rPr sz="3049" b="1" i="1" spc="-50" dirty="0">
                <a:latin typeface="Times New Roman"/>
                <a:cs typeface="Times New Roman"/>
              </a:rPr>
              <a:t>s</a:t>
            </a:r>
            <a:r>
              <a:rPr sz="3049" b="1" i="1" dirty="0">
                <a:latin typeface="Times New Roman"/>
                <a:cs typeface="Times New Roman"/>
              </a:rPr>
              <a:t>	</a:t>
            </a:r>
            <a:r>
              <a:rPr sz="3049" b="1" i="1" spc="-50" dirty="0">
                <a:latin typeface="Times New Roman"/>
                <a:cs typeface="Times New Roman"/>
              </a:rPr>
              <a:t>f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28109" y="6404863"/>
            <a:ext cx="1287780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7">
              <a:spcBef>
                <a:spcPts val="100"/>
              </a:spcBef>
              <a:tabLst>
                <a:tab pos="514951" algn="l"/>
                <a:tab pos="1010220" algn="l"/>
              </a:tabLst>
            </a:pPr>
            <a:r>
              <a:rPr sz="3299" b="1" spc="-50" dirty="0">
                <a:latin typeface="Times New Roman"/>
                <a:cs typeface="Times New Roman"/>
              </a:rPr>
              <a:t>&lt;</a:t>
            </a:r>
            <a:r>
              <a:rPr sz="3299" b="1" dirty="0">
                <a:latin typeface="Times New Roman"/>
                <a:cs typeface="Times New Roman"/>
              </a:rPr>
              <a:t>	</a:t>
            </a:r>
            <a:r>
              <a:rPr sz="4575" b="1" i="1" spc="-75" baseline="-33697" dirty="0">
                <a:latin typeface="Times New Roman"/>
                <a:cs typeface="Times New Roman"/>
              </a:rPr>
              <a:t>q</a:t>
            </a:r>
            <a:r>
              <a:rPr sz="4575" b="1" i="1" baseline="-33697" dirty="0">
                <a:latin typeface="Times New Roman"/>
                <a:cs typeface="Times New Roman"/>
              </a:rPr>
              <a:t>	</a:t>
            </a:r>
            <a:r>
              <a:rPr sz="3299" b="1" spc="-50" dirty="0">
                <a:latin typeface="Times New Roman"/>
                <a:cs typeface="Times New Roman"/>
              </a:rPr>
              <a:t>=</a:t>
            </a:r>
            <a:endParaRPr sz="3299">
              <a:latin typeface="Times New Roman"/>
              <a:cs typeface="Times New Roman"/>
            </a:endParaRPr>
          </a:p>
        </p:txBody>
      </p:sp>
      <p:pic>
        <p:nvPicPr>
          <p:cNvPr id="38" name="object 3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08791" y="6528817"/>
            <a:ext cx="3212592" cy="797052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8433128" y="6665465"/>
            <a:ext cx="2265045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9">
              <a:spcBef>
                <a:spcPts val="130"/>
              </a:spcBef>
              <a:tabLst>
                <a:tab pos="2121397" algn="l"/>
              </a:tabLst>
            </a:pPr>
            <a:r>
              <a:rPr sz="3049" b="1" i="1" spc="-50" dirty="0">
                <a:latin typeface="Times New Roman"/>
                <a:cs typeface="Times New Roman"/>
              </a:rPr>
              <a:t>s</a:t>
            </a:r>
            <a:r>
              <a:rPr sz="3049" b="1" i="1" dirty="0">
                <a:latin typeface="Times New Roman"/>
                <a:cs typeface="Times New Roman"/>
              </a:rPr>
              <a:t>	</a:t>
            </a:r>
            <a:r>
              <a:rPr sz="3049" b="1" i="1" spc="-50" dirty="0">
                <a:latin typeface="Times New Roman"/>
                <a:cs typeface="Times New Roman"/>
              </a:rPr>
              <a:t>f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913695" y="6404863"/>
            <a:ext cx="1287780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7">
              <a:spcBef>
                <a:spcPts val="100"/>
              </a:spcBef>
              <a:tabLst>
                <a:tab pos="516222" algn="l"/>
                <a:tab pos="1010220" algn="l"/>
              </a:tabLst>
            </a:pPr>
            <a:r>
              <a:rPr sz="3299" b="1" spc="-50" dirty="0">
                <a:latin typeface="Times New Roman"/>
                <a:cs typeface="Times New Roman"/>
              </a:rPr>
              <a:t>&lt;</a:t>
            </a:r>
            <a:r>
              <a:rPr sz="3299" b="1" dirty="0">
                <a:latin typeface="Times New Roman"/>
                <a:cs typeface="Times New Roman"/>
              </a:rPr>
              <a:t>	</a:t>
            </a:r>
            <a:r>
              <a:rPr sz="4575" b="1" i="1" spc="-75" baseline="-33697" dirty="0">
                <a:latin typeface="Times New Roman"/>
                <a:cs typeface="Times New Roman"/>
              </a:rPr>
              <a:t>q</a:t>
            </a:r>
            <a:r>
              <a:rPr sz="4575" b="1" i="1" baseline="-33697" dirty="0">
                <a:latin typeface="Times New Roman"/>
                <a:cs typeface="Times New Roman"/>
              </a:rPr>
              <a:t>	</a:t>
            </a:r>
            <a:r>
              <a:rPr sz="3299" b="1" spc="-50" dirty="0">
                <a:latin typeface="Times New Roman"/>
                <a:cs typeface="Times New Roman"/>
              </a:rPr>
              <a:t>&gt;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43" name="Zástupný symbol pro číslo snímku 42">
            <a:extLst>
              <a:ext uri="{FF2B5EF4-FFF2-40B4-BE49-F238E27FC236}">
                <a16:creationId xmlns:a16="http://schemas.microsoft.com/office/drawing/2014/main" id="{27CE93F4-92BE-D2FD-06E8-5829C9C9B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4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0825" y="1882141"/>
            <a:ext cx="6959600" cy="44912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74006" y="1890776"/>
            <a:ext cx="4388485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DKA,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který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přijímá</a:t>
            </a:r>
            <a:r>
              <a:rPr sz="2400" b="1" spc="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lexém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typu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6678" y="3317239"/>
            <a:ext cx="4388485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DKA,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který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přijímá</a:t>
            </a:r>
            <a:r>
              <a:rPr sz="2400" b="1" spc="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lexém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typu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66386" y="4912867"/>
            <a:ext cx="4406265" cy="38472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DKA,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který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přijímá</a:t>
            </a:r>
            <a:r>
              <a:rPr sz="2400" b="1" spc="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lexém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typu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i="1" spc="-5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15358" y="483108"/>
            <a:ext cx="8606155" cy="798830"/>
            <a:chOff x="1045345" y="483108"/>
            <a:chExt cx="8606155" cy="798830"/>
          </a:xfrm>
        </p:grpSpPr>
        <p:sp>
          <p:nvSpPr>
            <p:cNvPr id="7" name="object 7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50446" y="478027"/>
            <a:ext cx="10724066" cy="703012"/>
          </a:xfrm>
          <a:prstGeom prst="rect">
            <a:avLst/>
          </a:prstGeom>
        </p:spPr>
        <p:txBody>
          <a:bodyPr vert="horz" wrap="square" lIns="0" tIns="78993" rIns="0" bIns="0" rtlCol="0">
            <a:spAutoFit/>
          </a:bodyPr>
          <a:lstStyle/>
          <a:p>
            <a:pPr marL="102229">
              <a:spcBef>
                <a:spcPts val="130"/>
              </a:spcBef>
            </a:pPr>
            <a:r>
              <a:rPr sz="4050" dirty="0"/>
              <a:t>Rozpoznávání</a:t>
            </a:r>
            <a:r>
              <a:rPr sz="4050" spc="-50" dirty="0"/>
              <a:t> </a:t>
            </a:r>
            <a:r>
              <a:rPr sz="4050" dirty="0"/>
              <a:t>lexémů</a:t>
            </a:r>
            <a:r>
              <a:rPr sz="4050" spc="-15" dirty="0"/>
              <a:t> </a:t>
            </a:r>
            <a:r>
              <a:rPr sz="4050" dirty="0"/>
              <a:t>pomocí</a:t>
            </a:r>
            <a:r>
              <a:rPr sz="4050" spc="-25" dirty="0"/>
              <a:t> </a:t>
            </a:r>
            <a:r>
              <a:rPr sz="4050" dirty="0"/>
              <a:t>DKA</a:t>
            </a:r>
            <a:r>
              <a:rPr sz="4050" spc="-25" dirty="0"/>
              <a:t> 2/2</a:t>
            </a:r>
            <a:endParaRPr sz="405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2247718" y="1827277"/>
            <a:ext cx="8752840" cy="4323715"/>
            <a:chOff x="877705" y="1827275"/>
            <a:chExt cx="8752840" cy="4323715"/>
          </a:xfrm>
        </p:grpSpPr>
        <p:sp>
          <p:nvSpPr>
            <p:cNvPr id="11" name="object 11"/>
            <p:cNvSpPr/>
            <p:nvPr/>
          </p:nvSpPr>
          <p:spPr>
            <a:xfrm>
              <a:off x="1065157" y="1827275"/>
              <a:ext cx="8564880" cy="41275"/>
            </a:xfrm>
            <a:custGeom>
              <a:avLst/>
              <a:gdLst/>
              <a:ahLst/>
              <a:cxnLst/>
              <a:rect l="l" t="t" r="r" b="b"/>
              <a:pathLst>
                <a:path w="8564880" h="41275">
                  <a:moveTo>
                    <a:pt x="8564879" y="4114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41147"/>
                  </a:lnTo>
                  <a:lnTo>
                    <a:pt x="8564879" y="41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705" y="2330195"/>
              <a:ext cx="4302249" cy="382066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369130" y="1284223"/>
            <a:ext cx="8561705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9">
              <a:spcBef>
                <a:spcPts val="130"/>
              </a:spcBef>
            </a:pPr>
            <a:r>
              <a:rPr sz="3049" b="1" dirty="0">
                <a:latin typeface="Times New Roman"/>
                <a:cs typeface="Times New Roman"/>
              </a:rPr>
              <a:t>2)</a:t>
            </a:r>
            <a:r>
              <a:rPr sz="3049" b="1" spc="90" dirty="0">
                <a:latin typeface="Times New Roman"/>
                <a:cs typeface="Times New Roman"/>
              </a:rPr>
              <a:t> </a:t>
            </a:r>
            <a:r>
              <a:rPr sz="3049" dirty="0">
                <a:latin typeface="Times New Roman"/>
                <a:cs typeface="Times New Roman"/>
              </a:rPr>
              <a:t>Konstrukce</a:t>
            </a:r>
            <a:r>
              <a:rPr sz="3049" spc="65" dirty="0">
                <a:latin typeface="Times New Roman"/>
                <a:cs typeface="Times New Roman"/>
              </a:rPr>
              <a:t> </a:t>
            </a:r>
            <a:r>
              <a:rPr sz="3049" dirty="0">
                <a:latin typeface="Times New Roman"/>
                <a:cs typeface="Times New Roman"/>
              </a:rPr>
              <a:t>KA,</a:t>
            </a:r>
            <a:r>
              <a:rPr sz="3049" spc="90" dirty="0">
                <a:latin typeface="Times New Roman"/>
                <a:cs typeface="Times New Roman"/>
              </a:rPr>
              <a:t> </a:t>
            </a:r>
            <a:r>
              <a:rPr sz="3049" dirty="0">
                <a:latin typeface="Times New Roman"/>
                <a:cs typeface="Times New Roman"/>
              </a:rPr>
              <a:t>který</a:t>
            </a:r>
            <a:r>
              <a:rPr sz="3049" spc="80" dirty="0">
                <a:latin typeface="Times New Roman"/>
                <a:cs typeface="Times New Roman"/>
              </a:rPr>
              <a:t> </a:t>
            </a:r>
            <a:r>
              <a:rPr sz="3049" dirty="0">
                <a:latin typeface="Times New Roman"/>
                <a:cs typeface="Times New Roman"/>
              </a:rPr>
              <a:t>rozpoznává</a:t>
            </a:r>
            <a:r>
              <a:rPr sz="3049" spc="80" dirty="0">
                <a:latin typeface="Times New Roman"/>
                <a:cs typeface="Times New Roman"/>
              </a:rPr>
              <a:t> </a:t>
            </a:r>
            <a:r>
              <a:rPr sz="3049" dirty="0">
                <a:latin typeface="Times New Roman"/>
                <a:cs typeface="Times New Roman"/>
              </a:rPr>
              <a:t>všechny</a:t>
            </a:r>
            <a:r>
              <a:rPr sz="3049" spc="60" dirty="0">
                <a:latin typeface="Times New Roman"/>
                <a:cs typeface="Times New Roman"/>
              </a:rPr>
              <a:t> </a:t>
            </a:r>
            <a:r>
              <a:rPr sz="3049" spc="-10" dirty="0">
                <a:latin typeface="Times New Roman"/>
                <a:cs typeface="Times New Roman"/>
              </a:rPr>
              <a:t>lexémy: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1238" y="1874013"/>
            <a:ext cx="1522095" cy="92704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6355" marR="5079" indent="-114293">
              <a:lnSpc>
                <a:spcPct val="99600"/>
              </a:lnSpc>
              <a:spcBef>
                <a:spcPts val="150"/>
              </a:spcBef>
            </a:pPr>
            <a:r>
              <a:rPr sz="2600" b="1" i="1" spc="-10" dirty="0">
                <a:solidFill>
                  <a:srgbClr val="7F7F7F"/>
                </a:solidFill>
                <a:latin typeface="Times New Roman"/>
                <a:cs typeface="Times New Roman"/>
              </a:rPr>
              <a:t>Space</a:t>
            </a:r>
            <a:r>
              <a:rPr sz="2600" spc="-10" dirty="0">
                <a:solidFill>
                  <a:srgbClr val="7F7F7F"/>
                </a:solidFill>
                <a:latin typeface="Times New Roman"/>
                <a:cs typeface="Times New Roman"/>
              </a:rPr>
              <a:t>,</a:t>
            </a:r>
            <a:r>
              <a:rPr sz="2600" b="1" i="1" spc="-10" dirty="0">
                <a:solidFill>
                  <a:srgbClr val="7F7F7F"/>
                </a:solidFill>
                <a:latin typeface="Times New Roman"/>
                <a:cs typeface="Times New Roman"/>
              </a:rPr>
              <a:t>Tab</a:t>
            </a:r>
            <a:r>
              <a:rPr sz="2600" spc="-10" dirty="0">
                <a:solidFill>
                  <a:srgbClr val="7F7F7F"/>
                </a:solidFill>
                <a:latin typeface="Times New Roman"/>
                <a:cs typeface="Times New Roman"/>
              </a:rPr>
              <a:t>, </a:t>
            </a:r>
            <a:r>
              <a:rPr sz="2600" b="1" i="1" dirty="0">
                <a:solidFill>
                  <a:srgbClr val="7F7F7F"/>
                </a:solidFill>
                <a:latin typeface="Times New Roman"/>
                <a:cs typeface="Times New Roman"/>
              </a:rPr>
              <a:t>EoLn</a:t>
            </a:r>
            <a:r>
              <a:rPr sz="2600" dirty="0">
                <a:solidFill>
                  <a:srgbClr val="7F7F7F"/>
                </a:solidFill>
                <a:latin typeface="Times New Roman"/>
                <a:cs typeface="Times New Roman"/>
              </a:rPr>
              <a:t>,</a:t>
            </a:r>
            <a:r>
              <a:rPr sz="26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299" b="1" spc="-25" dirty="0">
                <a:solidFill>
                  <a:srgbClr val="7F7F7F"/>
                </a:solidFill>
                <a:latin typeface="Times New Roman"/>
                <a:cs typeface="Times New Roman"/>
              </a:rPr>
              <a:t>...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0778" y="3972559"/>
            <a:ext cx="158115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spc="-50" dirty="0">
                <a:solidFill>
                  <a:srgbClr val="7F7F7F"/>
                </a:solidFill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1960" y="4309363"/>
            <a:ext cx="158115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spc="-50" dirty="0">
                <a:solidFill>
                  <a:srgbClr val="7F7F7F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20465" y="3402583"/>
            <a:ext cx="222250" cy="623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3950" b="1" i="1" spc="-50" dirty="0">
                <a:latin typeface="Times New Roman"/>
                <a:cs typeface="Times New Roman"/>
              </a:rPr>
              <a:t>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93033" y="4579111"/>
            <a:ext cx="278130" cy="623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39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p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627178" y="3674365"/>
            <a:ext cx="798830" cy="797560"/>
            <a:chOff x="7257166" y="3674364"/>
            <a:chExt cx="798830" cy="797560"/>
          </a:xfrm>
        </p:grpSpPr>
        <p:sp>
          <p:nvSpPr>
            <p:cNvPr id="20" name="object 20"/>
            <p:cNvSpPr/>
            <p:nvPr/>
          </p:nvSpPr>
          <p:spPr>
            <a:xfrm>
              <a:off x="7278501" y="3695699"/>
              <a:ext cx="756285" cy="754380"/>
            </a:xfrm>
            <a:custGeom>
              <a:avLst/>
              <a:gdLst/>
              <a:ahLst/>
              <a:cxnLst/>
              <a:rect l="l" t="t" r="r" b="b"/>
              <a:pathLst>
                <a:path w="756284" h="754379">
                  <a:moveTo>
                    <a:pt x="755903" y="376427"/>
                  </a:moveTo>
                  <a:lnTo>
                    <a:pt x="752960" y="329333"/>
                  </a:lnTo>
                  <a:lnTo>
                    <a:pt x="744364" y="283950"/>
                  </a:lnTo>
                  <a:lnTo>
                    <a:pt x="730469" y="240635"/>
                  </a:lnTo>
                  <a:lnTo>
                    <a:pt x="711630" y="199746"/>
                  </a:lnTo>
                  <a:lnTo>
                    <a:pt x="688201" y="161642"/>
                  </a:lnTo>
                  <a:lnTo>
                    <a:pt x="660535" y="126680"/>
                  </a:lnTo>
                  <a:lnTo>
                    <a:pt x="628985" y="95219"/>
                  </a:lnTo>
                  <a:lnTo>
                    <a:pt x="593906" y="67615"/>
                  </a:lnTo>
                  <a:lnTo>
                    <a:pt x="555651" y="44228"/>
                  </a:lnTo>
                  <a:lnTo>
                    <a:pt x="514575" y="25415"/>
                  </a:lnTo>
                  <a:lnTo>
                    <a:pt x="471030" y="11534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4"/>
                  </a:lnTo>
                  <a:lnTo>
                    <a:pt x="241328" y="25415"/>
                  </a:lnTo>
                  <a:lnTo>
                    <a:pt x="200252" y="44228"/>
                  </a:lnTo>
                  <a:lnTo>
                    <a:pt x="161997" y="67615"/>
                  </a:lnTo>
                  <a:lnTo>
                    <a:pt x="126918" y="95219"/>
                  </a:lnTo>
                  <a:lnTo>
                    <a:pt x="95368" y="126680"/>
                  </a:lnTo>
                  <a:lnTo>
                    <a:pt x="67702" y="161642"/>
                  </a:lnTo>
                  <a:lnTo>
                    <a:pt x="44272" y="199746"/>
                  </a:lnTo>
                  <a:lnTo>
                    <a:pt x="25434" y="240635"/>
                  </a:lnTo>
                  <a:lnTo>
                    <a:pt x="11539" y="283950"/>
                  </a:lnTo>
                  <a:lnTo>
                    <a:pt x="2943" y="329333"/>
                  </a:lnTo>
                  <a:lnTo>
                    <a:pt x="0" y="376427"/>
                  </a:lnTo>
                  <a:lnTo>
                    <a:pt x="2943" y="423847"/>
                  </a:lnTo>
                  <a:lnTo>
                    <a:pt x="11539" y="469506"/>
                  </a:lnTo>
                  <a:lnTo>
                    <a:pt x="25434" y="513051"/>
                  </a:lnTo>
                  <a:lnTo>
                    <a:pt x="44272" y="554127"/>
                  </a:lnTo>
                  <a:lnTo>
                    <a:pt x="67702" y="592382"/>
                  </a:lnTo>
                  <a:lnTo>
                    <a:pt x="95368" y="627461"/>
                  </a:lnTo>
                  <a:lnTo>
                    <a:pt x="126918" y="659011"/>
                  </a:lnTo>
                  <a:lnTo>
                    <a:pt x="161997" y="686677"/>
                  </a:lnTo>
                  <a:lnTo>
                    <a:pt x="200252" y="710106"/>
                  </a:lnTo>
                  <a:lnTo>
                    <a:pt x="241328" y="728945"/>
                  </a:lnTo>
                  <a:lnTo>
                    <a:pt x="284873" y="742840"/>
                  </a:lnTo>
                  <a:lnTo>
                    <a:pt x="330532" y="751436"/>
                  </a:lnTo>
                  <a:lnTo>
                    <a:pt x="377951" y="754379"/>
                  </a:lnTo>
                  <a:lnTo>
                    <a:pt x="425371" y="751436"/>
                  </a:lnTo>
                  <a:lnTo>
                    <a:pt x="471030" y="742840"/>
                  </a:lnTo>
                  <a:lnTo>
                    <a:pt x="514575" y="728945"/>
                  </a:lnTo>
                  <a:lnTo>
                    <a:pt x="555651" y="710106"/>
                  </a:lnTo>
                  <a:lnTo>
                    <a:pt x="593906" y="686677"/>
                  </a:lnTo>
                  <a:lnTo>
                    <a:pt x="628985" y="659011"/>
                  </a:lnTo>
                  <a:lnTo>
                    <a:pt x="660535" y="627461"/>
                  </a:lnTo>
                  <a:lnTo>
                    <a:pt x="688201" y="592382"/>
                  </a:lnTo>
                  <a:lnTo>
                    <a:pt x="711630" y="554127"/>
                  </a:lnTo>
                  <a:lnTo>
                    <a:pt x="730469" y="513051"/>
                  </a:lnTo>
                  <a:lnTo>
                    <a:pt x="744364" y="469506"/>
                  </a:lnTo>
                  <a:lnTo>
                    <a:pt x="752960" y="423847"/>
                  </a:lnTo>
                  <a:lnTo>
                    <a:pt x="755903" y="37642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57166" y="3674364"/>
              <a:ext cx="798830" cy="797560"/>
            </a:xfrm>
            <a:custGeom>
              <a:avLst/>
              <a:gdLst/>
              <a:ahLst/>
              <a:cxnLst/>
              <a:rect l="l" t="t" r="r" b="b"/>
              <a:pathLst>
                <a:path w="798829" h="797560">
                  <a:moveTo>
                    <a:pt x="798576" y="397764"/>
                  </a:moveTo>
                  <a:lnTo>
                    <a:pt x="794004" y="336804"/>
                  </a:lnTo>
                  <a:lnTo>
                    <a:pt x="789432" y="316992"/>
                  </a:lnTo>
                  <a:lnTo>
                    <a:pt x="784860" y="298704"/>
                  </a:lnTo>
                  <a:lnTo>
                    <a:pt x="780288" y="278892"/>
                  </a:lnTo>
                  <a:lnTo>
                    <a:pt x="774192" y="260604"/>
                  </a:lnTo>
                  <a:lnTo>
                    <a:pt x="766572" y="242316"/>
                  </a:lnTo>
                  <a:lnTo>
                    <a:pt x="758952" y="225552"/>
                  </a:lnTo>
                  <a:lnTo>
                    <a:pt x="749808" y="208788"/>
                  </a:lnTo>
                  <a:lnTo>
                    <a:pt x="740664" y="190500"/>
                  </a:lnTo>
                  <a:lnTo>
                    <a:pt x="719328" y="160020"/>
                  </a:lnTo>
                  <a:lnTo>
                    <a:pt x="694944" y="129540"/>
                  </a:lnTo>
                  <a:lnTo>
                    <a:pt x="681228" y="115824"/>
                  </a:lnTo>
                  <a:lnTo>
                    <a:pt x="667512" y="103632"/>
                  </a:lnTo>
                  <a:lnTo>
                    <a:pt x="652272" y="89916"/>
                  </a:lnTo>
                  <a:lnTo>
                    <a:pt x="637032" y="79248"/>
                  </a:lnTo>
                  <a:lnTo>
                    <a:pt x="621792" y="67056"/>
                  </a:lnTo>
                  <a:lnTo>
                    <a:pt x="605028" y="57912"/>
                  </a:lnTo>
                  <a:lnTo>
                    <a:pt x="589788" y="47244"/>
                  </a:lnTo>
                  <a:lnTo>
                    <a:pt x="571500" y="38100"/>
                  </a:lnTo>
                  <a:lnTo>
                    <a:pt x="554736" y="30480"/>
                  </a:lnTo>
                  <a:lnTo>
                    <a:pt x="536448" y="24384"/>
                  </a:lnTo>
                  <a:lnTo>
                    <a:pt x="518160" y="16764"/>
                  </a:lnTo>
                  <a:lnTo>
                    <a:pt x="498348" y="12192"/>
                  </a:lnTo>
                  <a:lnTo>
                    <a:pt x="480060" y="7620"/>
                  </a:lnTo>
                  <a:lnTo>
                    <a:pt x="460248" y="4572"/>
                  </a:lnTo>
                  <a:lnTo>
                    <a:pt x="438912" y="1524"/>
                  </a:lnTo>
                  <a:lnTo>
                    <a:pt x="420624" y="117"/>
                  </a:lnTo>
                  <a:lnTo>
                    <a:pt x="377952" y="0"/>
                  </a:lnTo>
                  <a:lnTo>
                    <a:pt x="359664" y="1406"/>
                  </a:lnTo>
                  <a:lnTo>
                    <a:pt x="358140" y="1524"/>
                  </a:lnTo>
                  <a:lnTo>
                    <a:pt x="318516" y="7620"/>
                  </a:lnTo>
                  <a:lnTo>
                    <a:pt x="262128" y="24384"/>
                  </a:lnTo>
                  <a:lnTo>
                    <a:pt x="225552" y="39624"/>
                  </a:lnTo>
                  <a:lnTo>
                    <a:pt x="192024" y="57912"/>
                  </a:lnTo>
                  <a:lnTo>
                    <a:pt x="160020" y="79248"/>
                  </a:lnTo>
                  <a:lnTo>
                    <a:pt x="103632" y="131064"/>
                  </a:lnTo>
                  <a:lnTo>
                    <a:pt x="68580" y="175260"/>
                  </a:lnTo>
                  <a:lnTo>
                    <a:pt x="39624" y="225552"/>
                  </a:lnTo>
                  <a:lnTo>
                    <a:pt x="24384" y="262128"/>
                  </a:lnTo>
                  <a:lnTo>
                    <a:pt x="13716" y="298704"/>
                  </a:lnTo>
                  <a:lnTo>
                    <a:pt x="4572" y="338328"/>
                  </a:lnTo>
                  <a:lnTo>
                    <a:pt x="0" y="399288"/>
                  </a:lnTo>
                  <a:lnTo>
                    <a:pt x="4572" y="460248"/>
                  </a:lnTo>
                  <a:lnTo>
                    <a:pt x="9144" y="480060"/>
                  </a:lnTo>
                  <a:lnTo>
                    <a:pt x="13716" y="498348"/>
                  </a:lnTo>
                  <a:lnTo>
                    <a:pt x="18288" y="518160"/>
                  </a:lnTo>
                  <a:lnTo>
                    <a:pt x="24384" y="536448"/>
                  </a:lnTo>
                  <a:lnTo>
                    <a:pt x="32004" y="554736"/>
                  </a:lnTo>
                  <a:lnTo>
                    <a:pt x="39624" y="571500"/>
                  </a:lnTo>
                  <a:lnTo>
                    <a:pt x="42672" y="577088"/>
                  </a:lnTo>
                  <a:lnTo>
                    <a:pt x="42672" y="379476"/>
                  </a:lnTo>
                  <a:lnTo>
                    <a:pt x="44196" y="361188"/>
                  </a:lnTo>
                  <a:lnTo>
                    <a:pt x="47244" y="344424"/>
                  </a:lnTo>
                  <a:lnTo>
                    <a:pt x="50292" y="326136"/>
                  </a:lnTo>
                  <a:lnTo>
                    <a:pt x="53340" y="309372"/>
                  </a:lnTo>
                  <a:lnTo>
                    <a:pt x="59436" y="292608"/>
                  </a:lnTo>
                  <a:lnTo>
                    <a:pt x="64008" y="275844"/>
                  </a:lnTo>
                  <a:lnTo>
                    <a:pt x="70104" y="259080"/>
                  </a:lnTo>
                  <a:lnTo>
                    <a:pt x="103632" y="198120"/>
                  </a:lnTo>
                  <a:lnTo>
                    <a:pt x="135636" y="158496"/>
                  </a:lnTo>
                  <a:lnTo>
                    <a:pt x="172212" y="123444"/>
                  </a:lnTo>
                  <a:lnTo>
                    <a:pt x="230124" y="83820"/>
                  </a:lnTo>
                  <a:lnTo>
                    <a:pt x="260604" y="70104"/>
                  </a:lnTo>
                  <a:lnTo>
                    <a:pt x="277368" y="62484"/>
                  </a:lnTo>
                  <a:lnTo>
                    <a:pt x="327660" y="48768"/>
                  </a:lnTo>
                  <a:lnTo>
                    <a:pt x="364236" y="42672"/>
                  </a:lnTo>
                  <a:lnTo>
                    <a:pt x="381000" y="42672"/>
                  </a:lnTo>
                  <a:lnTo>
                    <a:pt x="399288" y="41148"/>
                  </a:lnTo>
                  <a:lnTo>
                    <a:pt x="419100" y="42672"/>
                  </a:lnTo>
                  <a:lnTo>
                    <a:pt x="435864" y="44196"/>
                  </a:lnTo>
                  <a:lnTo>
                    <a:pt x="452628" y="45593"/>
                  </a:lnTo>
                  <a:lnTo>
                    <a:pt x="505968" y="57912"/>
                  </a:lnTo>
                  <a:lnTo>
                    <a:pt x="585216" y="92964"/>
                  </a:lnTo>
                  <a:lnTo>
                    <a:pt x="598932" y="103632"/>
                  </a:lnTo>
                  <a:lnTo>
                    <a:pt x="612648" y="112776"/>
                  </a:lnTo>
                  <a:lnTo>
                    <a:pt x="640080" y="134112"/>
                  </a:lnTo>
                  <a:lnTo>
                    <a:pt x="664464" y="158496"/>
                  </a:lnTo>
                  <a:lnTo>
                    <a:pt x="685800" y="185928"/>
                  </a:lnTo>
                  <a:lnTo>
                    <a:pt x="694944" y="199644"/>
                  </a:lnTo>
                  <a:lnTo>
                    <a:pt x="705612" y="213360"/>
                  </a:lnTo>
                  <a:lnTo>
                    <a:pt x="728472" y="260604"/>
                  </a:lnTo>
                  <a:lnTo>
                    <a:pt x="745236" y="309372"/>
                  </a:lnTo>
                  <a:lnTo>
                    <a:pt x="755904" y="381000"/>
                  </a:lnTo>
                  <a:lnTo>
                    <a:pt x="755904" y="577088"/>
                  </a:lnTo>
                  <a:lnTo>
                    <a:pt x="758952" y="571500"/>
                  </a:lnTo>
                  <a:lnTo>
                    <a:pt x="774192" y="534924"/>
                  </a:lnTo>
                  <a:lnTo>
                    <a:pt x="786384" y="496824"/>
                  </a:lnTo>
                  <a:lnTo>
                    <a:pt x="797052" y="438912"/>
                  </a:lnTo>
                  <a:lnTo>
                    <a:pt x="797052" y="419100"/>
                  </a:lnTo>
                  <a:lnTo>
                    <a:pt x="798576" y="397764"/>
                  </a:lnTo>
                  <a:close/>
                </a:path>
                <a:path w="798829" h="797560">
                  <a:moveTo>
                    <a:pt x="755904" y="577088"/>
                  </a:moveTo>
                  <a:lnTo>
                    <a:pt x="755904" y="417576"/>
                  </a:lnTo>
                  <a:lnTo>
                    <a:pt x="754380" y="435864"/>
                  </a:lnTo>
                  <a:lnTo>
                    <a:pt x="751332" y="452628"/>
                  </a:lnTo>
                  <a:lnTo>
                    <a:pt x="740664" y="504444"/>
                  </a:lnTo>
                  <a:lnTo>
                    <a:pt x="713232" y="568452"/>
                  </a:lnTo>
                  <a:lnTo>
                    <a:pt x="685800" y="612648"/>
                  </a:lnTo>
                  <a:lnTo>
                    <a:pt x="638556" y="662940"/>
                  </a:lnTo>
                  <a:lnTo>
                    <a:pt x="598932" y="694944"/>
                  </a:lnTo>
                  <a:lnTo>
                    <a:pt x="553212" y="720852"/>
                  </a:lnTo>
                  <a:lnTo>
                    <a:pt x="537972" y="726948"/>
                  </a:lnTo>
                  <a:lnTo>
                    <a:pt x="521208" y="734568"/>
                  </a:lnTo>
                  <a:lnTo>
                    <a:pt x="470916" y="748284"/>
                  </a:lnTo>
                  <a:lnTo>
                    <a:pt x="452628" y="751332"/>
                  </a:lnTo>
                  <a:lnTo>
                    <a:pt x="435864" y="752856"/>
                  </a:lnTo>
                  <a:lnTo>
                    <a:pt x="399288" y="755904"/>
                  </a:lnTo>
                  <a:lnTo>
                    <a:pt x="344424" y="751332"/>
                  </a:lnTo>
                  <a:lnTo>
                    <a:pt x="292608" y="739140"/>
                  </a:lnTo>
                  <a:lnTo>
                    <a:pt x="243840" y="719328"/>
                  </a:lnTo>
                  <a:lnTo>
                    <a:pt x="199644" y="693420"/>
                  </a:lnTo>
                  <a:lnTo>
                    <a:pt x="185928" y="684276"/>
                  </a:lnTo>
                  <a:lnTo>
                    <a:pt x="134112" y="638556"/>
                  </a:lnTo>
                  <a:lnTo>
                    <a:pt x="94488" y="583692"/>
                  </a:lnTo>
                  <a:lnTo>
                    <a:pt x="70104" y="536448"/>
                  </a:lnTo>
                  <a:lnTo>
                    <a:pt x="53340" y="487680"/>
                  </a:lnTo>
                  <a:lnTo>
                    <a:pt x="50292" y="469392"/>
                  </a:lnTo>
                  <a:lnTo>
                    <a:pt x="47244" y="452628"/>
                  </a:lnTo>
                  <a:lnTo>
                    <a:pt x="44196" y="434340"/>
                  </a:lnTo>
                  <a:lnTo>
                    <a:pt x="42672" y="416052"/>
                  </a:lnTo>
                  <a:lnTo>
                    <a:pt x="42672" y="577088"/>
                  </a:lnTo>
                  <a:lnTo>
                    <a:pt x="57912" y="605028"/>
                  </a:lnTo>
                  <a:lnTo>
                    <a:pt x="68580" y="621792"/>
                  </a:lnTo>
                  <a:lnTo>
                    <a:pt x="80772" y="637032"/>
                  </a:lnTo>
                  <a:lnTo>
                    <a:pt x="91440" y="652272"/>
                  </a:lnTo>
                  <a:lnTo>
                    <a:pt x="105156" y="667512"/>
                  </a:lnTo>
                  <a:lnTo>
                    <a:pt x="117348" y="681228"/>
                  </a:lnTo>
                  <a:lnTo>
                    <a:pt x="131064" y="693420"/>
                  </a:lnTo>
                  <a:lnTo>
                    <a:pt x="146304" y="707136"/>
                  </a:lnTo>
                  <a:lnTo>
                    <a:pt x="161544" y="717804"/>
                  </a:lnTo>
                  <a:lnTo>
                    <a:pt x="176784" y="729996"/>
                  </a:lnTo>
                  <a:lnTo>
                    <a:pt x="193548" y="739140"/>
                  </a:lnTo>
                  <a:lnTo>
                    <a:pt x="210312" y="749808"/>
                  </a:lnTo>
                  <a:lnTo>
                    <a:pt x="227076" y="758952"/>
                  </a:lnTo>
                  <a:lnTo>
                    <a:pt x="245364" y="766572"/>
                  </a:lnTo>
                  <a:lnTo>
                    <a:pt x="262128" y="772668"/>
                  </a:lnTo>
                  <a:lnTo>
                    <a:pt x="281940" y="780288"/>
                  </a:lnTo>
                  <a:lnTo>
                    <a:pt x="320040" y="789432"/>
                  </a:lnTo>
                  <a:lnTo>
                    <a:pt x="359664" y="795528"/>
                  </a:lnTo>
                  <a:lnTo>
                    <a:pt x="420624" y="797052"/>
                  </a:lnTo>
                  <a:lnTo>
                    <a:pt x="438912" y="795645"/>
                  </a:lnTo>
                  <a:lnTo>
                    <a:pt x="440436" y="795528"/>
                  </a:lnTo>
                  <a:lnTo>
                    <a:pt x="480060" y="789432"/>
                  </a:lnTo>
                  <a:lnTo>
                    <a:pt x="536448" y="772668"/>
                  </a:lnTo>
                  <a:lnTo>
                    <a:pt x="573024" y="757428"/>
                  </a:lnTo>
                  <a:lnTo>
                    <a:pt x="606552" y="739140"/>
                  </a:lnTo>
                  <a:lnTo>
                    <a:pt x="638556" y="717804"/>
                  </a:lnTo>
                  <a:lnTo>
                    <a:pt x="694944" y="665988"/>
                  </a:lnTo>
                  <a:lnTo>
                    <a:pt x="729996" y="621792"/>
                  </a:lnTo>
                  <a:lnTo>
                    <a:pt x="740664" y="605028"/>
                  </a:lnTo>
                  <a:lnTo>
                    <a:pt x="755904" y="5770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857307" y="3811015"/>
            <a:ext cx="33782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097">
              <a:spcBef>
                <a:spcPts val="130"/>
              </a:spcBef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2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313234" y="2414018"/>
            <a:ext cx="1617345" cy="3736975"/>
            <a:chOff x="6943221" y="2414016"/>
            <a:chExt cx="1617345" cy="3736975"/>
          </a:xfrm>
        </p:grpSpPr>
        <p:sp>
          <p:nvSpPr>
            <p:cNvPr id="24" name="object 24"/>
            <p:cNvSpPr/>
            <p:nvPr/>
          </p:nvSpPr>
          <p:spPr>
            <a:xfrm>
              <a:off x="6943216" y="3758196"/>
              <a:ext cx="1028700" cy="629920"/>
            </a:xfrm>
            <a:custGeom>
              <a:avLst/>
              <a:gdLst/>
              <a:ahLst/>
              <a:cxnLst/>
              <a:rect l="l" t="t" r="r" b="b"/>
              <a:pathLst>
                <a:path w="1028700" h="629920">
                  <a:moveTo>
                    <a:pt x="335280" y="356616"/>
                  </a:moveTo>
                  <a:lnTo>
                    <a:pt x="210312" y="294132"/>
                  </a:lnTo>
                  <a:lnTo>
                    <a:pt x="210312" y="335280"/>
                  </a:lnTo>
                  <a:lnTo>
                    <a:pt x="0" y="335280"/>
                  </a:lnTo>
                  <a:lnTo>
                    <a:pt x="0" y="377952"/>
                  </a:lnTo>
                  <a:lnTo>
                    <a:pt x="210312" y="377952"/>
                  </a:lnTo>
                  <a:lnTo>
                    <a:pt x="210312" y="419100"/>
                  </a:lnTo>
                  <a:lnTo>
                    <a:pt x="230124" y="409194"/>
                  </a:lnTo>
                  <a:lnTo>
                    <a:pt x="335280" y="356616"/>
                  </a:lnTo>
                  <a:close/>
                </a:path>
                <a:path w="1028700" h="629920">
                  <a:moveTo>
                    <a:pt x="419100" y="524256"/>
                  </a:moveTo>
                  <a:lnTo>
                    <a:pt x="281940" y="493776"/>
                  </a:lnTo>
                  <a:lnTo>
                    <a:pt x="292328" y="535330"/>
                  </a:lnTo>
                  <a:lnTo>
                    <a:pt x="79248" y="588264"/>
                  </a:lnTo>
                  <a:lnTo>
                    <a:pt x="88392" y="629412"/>
                  </a:lnTo>
                  <a:lnTo>
                    <a:pt x="302310" y="575233"/>
                  </a:lnTo>
                  <a:lnTo>
                    <a:pt x="312420" y="615696"/>
                  </a:lnTo>
                  <a:lnTo>
                    <a:pt x="323088" y="606552"/>
                  </a:lnTo>
                  <a:lnTo>
                    <a:pt x="419100" y="524256"/>
                  </a:lnTo>
                  <a:close/>
                </a:path>
                <a:path w="1028700" h="629920">
                  <a:moveTo>
                    <a:pt x="419100" y="188976"/>
                  </a:moveTo>
                  <a:lnTo>
                    <a:pt x="335280" y="76200"/>
                  </a:lnTo>
                  <a:lnTo>
                    <a:pt x="316407" y="113944"/>
                  </a:lnTo>
                  <a:lnTo>
                    <a:pt x="92964" y="1524"/>
                  </a:lnTo>
                  <a:lnTo>
                    <a:pt x="74676" y="39624"/>
                  </a:lnTo>
                  <a:lnTo>
                    <a:pt x="297789" y="151180"/>
                  </a:lnTo>
                  <a:lnTo>
                    <a:pt x="278892" y="188976"/>
                  </a:lnTo>
                  <a:lnTo>
                    <a:pt x="335280" y="188976"/>
                  </a:lnTo>
                  <a:lnTo>
                    <a:pt x="419100" y="188976"/>
                  </a:lnTo>
                  <a:close/>
                </a:path>
                <a:path w="1028700" h="629920">
                  <a:moveTo>
                    <a:pt x="1028700" y="313944"/>
                  </a:moveTo>
                  <a:lnTo>
                    <a:pt x="1027176" y="297180"/>
                  </a:lnTo>
                  <a:lnTo>
                    <a:pt x="1027176" y="281940"/>
                  </a:lnTo>
                  <a:lnTo>
                    <a:pt x="1021080" y="251460"/>
                  </a:lnTo>
                  <a:lnTo>
                    <a:pt x="1018032" y="234696"/>
                  </a:lnTo>
                  <a:lnTo>
                    <a:pt x="1013460" y="220980"/>
                  </a:lnTo>
                  <a:lnTo>
                    <a:pt x="1008888" y="205740"/>
                  </a:lnTo>
                  <a:lnTo>
                    <a:pt x="990600" y="164592"/>
                  </a:lnTo>
                  <a:lnTo>
                    <a:pt x="986028" y="156362"/>
                  </a:lnTo>
                  <a:lnTo>
                    <a:pt x="986028" y="301752"/>
                  </a:lnTo>
                  <a:lnTo>
                    <a:pt x="986028" y="329184"/>
                  </a:lnTo>
                  <a:lnTo>
                    <a:pt x="976884" y="384048"/>
                  </a:lnTo>
                  <a:lnTo>
                    <a:pt x="964692" y="420624"/>
                  </a:lnTo>
                  <a:lnTo>
                    <a:pt x="946404" y="457200"/>
                  </a:lnTo>
                  <a:lnTo>
                    <a:pt x="923544" y="489204"/>
                  </a:lnTo>
                  <a:lnTo>
                    <a:pt x="885444" y="525780"/>
                  </a:lnTo>
                  <a:lnTo>
                    <a:pt x="854964" y="548640"/>
                  </a:lnTo>
                  <a:lnTo>
                    <a:pt x="830580" y="560832"/>
                  </a:lnTo>
                  <a:lnTo>
                    <a:pt x="819912" y="566928"/>
                  </a:lnTo>
                  <a:lnTo>
                    <a:pt x="806196" y="571500"/>
                  </a:lnTo>
                  <a:lnTo>
                    <a:pt x="794004" y="576072"/>
                  </a:lnTo>
                  <a:lnTo>
                    <a:pt x="780288" y="579120"/>
                  </a:lnTo>
                  <a:lnTo>
                    <a:pt x="768096" y="582168"/>
                  </a:lnTo>
                  <a:lnTo>
                    <a:pt x="754380" y="585216"/>
                  </a:lnTo>
                  <a:lnTo>
                    <a:pt x="740664" y="586740"/>
                  </a:lnTo>
                  <a:lnTo>
                    <a:pt x="726948" y="586740"/>
                  </a:lnTo>
                  <a:lnTo>
                    <a:pt x="713232" y="588264"/>
                  </a:lnTo>
                  <a:lnTo>
                    <a:pt x="699516" y="586740"/>
                  </a:lnTo>
                  <a:lnTo>
                    <a:pt x="684276" y="586740"/>
                  </a:lnTo>
                  <a:lnTo>
                    <a:pt x="670560" y="583692"/>
                  </a:lnTo>
                  <a:lnTo>
                    <a:pt x="658368" y="582168"/>
                  </a:lnTo>
                  <a:lnTo>
                    <a:pt x="644652" y="579120"/>
                  </a:lnTo>
                  <a:lnTo>
                    <a:pt x="632460" y="574548"/>
                  </a:lnTo>
                  <a:lnTo>
                    <a:pt x="618744" y="571500"/>
                  </a:lnTo>
                  <a:lnTo>
                    <a:pt x="606552" y="565404"/>
                  </a:lnTo>
                  <a:lnTo>
                    <a:pt x="594360" y="560832"/>
                  </a:lnTo>
                  <a:lnTo>
                    <a:pt x="582168" y="554736"/>
                  </a:lnTo>
                  <a:lnTo>
                    <a:pt x="571500" y="547116"/>
                  </a:lnTo>
                  <a:lnTo>
                    <a:pt x="560832" y="541020"/>
                  </a:lnTo>
                  <a:lnTo>
                    <a:pt x="539496" y="524256"/>
                  </a:lnTo>
                  <a:lnTo>
                    <a:pt x="519684" y="507492"/>
                  </a:lnTo>
                  <a:lnTo>
                    <a:pt x="501396" y="487680"/>
                  </a:lnTo>
                  <a:lnTo>
                    <a:pt x="486156" y="466344"/>
                  </a:lnTo>
                  <a:lnTo>
                    <a:pt x="480060" y="455676"/>
                  </a:lnTo>
                  <a:lnTo>
                    <a:pt x="472440" y="443484"/>
                  </a:lnTo>
                  <a:lnTo>
                    <a:pt x="467868" y="432816"/>
                  </a:lnTo>
                  <a:lnTo>
                    <a:pt x="461772" y="420624"/>
                  </a:lnTo>
                  <a:lnTo>
                    <a:pt x="457200" y="408432"/>
                  </a:lnTo>
                  <a:lnTo>
                    <a:pt x="452628" y="394716"/>
                  </a:lnTo>
                  <a:lnTo>
                    <a:pt x="449580" y="382524"/>
                  </a:lnTo>
                  <a:lnTo>
                    <a:pt x="443484" y="355092"/>
                  </a:lnTo>
                  <a:lnTo>
                    <a:pt x="440436" y="327660"/>
                  </a:lnTo>
                  <a:lnTo>
                    <a:pt x="440436" y="300228"/>
                  </a:lnTo>
                  <a:lnTo>
                    <a:pt x="443484" y="272796"/>
                  </a:lnTo>
                  <a:lnTo>
                    <a:pt x="449580" y="245364"/>
                  </a:lnTo>
                  <a:lnTo>
                    <a:pt x="452628" y="233172"/>
                  </a:lnTo>
                  <a:lnTo>
                    <a:pt x="457200" y="220980"/>
                  </a:lnTo>
                  <a:lnTo>
                    <a:pt x="461772" y="207264"/>
                  </a:lnTo>
                  <a:lnTo>
                    <a:pt x="467868" y="196596"/>
                  </a:lnTo>
                  <a:lnTo>
                    <a:pt x="480060" y="172212"/>
                  </a:lnTo>
                  <a:lnTo>
                    <a:pt x="502920" y="140208"/>
                  </a:lnTo>
                  <a:lnTo>
                    <a:pt x="541020" y="103632"/>
                  </a:lnTo>
                  <a:lnTo>
                    <a:pt x="573024" y="80772"/>
                  </a:lnTo>
                  <a:lnTo>
                    <a:pt x="608076" y="62484"/>
                  </a:lnTo>
                  <a:lnTo>
                    <a:pt x="646176" y="50292"/>
                  </a:lnTo>
                  <a:lnTo>
                    <a:pt x="658368" y="47244"/>
                  </a:lnTo>
                  <a:lnTo>
                    <a:pt x="672084" y="44196"/>
                  </a:lnTo>
                  <a:lnTo>
                    <a:pt x="685800" y="42672"/>
                  </a:lnTo>
                  <a:lnTo>
                    <a:pt x="699516" y="42672"/>
                  </a:lnTo>
                  <a:lnTo>
                    <a:pt x="713232" y="41148"/>
                  </a:lnTo>
                  <a:lnTo>
                    <a:pt x="728472" y="42672"/>
                  </a:lnTo>
                  <a:lnTo>
                    <a:pt x="742188" y="42672"/>
                  </a:lnTo>
                  <a:lnTo>
                    <a:pt x="755904" y="45720"/>
                  </a:lnTo>
                  <a:lnTo>
                    <a:pt x="769620" y="47244"/>
                  </a:lnTo>
                  <a:lnTo>
                    <a:pt x="781812" y="50292"/>
                  </a:lnTo>
                  <a:lnTo>
                    <a:pt x="795528" y="54864"/>
                  </a:lnTo>
                  <a:lnTo>
                    <a:pt x="807720" y="57912"/>
                  </a:lnTo>
                  <a:lnTo>
                    <a:pt x="819912" y="64008"/>
                  </a:lnTo>
                  <a:lnTo>
                    <a:pt x="832104" y="68580"/>
                  </a:lnTo>
                  <a:lnTo>
                    <a:pt x="844296" y="74676"/>
                  </a:lnTo>
                  <a:lnTo>
                    <a:pt x="854964" y="82296"/>
                  </a:lnTo>
                  <a:lnTo>
                    <a:pt x="865632" y="88392"/>
                  </a:lnTo>
                  <a:lnTo>
                    <a:pt x="886968" y="105156"/>
                  </a:lnTo>
                  <a:lnTo>
                    <a:pt x="906780" y="121920"/>
                  </a:lnTo>
                  <a:lnTo>
                    <a:pt x="925068" y="141732"/>
                  </a:lnTo>
                  <a:lnTo>
                    <a:pt x="940308" y="163068"/>
                  </a:lnTo>
                  <a:lnTo>
                    <a:pt x="946404" y="173736"/>
                  </a:lnTo>
                  <a:lnTo>
                    <a:pt x="954024" y="184404"/>
                  </a:lnTo>
                  <a:lnTo>
                    <a:pt x="960120" y="196596"/>
                  </a:lnTo>
                  <a:lnTo>
                    <a:pt x="969264" y="220980"/>
                  </a:lnTo>
                  <a:lnTo>
                    <a:pt x="973836" y="234696"/>
                  </a:lnTo>
                  <a:lnTo>
                    <a:pt x="978408" y="246888"/>
                  </a:lnTo>
                  <a:lnTo>
                    <a:pt x="981456" y="260604"/>
                  </a:lnTo>
                  <a:lnTo>
                    <a:pt x="986028" y="301752"/>
                  </a:lnTo>
                  <a:lnTo>
                    <a:pt x="986028" y="156362"/>
                  </a:lnTo>
                  <a:lnTo>
                    <a:pt x="955548" y="114300"/>
                  </a:lnTo>
                  <a:lnTo>
                    <a:pt x="912876" y="71628"/>
                  </a:lnTo>
                  <a:lnTo>
                    <a:pt x="876300" y="45720"/>
                  </a:lnTo>
                  <a:lnTo>
                    <a:pt x="821436" y="18288"/>
                  </a:lnTo>
                  <a:lnTo>
                    <a:pt x="760476" y="3048"/>
                  </a:lnTo>
                  <a:lnTo>
                    <a:pt x="728472" y="0"/>
                  </a:lnTo>
                  <a:lnTo>
                    <a:pt x="696468" y="0"/>
                  </a:lnTo>
                  <a:lnTo>
                    <a:pt x="681228" y="1524"/>
                  </a:lnTo>
                  <a:lnTo>
                    <a:pt x="664464" y="3048"/>
                  </a:lnTo>
                  <a:lnTo>
                    <a:pt x="633984" y="9144"/>
                  </a:lnTo>
                  <a:lnTo>
                    <a:pt x="618744" y="13716"/>
                  </a:lnTo>
                  <a:lnTo>
                    <a:pt x="605028" y="19812"/>
                  </a:lnTo>
                  <a:lnTo>
                    <a:pt x="589788" y="24384"/>
                  </a:lnTo>
                  <a:lnTo>
                    <a:pt x="550164" y="45720"/>
                  </a:lnTo>
                  <a:lnTo>
                    <a:pt x="512064" y="71628"/>
                  </a:lnTo>
                  <a:lnTo>
                    <a:pt x="469392" y="115824"/>
                  </a:lnTo>
                  <a:lnTo>
                    <a:pt x="443484" y="152400"/>
                  </a:lnTo>
                  <a:lnTo>
                    <a:pt x="423672" y="192024"/>
                  </a:lnTo>
                  <a:lnTo>
                    <a:pt x="408432" y="236220"/>
                  </a:lnTo>
                  <a:lnTo>
                    <a:pt x="399288" y="298704"/>
                  </a:lnTo>
                  <a:lnTo>
                    <a:pt x="399288" y="330708"/>
                  </a:lnTo>
                  <a:lnTo>
                    <a:pt x="408432" y="393192"/>
                  </a:lnTo>
                  <a:lnTo>
                    <a:pt x="429768" y="451104"/>
                  </a:lnTo>
                  <a:lnTo>
                    <a:pt x="440436" y="470306"/>
                  </a:lnTo>
                  <a:lnTo>
                    <a:pt x="452628" y="492252"/>
                  </a:lnTo>
                  <a:lnTo>
                    <a:pt x="490728" y="537972"/>
                  </a:lnTo>
                  <a:lnTo>
                    <a:pt x="537972" y="576072"/>
                  </a:lnTo>
                  <a:lnTo>
                    <a:pt x="577596" y="598932"/>
                  </a:lnTo>
                  <a:lnTo>
                    <a:pt x="635508" y="620268"/>
                  </a:lnTo>
                  <a:lnTo>
                    <a:pt x="681228" y="627888"/>
                  </a:lnTo>
                  <a:lnTo>
                    <a:pt x="697992" y="629412"/>
                  </a:lnTo>
                  <a:lnTo>
                    <a:pt x="729996" y="629412"/>
                  </a:lnTo>
                  <a:lnTo>
                    <a:pt x="792480" y="620268"/>
                  </a:lnTo>
                  <a:lnTo>
                    <a:pt x="822960" y="609600"/>
                  </a:lnTo>
                  <a:lnTo>
                    <a:pt x="836676" y="605028"/>
                  </a:lnTo>
                  <a:lnTo>
                    <a:pt x="877824" y="583692"/>
                  </a:lnTo>
                  <a:lnTo>
                    <a:pt x="914400" y="556260"/>
                  </a:lnTo>
                  <a:lnTo>
                    <a:pt x="957072" y="513588"/>
                  </a:lnTo>
                  <a:lnTo>
                    <a:pt x="982980" y="477012"/>
                  </a:lnTo>
                  <a:lnTo>
                    <a:pt x="986028" y="472135"/>
                  </a:lnTo>
                  <a:lnTo>
                    <a:pt x="990600" y="464820"/>
                  </a:lnTo>
                  <a:lnTo>
                    <a:pt x="996696" y="451104"/>
                  </a:lnTo>
                  <a:lnTo>
                    <a:pt x="1004316" y="437388"/>
                  </a:lnTo>
                  <a:lnTo>
                    <a:pt x="1008888" y="422148"/>
                  </a:lnTo>
                  <a:lnTo>
                    <a:pt x="1013460" y="408432"/>
                  </a:lnTo>
                  <a:lnTo>
                    <a:pt x="1022604" y="377952"/>
                  </a:lnTo>
                  <a:lnTo>
                    <a:pt x="1024128" y="362712"/>
                  </a:lnTo>
                  <a:lnTo>
                    <a:pt x="1027176" y="345948"/>
                  </a:lnTo>
                  <a:lnTo>
                    <a:pt x="1027176" y="330708"/>
                  </a:lnTo>
                  <a:lnTo>
                    <a:pt x="1028700" y="3139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118225" y="2519171"/>
              <a:ext cx="421005" cy="504825"/>
            </a:xfrm>
            <a:custGeom>
              <a:avLst/>
              <a:gdLst/>
              <a:ahLst/>
              <a:cxnLst/>
              <a:rect l="l" t="t" r="r" b="b"/>
              <a:pathLst>
                <a:path w="421004" h="504825">
                  <a:moveTo>
                    <a:pt x="420623" y="252983"/>
                  </a:moveTo>
                  <a:lnTo>
                    <a:pt x="315467" y="0"/>
                  </a:lnTo>
                  <a:lnTo>
                    <a:pt x="315467" y="126491"/>
                  </a:lnTo>
                  <a:lnTo>
                    <a:pt x="0" y="126491"/>
                  </a:lnTo>
                  <a:lnTo>
                    <a:pt x="0" y="377951"/>
                  </a:lnTo>
                  <a:lnTo>
                    <a:pt x="315467" y="377951"/>
                  </a:lnTo>
                  <a:lnTo>
                    <a:pt x="315467" y="504443"/>
                  </a:lnTo>
                  <a:lnTo>
                    <a:pt x="420623" y="2529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96889" y="2414016"/>
              <a:ext cx="463550" cy="715010"/>
            </a:xfrm>
            <a:custGeom>
              <a:avLst/>
              <a:gdLst/>
              <a:ahLst/>
              <a:cxnLst/>
              <a:rect l="l" t="t" r="r" b="b"/>
              <a:pathLst>
                <a:path w="463550" h="715010">
                  <a:moveTo>
                    <a:pt x="336804" y="210312"/>
                  </a:moveTo>
                  <a:lnTo>
                    <a:pt x="0" y="210312"/>
                  </a:lnTo>
                  <a:lnTo>
                    <a:pt x="0" y="504444"/>
                  </a:lnTo>
                  <a:lnTo>
                    <a:pt x="21336" y="504444"/>
                  </a:lnTo>
                  <a:lnTo>
                    <a:pt x="21336" y="252984"/>
                  </a:lnTo>
                  <a:lnTo>
                    <a:pt x="42672" y="231648"/>
                  </a:lnTo>
                  <a:lnTo>
                    <a:pt x="42672" y="252984"/>
                  </a:lnTo>
                  <a:lnTo>
                    <a:pt x="315468" y="252984"/>
                  </a:lnTo>
                  <a:lnTo>
                    <a:pt x="315468" y="231648"/>
                  </a:lnTo>
                  <a:lnTo>
                    <a:pt x="336804" y="210312"/>
                  </a:lnTo>
                  <a:close/>
                </a:path>
                <a:path w="463550" h="715010">
                  <a:moveTo>
                    <a:pt x="42672" y="252984"/>
                  </a:moveTo>
                  <a:lnTo>
                    <a:pt x="42672" y="231648"/>
                  </a:lnTo>
                  <a:lnTo>
                    <a:pt x="21336" y="252984"/>
                  </a:lnTo>
                  <a:lnTo>
                    <a:pt x="42672" y="252984"/>
                  </a:lnTo>
                  <a:close/>
                </a:path>
                <a:path w="463550" h="715010">
                  <a:moveTo>
                    <a:pt x="42672" y="461772"/>
                  </a:moveTo>
                  <a:lnTo>
                    <a:pt x="42672" y="252984"/>
                  </a:lnTo>
                  <a:lnTo>
                    <a:pt x="21336" y="252984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3550" h="715010">
                  <a:moveTo>
                    <a:pt x="356616" y="506652"/>
                  </a:moveTo>
                  <a:lnTo>
                    <a:pt x="356616" y="461772"/>
                  </a:lnTo>
                  <a:lnTo>
                    <a:pt x="21336" y="461772"/>
                  </a:lnTo>
                  <a:lnTo>
                    <a:pt x="42672" y="483108"/>
                  </a:lnTo>
                  <a:lnTo>
                    <a:pt x="42672" y="504444"/>
                  </a:lnTo>
                  <a:lnTo>
                    <a:pt x="315468" y="504444"/>
                  </a:lnTo>
                  <a:lnTo>
                    <a:pt x="315468" y="483108"/>
                  </a:lnTo>
                  <a:lnTo>
                    <a:pt x="336804" y="504444"/>
                  </a:lnTo>
                  <a:lnTo>
                    <a:pt x="336804" y="554316"/>
                  </a:lnTo>
                  <a:lnTo>
                    <a:pt x="356616" y="506652"/>
                  </a:lnTo>
                  <a:close/>
                </a:path>
                <a:path w="463550" h="715010">
                  <a:moveTo>
                    <a:pt x="42672" y="504444"/>
                  </a:moveTo>
                  <a:lnTo>
                    <a:pt x="42672" y="483108"/>
                  </a:lnTo>
                  <a:lnTo>
                    <a:pt x="21336" y="4617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463550" h="715010">
                  <a:moveTo>
                    <a:pt x="463296" y="358140"/>
                  </a:moveTo>
                  <a:lnTo>
                    <a:pt x="315468" y="0"/>
                  </a:lnTo>
                  <a:lnTo>
                    <a:pt x="315468" y="210312"/>
                  </a:lnTo>
                  <a:lnTo>
                    <a:pt x="316992" y="210312"/>
                  </a:lnTo>
                  <a:lnTo>
                    <a:pt x="316992" y="114300"/>
                  </a:lnTo>
                  <a:lnTo>
                    <a:pt x="356616" y="105156"/>
                  </a:lnTo>
                  <a:lnTo>
                    <a:pt x="356616" y="209053"/>
                  </a:lnTo>
                  <a:lnTo>
                    <a:pt x="418653" y="357403"/>
                  </a:lnTo>
                  <a:lnTo>
                    <a:pt x="422148" y="348996"/>
                  </a:lnTo>
                  <a:lnTo>
                    <a:pt x="422148" y="457404"/>
                  </a:lnTo>
                  <a:lnTo>
                    <a:pt x="463296" y="358140"/>
                  </a:lnTo>
                  <a:close/>
                </a:path>
                <a:path w="463550" h="715010">
                  <a:moveTo>
                    <a:pt x="336804" y="252984"/>
                  </a:moveTo>
                  <a:lnTo>
                    <a:pt x="336804" y="210312"/>
                  </a:lnTo>
                  <a:lnTo>
                    <a:pt x="315468" y="231648"/>
                  </a:lnTo>
                  <a:lnTo>
                    <a:pt x="315468" y="252984"/>
                  </a:lnTo>
                  <a:lnTo>
                    <a:pt x="336804" y="252984"/>
                  </a:lnTo>
                  <a:close/>
                </a:path>
                <a:path w="463550" h="715010">
                  <a:moveTo>
                    <a:pt x="336804" y="504444"/>
                  </a:moveTo>
                  <a:lnTo>
                    <a:pt x="315468" y="483108"/>
                  </a:lnTo>
                  <a:lnTo>
                    <a:pt x="315468" y="504444"/>
                  </a:lnTo>
                  <a:lnTo>
                    <a:pt x="336804" y="504444"/>
                  </a:lnTo>
                  <a:close/>
                </a:path>
                <a:path w="463550" h="715010">
                  <a:moveTo>
                    <a:pt x="336804" y="554316"/>
                  </a:moveTo>
                  <a:lnTo>
                    <a:pt x="336804" y="504444"/>
                  </a:lnTo>
                  <a:lnTo>
                    <a:pt x="315468" y="504444"/>
                  </a:lnTo>
                  <a:lnTo>
                    <a:pt x="315468" y="714756"/>
                  </a:lnTo>
                  <a:lnTo>
                    <a:pt x="316992" y="711079"/>
                  </a:lnTo>
                  <a:lnTo>
                    <a:pt x="316992" y="601980"/>
                  </a:lnTo>
                  <a:lnTo>
                    <a:pt x="336804" y="554316"/>
                  </a:lnTo>
                  <a:close/>
                </a:path>
                <a:path w="463550" h="715010">
                  <a:moveTo>
                    <a:pt x="356616" y="209053"/>
                  </a:moveTo>
                  <a:lnTo>
                    <a:pt x="356616" y="105156"/>
                  </a:lnTo>
                  <a:lnTo>
                    <a:pt x="316992" y="114300"/>
                  </a:lnTo>
                  <a:lnTo>
                    <a:pt x="356616" y="209053"/>
                  </a:lnTo>
                  <a:close/>
                </a:path>
                <a:path w="463550" h="715010">
                  <a:moveTo>
                    <a:pt x="356616" y="252984"/>
                  </a:moveTo>
                  <a:lnTo>
                    <a:pt x="356616" y="209053"/>
                  </a:lnTo>
                  <a:lnTo>
                    <a:pt x="316992" y="114300"/>
                  </a:lnTo>
                  <a:lnTo>
                    <a:pt x="316992" y="210312"/>
                  </a:lnTo>
                  <a:lnTo>
                    <a:pt x="336804" y="210312"/>
                  </a:lnTo>
                  <a:lnTo>
                    <a:pt x="336804" y="252984"/>
                  </a:lnTo>
                  <a:lnTo>
                    <a:pt x="356616" y="252984"/>
                  </a:lnTo>
                  <a:close/>
                </a:path>
                <a:path w="463550" h="715010">
                  <a:moveTo>
                    <a:pt x="422148" y="457404"/>
                  </a:moveTo>
                  <a:lnTo>
                    <a:pt x="422148" y="365760"/>
                  </a:lnTo>
                  <a:lnTo>
                    <a:pt x="418653" y="357403"/>
                  </a:lnTo>
                  <a:lnTo>
                    <a:pt x="316992" y="601980"/>
                  </a:lnTo>
                  <a:lnTo>
                    <a:pt x="356616" y="609600"/>
                  </a:lnTo>
                  <a:lnTo>
                    <a:pt x="356616" y="615491"/>
                  </a:lnTo>
                  <a:lnTo>
                    <a:pt x="422148" y="457404"/>
                  </a:lnTo>
                  <a:close/>
                </a:path>
                <a:path w="463550" h="715010">
                  <a:moveTo>
                    <a:pt x="356616" y="615491"/>
                  </a:moveTo>
                  <a:lnTo>
                    <a:pt x="356616" y="609600"/>
                  </a:lnTo>
                  <a:lnTo>
                    <a:pt x="316992" y="601980"/>
                  </a:lnTo>
                  <a:lnTo>
                    <a:pt x="316992" y="711079"/>
                  </a:lnTo>
                  <a:lnTo>
                    <a:pt x="356616" y="615491"/>
                  </a:lnTo>
                  <a:close/>
                </a:path>
                <a:path w="463550" h="715010">
                  <a:moveTo>
                    <a:pt x="422148" y="365760"/>
                  </a:moveTo>
                  <a:lnTo>
                    <a:pt x="422148" y="348996"/>
                  </a:lnTo>
                  <a:lnTo>
                    <a:pt x="418653" y="357403"/>
                  </a:lnTo>
                  <a:lnTo>
                    <a:pt x="422148" y="365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18225" y="3863339"/>
              <a:ext cx="421005" cy="502920"/>
            </a:xfrm>
            <a:custGeom>
              <a:avLst/>
              <a:gdLst/>
              <a:ahLst/>
              <a:cxnLst/>
              <a:rect l="l" t="t" r="r" b="b"/>
              <a:pathLst>
                <a:path w="421004" h="502920">
                  <a:moveTo>
                    <a:pt x="420623" y="251459"/>
                  </a:moveTo>
                  <a:lnTo>
                    <a:pt x="315467" y="0"/>
                  </a:lnTo>
                  <a:lnTo>
                    <a:pt x="315467" y="124967"/>
                  </a:lnTo>
                  <a:lnTo>
                    <a:pt x="0" y="124967"/>
                  </a:lnTo>
                  <a:lnTo>
                    <a:pt x="0" y="377951"/>
                  </a:lnTo>
                  <a:lnTo>
                    <a:pt x="315467" y="377951"/>
                  </a:lnTo>
                  <a:lnTo>
                    <a:pt x="315467" y="502919"/>
                  </a:lnTo>
                  <a:lnTo>
                    <a:pt x="420623" y="2514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96889" y="3758184"/>
              <a:ext cx="463550" cy="713740"/>
            </a:xfrm>
            <a:custGeom>
              <a:avLst/>
              <a:gdLst/>
              <a:ahLst/>
              <a:cxnLst/>
              <a:rect l="l" t="t" r="r" b="b"/>
              <a:pathLst>
                <a:path w="463550" h="713739">
                  <a:moveTo>
                    <a:pt x="336804" y="210312"/>
                  </a:moveTo>
                  <a:lnTo>
                    <a:pt x="0" y="210312"/>
                  </a:lnTo>
                  <a:lnTo>
                    <a:pt x="0" y="502920"/>
                  </a:lnTo>
                  <a:lnTo>
                    <a:pt x="21336" y="502920"/>
                  </a:lnTo>
                  <a:lnTo>
                    <a:pt x="21336" y="251460"/>
                  </a:lnTo>
                  <a:lnTo>
                    <a:pt x="42672" y="230124"/>
                  </a:lnTo>
                  <a:lnTo>
                    <a:pt x="42672" y="251460"/>
                  </a:lnTo>
                  <a:lnTo>
                    <a:pt x="315468" y="251460"/>
                  </a:lnTo>
                  <a:lnTo>
                    <a:pt x="315468" y="230124"/>
                  </a:lnTo>
                  <a:lnTo>
                    <a:pt x="336804" y="210312"/>
                  </a:lnTo>
                  <a:close/>
                </a:path>
                <a:path w="463550" h="713739">
                  <a:moveTo>
                    <a:pt x="42672" y="251460"/>
                  </a:moveTo>
                  <a:lnTo>
                    <a:pt x="42672" y="230124"/>
                  </a:lnTo>
                  <a:lnTo>
                    <a:pt x="21336" y="251460"/>
                  </a:lnTo>
                  <a:lnTo>
                    <a:pt x="42672" y="251460"/>
                  </a:lnTo>
                  <a:close/>
                </a:path>
                <a:path w="463550" h="713739">
                  <a:moveTo>
                    <a:pt x="42672" y="461772"/>
                  </a:moveTo>
                  <a:lnTo>
                    <a:pt x="42672" y="251460"/>
                  </a:lnTo>
                  <a:lnTo>
                    <a:pt x="21336" y="25146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3550" h="713739">
                  <a:moveTo>
                    <a:pt x="356616" y="505702"/>
                  </a:moveTo>
                  <a:lnTo>
                    <a:pt x="356616" y="461772"/>
                  </a:lnTo>
                  <a:lnTo>
                    <a:pt x="21336" y="461772"/>
                  </a:lnTo>
                  <a:lnTo>
                    <a:pt x="42672" y="483108"/>
                  </a:lnTo>
                  <a:lnTo>
                    <a:pt x="42672" y="502920"/>
                  </a:lnTo>
                  <a:lnTo>
                    <a:pt x="315468" y="502920"/>
                  </a:lnTo>
                  <a:lnTo>
                    <a:pt x="315468" y="483108"/>
                  </a:lnTo>
                  <a:lnTo>
                    <a:pt x="336804" y="502920"/>
                  </a:lnTo>
                  <a:lnTo>
                    <a:pt x="336804" y="553079"/>
                  </a:lnTo>
                  <a:lnTo>
                    <a:pt x="356616" y="505702"/>
                  </a:lnTo>
                  <a:close/>
                </a:path>
                <a:path w="463550" h="713739">
                  <a:moveTo>
                    <a:pt x="42672" y="502920"/>
                  </a:moveTo>
                  <a:lnTo>
                    <a:pt x="42672" y="483108"/>
                  </a:lnTo>
                  <a:lnTo>
                    <a:pt x="21336" y="461772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463550" h="713739">
                  <a:moveTo>
                    <a:pt x="463296" y="356616"/>
                  </a:moveTo>
                  <a:lnTo>
                    <a:pt x="315468" y="0"/>
                  </a:lnTo>
                  <a:lnTo>
                    <a:pt x="315468" y="210312"/>
                  </a:lnTo>
                  <a:lnTo>
                    <a:pt x="316992" y="210312"/>
                  </a:lnTo>
                  <a:lnTo>
                    <a:pt x="316992" y="112776"/>
                  </a:lnTo>
                  <a:lnTo>
                    <a:pt x="356616" y="105156"/>
                  </a:lnTo>
                  <a:lnTo>
                    <a:pt x="356616" y="207529"/>
                  </a:lnTo>
                  <a:lnTo>
                    <a:pt x="418961" y="356616"/>
                  </a:lnTo>
                  <a:lnTo>
                    <a:pt x="422148" y="348996"/>
                  </a:lnTo>
                  <a:lnTo>
                    <a:pt x="422148" y="455880"/>
                  </a:lnTo>
                  <a:lnTo>
                    <a:pt x="463296" y="356616"/>
                  </a:lnTo>
                  <a:close/>
                </a:path>
                <a:path w="463550" h="713739">
                  <a:moveTo>
                    <a:pt x="336804" y="251460"/>
                  </a:moveTo>
                  <a:lnTo>
                    <a:pt x="336804" y="210312"/>
                  </a:lnTo>
                  <a:lnTo>
                    <a:pt x="315468" y="230124"/>
                  </a:lnTo>
                  <a:lnTo>
                    <a:pt x="315468" y="251460"/>
                  </a:lnTo>
                  <a:lnTo>
                    <a:pt x="336804" y="251460"/>
                  </a:lnTo>
                  <a:close/>
                </a:path>
                <a:path w="463550" h="713739">
                  <a:moveTo>
                    <a:pt x="336804" y="502920"/>
                  </a:moveTo>
                  <a:lnTo>
                    <a:pt x="315468" y="483108"/>
                  </a:lnTo>
                  <a:lnTo>
                    <a:pt x="315468" y="502920"/>
                  </a:lnTo>
                  <a:lnTo>
                    <a:pt x="336804" y="502920"/>
                  </a:lnTo>
                  <a:close/>
                </a:path>
                <a:path w="463550" h="713739">
                  <a:moveTo>
                    <a:pt x="336804" y="553079"/>
                  </a:moveTo>
                  <a:lnTo>
                    <a:pt x="336804" y="502920"/>
                  </a:lnTo>
                  <a:lnTo>
                    <a:pt x="315468" y="502920"/>
                  </a:lnTo>
                  <a:lnTo>
                    <a:pt x="315468" y="713232"/>
                  </a:lnTo>
                  <a:lnTo>
                    <a:pt x="316992" y="709555"/>
                  </a:lnTo>
                  <a:lnTo>
                    <a:pt x="316992" y="600456"/>
                  </a:lnTo>
                  <a:lnTo>
                    <a:pt x="336804" y="553079"/>
                  </a:lnTo>
                  <a:close/>
                </a:path>
                <a:path w="463550" h="713739">
                  <a:moveTo>
                    <a:pt x="356616" y="207529"/>
                  </a:moveTo>
                  <a:lnTo>
                    <a:pt x="356616" y="105156"/>
                  </a:lnTo>
                  <a:lnTo>
                    <a:pt x="316992" y="112776"/>
                  </a:lnTo>
                  <a:lnTo>
                    <a:pt x="356616" y="207529"/>
                  </a:lnTo>
                  <a:close/>
                </a:path>
                <a:path w="463550" h="713739">
                  <a:moveTo>
                    <a:pt x="356616" y="251460"/>
                  </a:moveTo>
                  <a:lnTo>
                    <a:pt x="356616" y="207529"/>
                  </a:lnTo>
                  <a:lnTo>
                    <a:pt x="316992" y="112776"/>
                  </a:lnTo>
                  <a:lnTo>
                    <a:pt x="316992" y="210312"/>
                  </a:lnTo>
                  <a:lnTo>
                    <a:pt x="336804" y="210312"/>
                  </a:lnTo>
                  <a:lnTo>
                    <a:pt x="336804" y="251460"/>
                  </a:lnTo>
                  <a:lnTo>
                    <a:pt x="356616" y="251460"/>
                  </a:lnTo>
                  <a:close/>
                </a:path>
                <a:path w="463550" h="713739">
                  <a:moveTo>
                    <a:pt x="422148" y="455880"/>
                  </a:moveTo>
                  <a:lnTo>
                    <a:pt x="422148" y="364236"/>
                  </a:lnTo>
                  <a:lnTo>
                    <a:pt x="418961" y="356616"/>
                  </a:lnTo>
                  <a:lnTo>
                    <a:pt x="316992" y="600456"/>
                  </a:lnTo>
                  <a:lnTo>
                    <a:pt x="356616" y="608076"/>
                  </a:lnTo>
                  <a:lnTo>
                    <a:pt x="356616" y="613967"/>
                  </a:lnTo>
                  <a:lnTo>
                    <a:pt x="422148" y="455880"/>
                  </a:lnTo>
                  <a:close/>
                </a:path>
                <a:path w="463550" h="713739">
                  <a:moveTo>
                    <a:pt x="356616" y="613967"/>
                  </a:moveTo>
                  <a:lnTo>
                    <a:pt x="356616" y="608076"/>
                  </a:lnTo>
                  <a:lnTo>
                    <a:pt x="316992" y="600456"/>
                  </a:lnTo>
                  <a:lnTo>
                    <a:pt x="316992" y="709555"/>
                  </a:lnTo>
                  <a:lnTo>
                    <a:pt x="356616" y="613967"/>
                  </a:lnTo>
                  <a:close/>
                </a:path>
                <a:path w="463550" h="713739">
                  <a:moveTo>
                    <a:pt x="422148" y="364236"/>
                  </a:moveTo>
                  <a:lnTo>
                    <a:pt x="422148" y="348996"/>
                  </a:lnTo>
                  <a:lnTo>
                    <a:pt x="418961" y="356616"/>
                  </a:lnTo>
                  <a:lnTo>
                    <a:pt x="422148" y="364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18225" y="5457443"/>
              <a:ext cx="421005" cy="504825"/>
            </a:xfrm>
            <a:custGeom>
              <a:avLst/>
              <a:gdLst/>
              <a:ahLst/>
              <a:cxnLst/>
              <a:rect l="l" t="t" r="r" b="b"/>
              <a:pathLst>
                <a:path w="421004" h="504825">
                  <a:moveTo>
                    <a:pt x="420623" y="252983"/>
                  </a:moveTo>
                  <a:lnTo>
                    <a:pt x="315467" y="0"/>
                  </a:lnTo>
                  <a:lnTo>
                    <a:pt x="315467" y="126491"/>
                  </a:lnTo>
                  <a:lnTo>
                    <a:pt x="0" y="126491"/>
                  </a:lnTo>
                  <a:lnTo>
                    <a:pt x="0" y="377951"/>
                  </a:lnTo>
                  <a:lnTo>
                    <a:pt x="315467" y="377951"/>
                  </a:lnTo>
                  <a:lnTo>
                    <a:pt x="315467" y="504443"/>
                  </a:lnTo>
                  <a:lnTo>
                    <a:pt x="420623" y="2529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96889" y="5353812"/>
              <a:ext cx="463550" cy="713740"/>
            </a:xfrm>
            <a:custGeom>
              <a:avLst/>
              <a:gdLst/>
              <a:ahLst/>
              <a:cxnLst/>
              <a:rect l="l" t="t" r="r" b="b"/>
              <a:pathLst>
                <a:path w="463550" h="713739">
                  <a:moveTo>
                    <a:pt x="336804" y="208788"/>
                  </a:moveTo>
                  <a:lnTo>
                    <a:pt x="0" y="208788"/>
                  </a:lnTo>
                  <a:lnTo>
                    <a:pt x="0" y="502920"/>
                  </a:lnTo>
                  <a:lnTo>
                    <a:pt x="21336" y="502920"/>
                  </a:lnTo>
                  <a:lnTo>
                    <a:pt x="21336" y="251460"/>
                  </a:lnTo>
                  <a:lnTo>
                    <a:pt x="42672" y="230124"/>
                  </a:lnTo>
                  <a:lnTo>
                    <a:pt x="42672" y="251460"/>
                  </a:lnTo>
                  <a:lnTo>
                    <a:pt x="315468" y="251460"/>
                  </a:lnTo>
                  <a:lnTo>
                    <a:pt x="315468" y="230124"/>
                  </a:lnTo>
                  <a:lnTo>
                    <a:pt x="336804" y="208788"/>
                  </a:lnTo>
                  <a:close/>
                </a:path>
                <a:path w="463550" h="713739">
                  <a:moveTo>
                    <a:pt x="42672" y="251460"/>
                  </a:moveTo>
                  <a:lnTo>
                    <a:pt x="42672" y="230124"/>
                  </a:lnTo>
                  <a:lnTo>
                    <a:pt x="21336" y="251460"/>
                  </a:lnTo>
                  <a:lnTo>
                    <a:pt x="42672" y="251460"/>
                  </a:lnTo>
                  <a:close/>
                </a:path>
                <a:path w="463550" h="713739">
                  <a:moveTo>
                    <a:pt x="42672" y="461772"/>
                  </a:moveTo>
                  <a:lnTo>
                    <a:pt x="42672" y="251460"/>
                  </a:lnTo>
                  <a:lnTo>
                    <a:pt x="21336" y="25146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3550" h="713739">
                  <a:moveTo>
                    <a:pt x="356616" y="505128"/>
                  </a:moveTo>
                  <a:lnTo>
                    <a:pt x="356616" y="461772"/>
                  </a:lnTo>
                  <a:lnTo>
                    <a:pt x="21336" y="461772"/>
                  </a:lnTo>
                  <a:lnTo>
                    <a:pt x="42672" y="481584"/>
                  </a:lnTo>
                  <a:lnTo>
                    <a:pt x="42672" y="502920"/>
                  </a:lnTo>
                  <a:lnTo>
                    <a:pt x="315468" y="502920"/>
                  </a:lnTo>
                  <a:lnTo>
                    <a:pt x="315468" y="481584"/>
                  </a:lnTo>
                  <a:lnTo>
                    <a:pt x="336804" y="502920"/>
                  </a:lnTo>
                  <a:lnTo>
                    <a:pt x="336804" y="552792"/>
                  </a:lnTo>
                  <a:lnTo>
                    <a:pt x="356616" y="505128"/>
                  </a:lnTo>
                  <a:close/>
                </a:path>
                <a:path w="463550" h="713739">
                  <a:moveTo>
                    <a:pt x="42672" y="502920"/>
                  </a:moveTo>
                  <a:lnTo>
                    <a:pt x="42672" y="481584"/>
                  </a:lnTo>
                  <a:lnTo>
                    <a:pt x="21336" y="461772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463550" h="713739">
                  <a:moveTo>
                    <a:pt x="463296" y="356616"/>
                  </a:moveTo>
                  <a:lnTo>
                    <a:pt x="315468" y="0"/>
                  </a:lnTo>
                  <a:lnTo>
                    <a:pt x="315468" y="208788"/>
                  </a:lnTo>
                  <a:lnTo>
                    <a:pt x="316992" y="208788"/>
                  </a:lnTo>
                  <a:lnTo>
                    <a:pt x="316992" y="112776"/>
                  </a:lnTo>
                  <a:lnTo>
                    <a:pt x="356616" y="103632"/>
                  </a:lnTo>
                  <a:lnTo>
                    <a:pt x="356616" y="207529"/>
                  </a:lnTo>
                  <a:lnTo>
                    <a:pt x="418653" y="355879"/>
                  </a:lnTo>
                  <a:lnTo>
                    <a:pt x="422148" y="347472"/>
                  </a:lnTo>
                  <a:lnTo>
                    <a:pt x="422148" y="455880"/>
                  </a:lnTo>
                  <a:lnTo>
                    <a:pt x="463296" y="356616"/>
                  </a:lnTo>
                  <a:close/>
                </a:path>
                <a:path w="463550" h="713739">
                  <a:moveTo>
                    <a:pt x="336804" y="251460"/>
                  </a:moveTo>
                  <a:lnTo>
                    <a:pt x="336804" y="208788"/>
                  </a:lnTo>
                  <a:lnTo>
                    <a:pt x="315468" y="230124"/>
                  </a:lnTo>
                  <a:lnTo>
                    <a:pt x="315468" y="251460"/>
                  </a:lnTo>
                  <a:lnTo>
                    <a:pt x="336804" y="251460"/>
                  </a:lnTo>
                  <a:close/>
                </a:path>
                <a:path w="463550" h="713739">
                  <a:moveTo>
                    <a:pt x="336804" y="502920"/>
                  </a:moveTo>
                  <a:lnTo>
                    <a:pt x="315468" y="481584"/>
                  </a:lnTo>
                  <a:lnTo>
                    <a:pt x="315468" y="502920"/>
                  </a:lnTo>
                  <a:lnTo>
                    <a:pt x="336804" y="502920"/>
                  </a:lnTo>
                  <a:close/>
                </a:path>
                <a:path w="463550" h="713739">
                  <a:moveTo>
                    <a:pt x="336804" y="552792"/>
                  </a:moveTo>
                  <a:lnTo>
                    <a:pt x="336804" y="502920"/>
                  </a:lnTo>
                  <a:lnTo>
                    <a:pt x="315468" y="502920"/>
                  </a:lnTo>
                  <a:lnTo>
                    <a:pt x="315468" y="713232"/>
                  </a:lnTo>
                  <a:lnTo>
                    <a:pt x="316992" y="709555"/>
                  </a:lnTo>
                  <a:lnTo>
                    <a:pt x="316992" y="600456"/>
                  </a:lnTo>
                  <a:lnTo>
                    <a:pt x="336804" y="552792"/>
                  </a:lnTo>
                  <a:close/>
                </a:path>
                <a:path w="463550" h="713739">
                  <a:moveTo>
                    <a:pt x="356616" y="207529"/>
                  </a:moveTo>
                  <a:lnTo>
                    <a:pt x="356616" y="103632"/>
                  </a:lnTo>
                  <a:lnTo>
                    <a:pt x="316992" y="112776"/>
                  </a:lnTo>
                  <a:lnTo>
                    <a:pt x="356616" y="207529"/>
                  </a:lnTo>
                  <a:close/>
                </a:path>
                <a:path w="463550" h="713739">
                  <a:moveTo>
                    <a:pt x="356616" y="251460"/>
                  </a:moveTo>
                  <a:lnTo>
                    <a:pt x="356616" y="207529"/>
                  </a:lnTo>
                  <a:lnTo>
                    <a:pt x="316992" y="112776"/>
                  </a:lnTo>
                  <a:lnTo>
                    <a:pt x="316992" y="208788"/>
                  </a:lnTo>
                  <a:lnTo>
                    <a:pt x="336804" y="208788"/>
                  </a:lnTo>
                  <a:lnTo>
                    <a:pt x="336804" y="251460"/>
                  </a:lnTo>
                  <a:lnTo>
                    <a:pt x="356616" y="251460"/>
                  </a:lnTo>
                  <a:close/>
                </a:path>
                <a:path w="463550" h="713739">
                  <a:moveTo>
                    <a:pt x="422148" y="455880"/>
                  </a:moveTo>
                  <a:lnTo>
                    <a:pt x="422148" y="364236"/>
                  </a:lnTo>
                  <a:lnTo>
                    <a:pt x="418653" y="355879"/>
                  </a:lnTo>
                  <a:lnTo>
                    <a:pt x="316992" y="600456"/>
                  </a:lnTo>
                  <a:lnTo>
                    <a:pt x="356616" y="608076"/>
                  </a:lnTo>
                  <a:lnTo>
                    <a:pt x="356616" y="613967"/>
                  </a:lnTo>
                  <a:lnTo>
                    <a:pt x="422148" y="455880"/>
                  </a:lnTo>
                  <a:close/>
                </a:path>
                <a:path w="463550" h="713739">
                  <a:moveTo>
                    <a:pt x="356616" y="613967"/>
                  </a:moveTo>
                  <a:lnTo>
                    <a:pt x="356616" y="608076"/>
                  </a:lnTo>
                  <a:lnTo>
                    <a:pt x="316992" y="600456"/>
                  </a:lnTo>
                  <a:lnTo>
                    <a:pt x="316992" y="709555"/>
                  </a:lnTo>
                  <a:lnTo>
                    <a:pt x="356616" y="613967"/>
                  </a:lnTo>
                  <a:close/>
                </a:path>
                <a:path w="463550" h="713739">
                  <a:moveTo>
                    <a:pt x="422148" y="364236"/>
                  </a:moveTo>
                  <a:lnTo>
                    <a:pt x="422148" y="347472"/>
                  </a:lnTo>
                  <a:lnTo>
                    <a:pt x="418653" y="355879"/>
                  </a:lnTo>
                  <a:lnTo>
                    <a:pt x="422148" y="364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78501" y="5373623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4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57165" y="5353812"/>
              <a:ext cx="798830" cy="797560"/>
            </a:xfrm>
            <a:custGeom>
              <a:avLst/>
              <a:gdLst/>
              <a:ahLst/>
              <a:cxnLst/>
              <a:rect l="l" t="t" r="r" b="b"/>
              <a:pathLst>
                <a:path w="798829" h="797560">
                  <a:moveTo>
                    <a:pt x="798576" y="397764"/>
                  </a:moveTo>
                  <a:lnTo>
                    <a:pt x="794004" y="336804"/>
                  </a:lnTo>
                  <a:lnTo>
                    <a:pt x="789432" y="316992"/>
                  </a:lnTo>
                  <a:lnTo>
                    <a:pt x="784860" y="298704"/>
                  </a:lnTo>
                  <a:lnTo>
                    <a:pt x="780288" y="278892"/>
                  </a:lnTo>
                  <a:lnTo>
                    <a:pt x="766572" y="242316"/>
                  </a:lnTo>
                  <a:lnTo>
                    <a:pt x="749808" y="207264"/>
                  </a:lnTo>
                  <a:lnTo>
                    <a:pt x="729996" y="175260"/>
                  </a:lnTo>
                  <a:lnTo>
                    <a:pt x="719328" y="158496"/>
                  </a:lnTo>
                  <a:lnTo>
                    <a:pt x="707136" y="144780"/>
                  </a:lnTo>
                  <a:lnTo>
                    <a:pt x="694944" y="129540"/>
                  </a:lnTo>
                  <a:lnTo>
                    <a:pt x="667512" y="102108"/>
                  </a:lnTo>
                  <a:lnTo>
                    <a:pt x="637032" y="77724"/>
                  </a:lnTo>
                  <a:lnTo>
                    <a:pt x="605028" y="56388"/>
                  </a:lnTo>
                  <a:lnTo>
                    <a:pt x="571500" y="38100"/>
                  </a:lnTo>
                  <a:lnTo>
                    <a:pt x="536448" y="22860"/>
                  </a:lnTo>
                  <a:lnTo>
                    <a:pt x="498348" y="12192"/>
                  </a:lnTo>
                  <a:lnTo>
                    <a:pt x="480060" y="7620"/>
                  </a:lnTo>
                  <a:lnTo>
                    <a:pt x="460248" y="4572"/>
                  </a:lnTo>
                  <a:lnTo>
                    <a:pt x="438912" y="1524"/>
                  </a:lnTo>
                  <a:lnTo>
                    <a:pt x="420624" y="117"/>
                  </a:lnTo>
                  <a:lnTo>
                    <a:pt x="377952" y="0"/>
                  </a:lnTo>
                  <a:lnTo>
                    <a:pt x="359664" y="1406"/>
                  </a:lnTo>
                  <a:lnTo>
                    <a:pt x="318516" y="7620"/>
                  </a:lnTo>
                  <a:lnTo>
                    <a:pt x="243840" y="30480"/>
                  </a:lnTo>
                  <a:lnTo>
                    <a:pt x="225552" y="39624"/>
                  </a:lnTo>
                  <a:lnTo>
                    <a:pt x="208788" y="47244"/>
                  </a:lnTo>
                  <a:lnTo>
                    <a:pt x="192024" y="57912"/>
                  </a:lnTo>
                  <a:lnTo>
                    <a:pt x="175260" y="67056"/>
                  </a:lnTo>
                  <a:lnTo>
                    <a:pt x="144780" y="91440"/>
                  </a:lnTo>
                  <a:lnTo>
                    <a:pt x="103632" y="131064"/>
                  </a:lnTo>
                  <a:lnTo>
                    <a:pt x="68580" y="175260"/>
                  </a:lnTo>
                  <a:lnTo>
                    <a:pt x="39624" y="225552"/>
                  </a:lnTo>
                  <a:lnTo>
                    <a:pt x="24384" y="262128"/>
                  </a:lnTo>
                  <a:lnTo>
                    <a:pt x="13716" y="298704"/>
                  </a:lnTo>
                  <a:lnTo>
                    <a:pt x="4572" y="338328"/>
                  </a:lnTo>
                  <a:lnTo>
                    <a:pt x="0" y="399288"/>
                  </a:lnTo>
                  <a:lnTo>
                    <a:pt x="4572" y="460248"/>
                  </a:lnTo>
                  <a:lnTo>
                    <a:pt x="9144" y="478536"/>
                  </a:lnTo>
                  <a:lnTo>
                    <a:pt x="18288" y="518160"/>
                  </a:lnTo>
                  <a:lnTo>
                    <a:pt x="24384" y="536448"/>
                  </a:lnTo>
                  <a:lnTo>
                    <a:pt x="32004" y="553212"/>
                  </a:lnTo>
                  <a:lnTo>
                    <a:pt x="39624" y="571500"/>
                  </a:lnTo>
                  <a:lnTo>
                    <a:pt x="42672" y="577088"/>
                  </a:lnTo>
                  <a:lnTo>
                    <a:pt x="42672" y="379476"/>
                  </a:lnTo>
                  <a:lnTo>
                    <a:pt x="44196" y="361188"/>
                  </a:lnTo>
                  <a:lnTo>
                    <a:pt x="47244" y="342900"/>
                  </a:lnTo>
                  <a:lnTo>
                    <a:pt x="50292" y="326136"/>
                  </a:lnTo>
                  <a:lnTo>
                    <a:pt x="53340" y="307848"/>
                  </a:lnTo>
                  <a:lnTo>
                    <a:pt x="59436" y="291084"/>
                  </a:lnTo>
                  <a:lnTo>
                    <a:pt x="64008" y="275844"/>
                  </a:lnTo>
                  <a:lnTo>
                    <a:pt x="70104" y="259080"/>
                  </a:lnTo>
                  <a:lnTo>
                    <a:pt x="77724" y="242316"/>
                  </a:lnTo>
                  <a:lnTo>
                    <a:pt x="85344" y="227076"/>
                  </a:lnTo>
                  <a:lnTo>
                    <a:pt x="94488" y="213360"/>
                  </a:lnTo>
                  <a:lnTo>
                    <a:pt x="103632" y="198120"/>
                  </a:lnTo>
                  <a:lnTo>
                    <a:pt x="135636" y="158496"/>
                  </a:lnTo>
                  <a:lnTo>
                    <a:pt x="172212" y="121920"/>
                  </a:lnTo>
                  <a:lnTo>
                    <a:pt x="230124" y="83820"/>
                  </a:lnTo>
                  <a:lnTo>
                    <a:pt x="277368" y="62484"/>
                  </a:lnTo>
                  <a:lnTo>
                    <a:pt x="294132" y="57912"/>
                  </a:lnTo>
                  <a:lnTo>
                    <a:pt x="310896" y="51816"/>
                  </a:lnTo>
                  <a:lnTo>
                    <a:pt x="327660" y="48768"/>
                  </a:lnTo>
                  <a:lnTo>
                    <a:pt x="345948" y="45720"/>
                  </a:lnTo>
                  <a:lnTo>
                    <a:pt x="362712" y="42672"/>
                  </a:lnTo>
                  <a:lnTo>
                    <a:pt x="377952" y="41402"/>
                  </a:lnTo>
                  <a:lnTo>
                    <a:pt x="379476" y="41275"/>
                  </a:lnTo>
                  <a:lnTo>
                    <a:pt x="419100" y="41148"/>
                  </a:lnTo>
                  <a:lnTo>
                    <a:pt x="435864" y="42672"/>
                  </a:lnTo>
                  <a:lnTo>
                    <a:pt x="472440" y="48768"/>
                  </a:lnTo>
                  <a:lnTo>
                    <a:pt x="522732" y="62484"/>
                  </a:lnTo>
                  <a:lnTo>
                    <a:pt x="539496" y="70104"/>
                  </a:lnTo>
                  <a:lnTo>
                    <a:pt x="554736" y="76200"/>
                  </a:lnTo>
                  <a:lnTo>
                    <a:pt x="569976" y="85344"/>
                  </a:lnTo>
                  <a:lnTo>
                    <a:pt x="585216" y="92964"/>
                  </a:lnTo>
                  <a:lnTo>
                    <a:pt x="598932" y="102108"/>
                  </a:lnTo>
                  <a:lnTo>
                    <a:pt x="640080" y="134112"/>
                  </a:lnTo>
                  <a:lnTo>
                    <a:pt x="664464" y="158496"/>
                  </a:lnTo>
                  <a:lnTo>
                    <a:pt x="685800" y="185928"/>
                  </a:lnTo>
                  <a:lnTo>
                    <a:pt x="694944" y="199644"/>
                  </a:lnTo>
                  <a:lnTo>
                    <a:pt x="705612" y="213360"/>
                  </a:lnTo>
                  <a:lnTo>
                    <a:pt x="728472" y="259080"/>
                  </a:lnTo>
                  <a:lnTo>
                    <a:pt x="749808" y="326136"/>
                  </a:lnTo>
                  <a:lnTo>
                    <a:pt x="755904" y="381000"/>
                  </a:lnTo>
                  <a:lnTo>
                    <a:pt x="755904" y="576072"/>
                  </a:lnTo>
                  <a:lnTo>
                    <a:pt x="758952" y="569976"/>
                  </a:lnTo>
                  <a:lnTo>
                    <a:pt x="774192" y="534924"/>
                  </a:lnTo>
                  <a:lnTo>
                    <a:pt x="786384" y="496824"/>
                  </a:lnTo>
                  <a:lnTo>
                    <a:pt x="797052" y="438912"/>
                  </a:lnTo>
                  <a:lnTo>
                    <a:pt x="797052" y="417576"/>
                  </a:lnTo>
                  <a:lnTo>
                    <a:pt x="798576" y="397764"/>
                  </a:lnTo>
                  <a:close/>
                </a:path>
                <a:path w="798829" h="797560">
                  <a:moveTo>
                    <a:pt x="755904" y="576072"/>
                  </a:moveTo>
                  <a:lnTo>
                    <a:pt x="755904" y="417576"/>
                  </a:lnTo>
                  <a:lnTo>
                    <a:pt x="754380" y="435864"/>
                  </a:lnTo>
                  <a:lnTo>
                    <a:pt x="751332" y="452628"/>
                  </a:lnTo>
                  <a:lnTo>
                    <a:pt x="740664" y="504444"/>
                  </a:lnTo>
                  <a:lnTo>
                    <a:pt x="713232" y="568452"/>
                  </a:lnTo>
                  <a:lnTo>
                    <a:pt x="694944" y="597408"/>
                  </a:lnTo>
                  <a:lnTo>
                    <a:pt x="685800" y="612648"/>
                  </a:lnTo>
                  <a:lnTo>
                    <a:pt x="638556" y="662940"/>
                  </a:lnTo>
                  <a:lnTo>
                    <a:pt x="598932" y="694944"/>
                  </a:lnTo>
                  <a:lnTo>
                    <a:pt x="568452" y="711708"/>
                  </a:lnTo>
                  <a:lnTo>
                    <a:pt x="553212" y="720852"/>
                  </a:lnTo>
                  <a:lnTo>
                    <a:pt x="504444" y="739140"/>
                  </a:lnTo>
                  <a:lnTo>
                    <a:pt x="452628" y="751332"/>
                  </a:lnTo>
                  <a:lnTo>
                    <a:pt x="399288" y="755904"/>
                  </a:lnTo>
                  <a:lnTo>
                    <a:pt x="345948" y="751459"/>
                  </a:lnTo>
                  <a:lnTo>
                    <a:pt x="292608" y="739140"/>
                  </a:lnTo>
                  <a:lnTo>
                    <a:pt x="243840" y="719328"/>
                  </a:lnTo>
                  <a:lnTo>
                    <a:pt x="185928" y="684276"/>
                  </a:lnTo>
                  <a:lnTo>
                    <a:pt x="158496" y="661416"/>
                  </a:lnTo>
                  <a:lnTo>
                    <a:pt x="146304" y="650748"/>
                  </a:lnTo>
                  <a:lnTo>
                    <a:pt x="134112" y="638556"/>
                  </a:lnTo>
                  <a:lnTo>
                    <a:pt x="112776" y="611124"/>
                  </a:lnTo>
                  <a:lnTo>
                    <a:pt x="103632" y="597408"/>
                  </a:lnTo>
                  <a:lnTo>
                    <a:pt x="94488" y="582168"/>
                  </a:lnTo>
                  <a:lnTo>
                    <a:pt x="85344" y="568452"/>
                  </a:lnTo>
                  <a:lnTo>
                    <a:pt x="64008" y="521208"/>
                  </a:lnTo>
                  <a:lnTo>
                    <a:pt x="50292" y="469392"/>
                  </a:lnTo>
                  <a:lnTo>
                    <a:pt x="47244" y="452628"/>
                  </a:lnTo>
                  <a:lnTo>
                    <a:pt x="44196" y="434340"/>
                  </a:lnTo>
                  <a:lnTo>
                    <a:pt x="42672" y="416052"/>
                  </a:lnTo>
                  <a:lnTo>
                    <a:pt x="42672" y="577088"/>
                  </a:lnTo>
                  <a:lnTo>
                    <a:pt x="57912" y="605028"/>
                  </a:lnTo>
                  <a:lnTo>
                    <a:pt x="68580" y="621792"/>
                  </a:lnTo>
                  <a:lnTo>
                    <a:pt x="80772" y="637032"/>
                  </a:lnTo>
                  <a:lnTo>
                    <a:pt x="91440" y="652272"/>
                  </a:lnTo>
                  <a:lnTo>
                    <a:pt x="105156" y="667512"/>
                  </a:lnTo>
                  <a:lnTo>
                    <a:pt x="117348" y="681228"/>
                  </a:lnTo>
                  <a:lnTo>
                    <a:pt x="131064" y="693420"/>
                  </a:lnTo>
                  <a:lnTo>
                    <a:pt x="161544" y="717804"/>
                  </a:lnTo>
                  <a:lnTo>
                    <a:pt x="176784" y="728472"/>
                  </a:lnTo>
                  <a:lnTo>
                    <a:pt x="210312" y="749808"/>
                  </a:lnTo>
                  <a:lnTo>
                    <a:pt x="227076" y="757428"/>
                  </a:lnTo>
                  <a:lnTo>
                    <a:pt x="245364" y="766572"/>
                  </a:lnTo>
                  <a:lnTo>
                    <a:pt x="262128" y="772668"/>
                  </a:lnTo>
                  <a:lnTo>
                    <a:pt x="281940" y="778764"/>
                  </a:lnTo>
                  <a:lnTo>
                    <a:pt x="300228" y="784860"/>
                  </a:lnTo>
                  <a:lnTo>
                    <a:pt x="320040" y="789432"/>
                  </a:lnTo>
                  <a:lnTo>
                    <a:pt x="359664" y="795528"/>
                  </a:lnTo>
                  <a:lnTo>
                    <a:pt x="377952" y="796934"/>
                  </a:lnTo>
                  <a:lnTo>
                    <a:pt x="420624" y="797052"/>
                  </a:lnTo>
                  <a:lnTo>
                    <a:pt x="438912" y="795645"/>
                  </a:lnTo>
                  <a:lnTo>
                    <a:pt x="440436" y="795528"/>
                  </a:lnTo>
                  <a:lnTo>
                    <a:pt x="480060" y="789432"/>
                  </a:lnTo>
                  <a:lnTo>
                    <a:pt x="536448" y="772668"/>
                  </a:lnTo>
                  <a:lnTo>
                    <a:pt x="573024" y="757428"/>
                  </a:lnTo>
                  <a:lnTo>
                    <a:pt x="606552" y="739140"/>
                  </a:lnTo>
                  <a:lnTo>
                    <a:pt x="638556" y="717804"/>
                  </a:lnTo>
                  <a:lnTo>
                    <a:pt x="694944" y="665988"/>
                  </a:lnTo>
                  <a:lnTo>
                    <a:pt x="729996" y="620268"/>
                  </a:lnTo>
                  <a:lnTo>
                    <a:pt x="740664" y="605028"/>
                  </a:lnTo>
                  <a:lnTo>
                    <a:pt x="749808" y="588264"/>
                  </a:lnTo>
                  <a:lnTo>
                    <a:pt x="755904" y="576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226119" y="3629658"/>
            <a:ext cx="445770" cy="689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399" b="1" spc="-25" dirty="0">
                <a:latin typeface="Times New Roman"/>
                <a:cs typeface="Times New Roman"/>
              </a:rPr>
              <a:t>...</a:t>
            </a:r>
            <a:endParaRPr sz="4399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32525" y="3811015"/>
            <a:ext cx="403225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097">
              <a:spcBef>
                <a:spcPts val="130"/>
              </a:spcBef>
            </a:pPr>
            <a:r>
              <a:rPr sz="3049" b="1" i="1" spc="-25" dirty="0"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latin typeface="Times New Roman"/>
                <a:cs typeface="Times New Roman"/>
              </a:rPr>
              <a:t>2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72532" y="5160431"/>
            <a:ext cx="3378200" cy="1830950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365797">
              <a:spcBef>
                <a:spcPts val="1395"/>
              </a:spcBef>
              <a:tabLst>
                <a:tab pos="1731532" algn="l"/>
              </a:tabLst>
            </a:pPr>
            <a:r>
              <a:rPr sz="2600" spc="-50" dirty="0">
                <a:solidFill>
                  <a:srgbClr val="7F7F7F"/>
                </a:solidFill>
                <a:latin typeface="Symbol"/>
                <a:cs typeface="Symbol"/>
              </a:rPr>
              <a:t></a:t>
            </a:r>
            <a:r>
              <a:rPr sz="260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7F7F7F"/>
                </a:solidFill>
                <a:latin typeface="Times New Roman"/>
                <a:cs typeface="Times New Roman"/>
              </a:rPr>
              <a:t>–</a:t>
            </a:r>
            <a:r>
              <a:rPr sz="2600" b="1" spc="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7F7F7F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  <a:p>
            <a:pPr marL="12699" marR="5079" indent="1270" algn="ctr">
              <a:lnSpc>
                <a:spcPct val="101000"/>
              </a:lnSpc>
              <a:spcBef>
                <a:spcPts val="1155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Komentáře</a:t>
            </a:r>
            <a:r>
              <a:rPr sz="24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„prázdná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místa“</a:t>
            </a:r>
            <a:r>
              <a:rPr sz="2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před</a:t>
            </a:r>
            <a:r>
              <a:rPr sz="24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novým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lexémem</a:t>
            </a:r>
            <a:r>
              <a:rPr sz="24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jsou</a:t>
            </a:r>
            <a:r>
              <a:rPr sz="2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přeskočeny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74920" y="4571492"/>
            <a:ext cx="564257" cy="4044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699">
              <a:lnSpc>
                <a:spcPts val="4430"/>
              </a:lnSpc>
            </a:pPr>
            <a:r>
              <a:rPr sz="3950" b="1" spc="-25" dirty="0">
                <a:latin typeface="Times New Roman"/>
                <a:cs typeface="Times New Roman"/>
              </a:rPr>
              <a:t>...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445551" y="4571492"/>
            <a:ext cx="564257" cy="4044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699">
              <a:lnSpc>
                <a:spcPts val="4430"/>
              </a:lnSpc>
            </a:pPr>
            <a:r>
              <a:rPr sz="3950" b="1" spc="-25" dirty="0">
                <a:latin typeface="Times New Roman"/>
                <a:cs typeface="Times New Roman"/>
              </a:rPr>
              <a:t>...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165914" y="2293112"/>
            <a:ext cx="995044" cy="796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4447" marR="5079" indent="-32382">
              <a:lnSpc>
                <a:spcPct val="101499"/>
              </a:lnSpc>
              <a:spcBef>
                <a:spcPts val="90"/>
              </a:spcBef>
            </a:pP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Lexém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typu</a:t>
            </a:r>
            <a:r>
              <a:rPr sz="26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165914" y="3637280"/>
            <a:ext cx="995044" cy="796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4447" marR="5079" indent="-32382">
              <a:lnSpc>
                <a:spcPct val="101499"/>
              </a:lnSpc>
              <a:spcBef>
                <a:spcPts val="90"/>
              </a:spcBef>
            </a:pP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Lexém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typu</a:t>
            </a:r>
            <a:r>
              <a:rPr sz="26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165914" y="5232906"/>
            <a:ext cx="995044" cy="796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923" marR="5079" indent="-22859">
              <a:lnSpc>
                <a:spcPct val="101499"/>
              </a:lnSpc>
              <a:spcBef>
                <a:spcPts val="90"/>
              </a:spcBef>
            </a:pP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Lexém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typu</a:t>
            </a:r>
            <a:r>
              <a:rPr sz="260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875086" y="5490461"/>
            <a:ext cx="15621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9">
              <a:spcBef>
                <a:spcPts val="130"/>
              </a:spcBef>
            </a:pPr>
            <a:r>
              <a:rPr sz="3049" b="1" i="1" spc="-50" dirty="0">
                <a:latin typeface="Times New Roman"/>
                <a:cs typeface="Times New Roman"/>
              </a:rPr>
              <a:t>f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313230" y="5437644"/>
            <a:ext cx="1028700" cy="629920"/>
          </a:xfrm>
          <a:custGeom>
            <a:avLst/>
            <a:gdLst/>
            <a:ahLst/>
            <a:cxnLst/>
            <a:rect l="l" t="t" r="r" b="b"/>
            <a:pathLst>
              <a:path w="1028700" h="629920">
                <a:moveTo>
                  <a:pt x="335280" y="356616"/>
                </a:moveTo>
                <a:lnTo>
                  <a:pt x="210312" y="294132"/>
                </a:lnTo>
                <a:lnTo>
                  <a:pt x="210312" y="335280"/>
                </a:lnTo>
                <a:lnTo>
                  <a:pt x="0" y="335280"/>
                </a:lnTo>
                <a:lnTo>
                  <a:pt x="0" y="377952"/>
                </a:lnTo>
                <a:lnTo>
                  <a:pt x="210312" y="377952"/>
                </a:lnTo>
                <a:lnTo>
                  <a:pt x="210312" y="419100"/>
                </a:lnTo>
                <a:lnTo>
                  <a:pt x="230124" y="409194"/>
                </a:lnTo>
                <a:lnTo>
                  <a:pt x="335280" y="356616"/>
                </a:lnTo>
                <a:close/>
              </a:path>
              <a:path w="1028700" h="629920">
                <a:moveTo>
                  <a:pt x="419100" y="524256"/>
                </a:moveTo>
                <a:lnTo>
                  <a:pt x="281940" y="493776"/>
                </a:lnTo>
                <a:lnTo>
                  <a:pt x="291998" y="534022"/>
                </a:lnTo>
                <a:lnTo>
                  <a:pt x="79248" y="588264"/>
                </a:lnTo>
                <a:lnTo>
                  <a:pt x="88392" y="627888"/>
                </a:lnTo>
                <a:lnTo>
                  <a:pt x="302272" y="575106"/>
                </a:lnTo>
                <a:lnTo>
                  <a:pt x="312420" y="615696"/>
                </a:lnTo>
                <a:lnTo>
                  <a:pt x="323088" y="606552"/>
                </a:lnTo>
                <a:lnTo>
                  <a:pt x="419100" y="524256"/>
                </a:lnTo>
                <a:close/>
              </a:path>
              <a:path w="1028700" h="629920">
                <a:moveTo>
                  <a:pt x="419100" y="188976"/>
                </a:moveTo>
                <a:lnTo>
                  <a:pt x="335280" y="76200"/>
                </a:lnTo>
                <a:lnTo>
                  <a:pt x="316407" y="113944"/>
                </a:lnTo>
                <a:lnTo>
                  <a:pt x="92964" y="1524"/>
                </a:lnTo>
                <a:lnTo>
                  <a:pt x="74676" y="39624"/>
                </a:lnTo>
                <a:lnTo>
                  <a:pt x="297789" y="151180"/>
                </a:lnTo>
                <a:lnTo>
                  <a:pt x="278892" y="188976"/>
                </a:lnTo>
                <a:lnTo>
                  <a:pt x="335280" y="188976"/>
                </a:lnTo>
                <a:lnTo>
                  <a:pt x="419100" y="188976"/>
                </a:lnTo>
                <a:close/>
              </a:path>
              <a:path w="1028700" h="629920">
                <a:moveTo>
                  <a:pt x="1028700" y="313944"/>
                </a:moveTo>
                <a:lnTo>
                  <a:pt x="1027176" y="297180"/>
                </a:lnTo>
                <a:lnTo>
                  <a:pt x="1027176" y="281940"/>
                </a:lnTo>
                <a:lnTo>
                  <a:pt x="1024128" y="266700"/>
                </a:lnTo>
                <a:lnTo>
                  <a:pt x="1021080" y="249936"/>
                </a:lnTo>
                <a:lnTo>
                  <a:pt x="1018032" y="234696"/>
                </a:lnTo>
                <a:lnTo>
                  <a:pt x="1013460" y="220980"/>
                </a:lnTo>
                <a:lnTo>
                  <a:pt x="1008888" y="205740"/>
                </a:lnTo>
                <a:lnTo>
                  <a:pt x="1002792" y="192024"/>
                </a:lnTo>
                <a:lnTo>
                  <a:pt x="996696" y="176784"/>
                </a:lnTo>
                <a:lnTo>
                  <a:pt x="990600" y="163068"/>
                </a:lnTo>
                <a:lnTo>
                  <a:pt x="986028" y="155752"/>
                </a:lnTo>
                <a:lnTo>
                  <a:pt x="986028" y="300228"/>
                </a:lnTo>
                <a:lnTo>
                  <a:pt x="986028" y="329184"/>
                </a:lnTo>
                <a:lnTo>
                  <a:pt x="982980" y="356616"/>
                </a:lnTo>
                <a:lnTo>
                  <a:pt x="979932" y="370332"/>
                </a:lnTo>
                <a:lnTo>
                  <a:pt x="976884" y="382524"/>
                </a:lnTo>
                <a:lnTo>
                  <a:pt x="973836" y="396240"/>
                </a:lnTo>
                <a:lnTo>
                  <a:pt x="952500" y="445008"/>
                </a:lnTo>
                <a:lnTo>
                  <a:pt x="923544" y="489204"/>
                </a:lnTo>
                <a:lnTo>
                  <a:pt x="885444" y="525780"/>
                </a:lnTo>
                <a:lnTo>
                  <a:pt x="854964" y="548640"/>
                </a:lnTo>
                <a:lnTo>
                  <a:pt x="818388" y="565404"/>
                </a:lnTo>
                <a:lnTo>
                  <a:pt x="806196" y="571500"/>
                </a:lnTo>
                <a:lnTo>
                  <a:pt x="794004" y="574548"/>
                </a:lnTo>
                <a:lnTo>
                  <a:pt x="780288" y="579120"/>
                </a:lnTo>
                <a:lnTo>
                  <a:pt x="768096" y="582168"/>
                </a:lnTo>
                <a:lnTo>
                  <a:pt x="726948" y="586740"/>
                </a:lnTo>
                <a:lnTo>
                  <a:pt x="699516" y="586740"/>
                </a:lnTo>
                <a:lnTo>
                  <a:pt x="658368" y="582168"/>
                </a:lnTo>
                <a:lnTo>
                  <a:pt x="632460" y="574548"/>
                </a:lnTo>
                <a:lnTo>
                  <a:pt x="618744" y="569976"/>
                </a:lnTo>
                <a:lnTo>
                  <a:pt x="594360" y="560832"/>
                </a:lnTo>
                <a:lnTo>
                  <a:pt x="582168" y="554736"/>
                </a:lnTo>
                <a:lnTo>
                  <a:pt x="571500" y="547116"/>
                </a:lnTo>
                <a:lnTo>
                  <a:pt x="560832" y="541020"/>
                </a:lnTo>
                <a:lnTo>
                  <a:pt x="519684" y="505968"/>
                </a:lnTo>
                <a:lnTo>
                  <a:pt x="486156" y="466344"/>
                </a:lnTo>
                <a:lnTo>
                  <a:pt x="480060" y="455676"/>
                </a:lnTo>
                <a:lnTo>
                  <a:pt x="472440" y="443484"/>
                </a:lnTo>
                <a:lnTo>
                  <a:pt x="467868" y="432816"/>
                </a:lnTo>
                <a:lnTo>
                  <a:pt x="461772" y="420624"/>
                </a:lnTo>
                <a:lnTo>
                  <a:pt x="457200" y="408432"/>
                </a:lnTo>
                <a:lnTo>
                  <a:pt x="452628" y="394716"/>
                </a:lnTo>
                <a:lnTo>
                  <a:pt x="449580" y="382524"/>
                </a:lnTo>
                <a:lnTo>
                  <a:pt x="443484" y="355092"/>
                </a:lnTo>
                <a:lnTo>
                  <a:pt x="440436" y="327660"/>
                </a:lnTo>
                <a:lnTo>
                  <a:pt x="440436" y="300228"/>
                </a:lnTo>
                <a:lnTo>
                  <a:pt x="449580" y="245364"/>
                </a:lnTo>
                <a:lnTo>
                  <a:pt x="461772" y="207264"/>
                </a:lnTo>
                <a:lnTo>
                  <a:pt x="473964" y="184404"/>
                </a:lnTo>
                <a:lnTo>
                  <a:pt x="480060" y="172212"/>
                </a:lnTo>
                <a:lnTo>
                  <a:pt x="502920" y="140208"/>
                </a:lnTo>
                <a:lnTo>
                  <a:pt x="541020" y="103632"/>
                </a:lnTo>
                <a:lnTo>
                  <a:pt x="573024" y="80772"/>
                </a:lnTo>
                <a:lnTo>
                  <a:pt x="608076" y="62484"/>
                </a:lnTo>
                <a:lnTo>
                  <a:pt x="646176" y="50292"/>
                </a:lnTo>
                <a:lnTo>
                  <a:pt x="658368" y="47244"/>
                </a:lnTo>
                <a:lnTo>
                  <a:pt x="672084" y="44196"/>
                </a:lnTo>
                <a:lnTo>
                  <a:pt x="685800" y="42672"/>
                </a:lnTo>
                <a:lnTo>
                  <a:pt x="699516" y="42672"/>
                </a:lnTo>
                <a:lnTo>
                  <a:pt x="713232" y="41148"/>
                </a:lnTo>
                <a:lnTo>
                  <a:pt x="728472" y="42672"/>
                </a:lnTo>
                <a:lnTo>
                  <a:pt x="742188" y="42672"/>
                </a:lnTo>
                <a:lnTo>
                  <a:pt x="755904" y="44196"/>
                </a:lnTo>
                <a:lnTo>
                  <a:pt x="769620" y="47244"/>
                </a:lnTo>
                <a:lnTo>
                  <a:pt x="781812" y="50292"/>
                </a:lnTo>
                <a:lnTo>
                  <a:pt x="795528" y="53340"/>
                </a:lnTo>
                <a:lnTo>
                  <a:pt x="844296" y="74676"/>
                </a:lnTo>
                <a:lnTo>
                  <a:pt x="886968" y="105156"/>
                </a:lnTo>
                <a:lnTo>
                  <a:pt x="925068" y="141732"/>
                </a:lnTo>
                <a:lnTo>
                  <a:pt x="946404" y="173736"/>
                </a:lnTo>
                <a:lnTo>
                  <a:pt x="954024" y="184404"/>
                </a:lnTo>
                <a:lnTo>
                  <a:pt x="973836" y="233172"/>
                </a:lnTo>
                <a:lnTo>
                  <a:pt x="982980" y="272796"/>
                </a:lnTo>
                <a:lnTo>
                  <a:pt x="986028" y="300228"/>
                </a:lnTo>
                <a:lnTo>
                  <a:pt x="986028" y="155752"/>
                </a:lnTo>
                <a:lnTo>
                  <a:pt x="955548" y="112776"/>
                </a:lnTo>
                <a:lnTo>
                  <a:pt x="912876" y="70104"/>
                </a:lnTo>
                <a:lnTo>
                  <a:pt x="876300" y="45720"/>
                </a:lnTo>
                <a:lnTo>
                  <a:pt x="821436" y="18288"/>
                </a:lnTo>
                <a:lnTo>
                  <a:pt x="760476" y="3048"/>
                </a:lnTo>
                <a:lnTo>
                  <a:pt x="728472" y="0"/>
                </a:lnTo>
                <a:lnTo>
                  <a:pt x="696468" y="0"/>
                </a:lnTo>
                <a:lnTo>
                  <a:pt x="681228" y="1524"/>
                </a:lnTo>
                <a:lnTo>
                  <a:pt x="664464" y="3048"/>
                </a:lnTo>
                <a:lnTo>
                  <a:pt x="618744" y="13716"/>
                </a:lnTo>
                <a:lnTo>
                  <a:pt x="576072" y="30480"/>
                </a:lnTo>
                <a:lnTo>
                  <a:pt x="550164" y="45720"/>
                </a:lnTo>
                <a:lnTo>
                  <a:pt x="536448" y="53340"/>
                </a:lnTo>
                <a:lnTo>
                  <a:pt x="512064" y="71628"/>
                </a:lnTo>
                <a:lnTo>
                  <a:pt x="469392" y="114300"/>
                </a:lnTo>
                <a:lnTo>
                  <a:pt x="452628" y="138684"/>
                </a:lnTo>
                <a:lnTo>
                  <a:pt x="443484" y="150876"/>
                </a:lnTo>
                <a:lnTo>
                  <a:pt x="423672" y="192024"/>
                </a:lnTo>
                <a:lnTo>
                  <a:pt x="408432" y="236220"/>
                </a:lnTo>
                <a:lnTo>
                  <a:pt x="399288" y="298704"/>
                </a:lnTo>
                <a:lnTo>
                  <a:pt x="399288" y="330708"/>
                </a:lnTo>
                <a:lnTo>
                  <a:pt x="408432" y="393192"/>
                </a:lnTo>
                <a:lnTo>
                  <a:pt x="429768" y="451104"/>
                </a:lnTo>
                <a:lnTo>
                  <a:pt x="440436" y="470306"/>
                </a:lnTo>
                <a:lnTo>
                  <a:pt x="445008" y="478536"/>
                </a:lnTo>
                <a:lnTo>
                  <a:pt x="470916" y="515112"/>
                </a:lnTo>
                <a:lnTo>
                  <a:pt x="513588" y="557784"/>
                </a:lnTo>
                <a:lnTo>
                  <a:pt x="550164" y="583692"/>
                </a:lnTo>
                <a:lnTo>
                  <a:pt x="605028" y="611124"/>
                </a:lnTo>
                <a:lnTo>
                  <a:pt x="665988" y="626364"/>
                </a:lnTo>
                <a:lnTo>
                  <a:pt x="697992" y="629412"/>
                </a:lnTo>
                <a:lnTo>
                  <a:pt x="729996" y="629412"/>
                </a:lnTo>
                <a:lnTo>
                  <a:pt x="746760" y="627888"/>
                </a:lnTo>
                <a:lnTo>
                  <a:pt x="762000" y="624840"/>
                </a:lnTo>
                <a:lnTo>
                  <a:pt x="777240" y="623316"/>
                </a:lnTo>
                <a:lnTo>
                  <a:pt x="792480" y="618744"/>
                </a:lnTo>
                <a:lnTo>
                  <a:pt x="807720" y="615696"/>
                </a:lnTo>
                <a:lnTo>
                  <a:pt x="821436" y="609600"/>
                </a:lnTo>
                <a:lnTo>
                  <a:pt x="836676" y="605028"/>
                </a:lnTo>
                <a:lnTo>
                  <a:pt x="850392" y="597408"/>
                </a:lnTo>
                <a:lnTo>
                  <a:pt x="864108" y="591312"/>
                </a:lnTo>
                <a:lnTo>
                  <a:pt x="914400" y="556260"/>
                </a:lnTo>
                <a:lnTo>
                  <a:pt x="957072" y="513588"/>
                </a:lnTo>
                <a:lnTo>
                  <a:pt x="982980" y="477012"/>
                </a:lnTo>
                <a:lnTo>
                  <a:pt x="986028" y="472135"/>
                </a:lnTo>
                <a:lnTo>
                  <a:pt x="990600" y="464820"/>
                </a:lnTo>
                <a:lnTo>
                  <a:pt x="996696" y="451104"/>
                </a:lnTo>
                <a:lnTo>
                  <a:pt x="1004316" y="435864"/>
                </a:lnTo>
                <a:lnTo>
                  <a:pt x="1008888" y="422148"/>
                </a:lnTo>
                <a:lnTo>
                  <a:pt x="1013460" y="406908"/>
                </a:lnTo>
                <a:lnTo>
                  <a:pt x="1018032" y="393192"/>
                </a:lnTo>
                <a:lnTo>
                  <a:pt x="1022604" y="377952"/>
                </a:lnTo>
                <a:lnTo>
                  <a:pt x="1024128" y="361188"/>
                </a:lnTo>
                <a:lnTo>
                  <a:pt x="1027176" y="345948"/>
                </a:lnTo>
                <a:lnTo>
                  <a:pt x="1027176" y="330708"/>
                </a:lnTo>
                <a:lnTo>
                  <a:pt x="1028700" y="313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226119" y="5225286"/>
            <a:ext cx="445770" cy="689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399" b="1" spc="-25" dirty="0">
                <a:latin typeface="Times New Roman"/>
                <a:cs typeface="Times New Roman"/>
              </a:rPr>
              <a:t>...</a:t>
            </a:r>
            <a:endParaRPr sz="4399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51830" y="5490461"/>
            <a:ext cx="221615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9">
              <a:spcBef>
                <a:spcPts val="130"/>
              </a:spcBef>
            </a:pPr>
            <a:r>
              <a:rPr sz="3049" b="1" i="1" spc="-50" dirty="0">
                <a:latin typeface="Times New Roman"/>
                <a:cs typeface="Times New Roman"/>
              </a:rPr>
              <a:t>q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48423" y="5717539"/>
            <a:ext cx="3328670" cy="32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3169715" algn="l"/>
              </a:tabLst>
            </a:pPr>
            <a:r>
              <a:rPr sz="2050" b="1" i="1" spc="-50" dirty="0">
                <a:latin typeface="Times New Roman"/>
                <a:cs typeface="Times New Roman"/>
              </a:rPr>
              <a:t>n</a:t>
            </a:r>
            <a:r>
              <a:rPr sz="2050" b="1" i="1" dirty="0">
                <a:latin typeface="Times New Roman"/>
                <a:cs typeface="Times New Roman"/>
              </a:rPr>
              <a:t>	</a:t>
            </a:r>
            <a:r>
              <a:rPr sz="2050" b="1" i="1" spc="-50" dirty="0">
                <a:latin typeface="Times New Roman"/>
                <a:cs typeface="Times New Roman"/>
              </a:rPr>
              <a:t>n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627178" y="2330196"/>
            <a:ext cx="798830" cy="798830"/>
            <a:chOff x="7257166" y="2330196"/>
            <a:chExt cx="798830" cy="798830"/>
          </a:xfrm>
        </p:grpSpPr>
        <p:sp>
          <p:nvSpPr>
            <p:cNvPr id="47" name="object 47"/>
            <p:cNvSpPr/>
            <p:nvPr/>
          </p:nvSpPr>
          <p:spPr>
            <a:xfrm>
              <a:off x="7278501" y="2351532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4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57166" y="2330196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29" h="798830">
                  <a:moveTo>
                    <a:pt x="798576" y="399288"/>
                  </a:moveTo>
                  <a:lnTo>
                    <a:pt x="794004" y="338328"/>
                  </a:lnTo>
                  <a:lnTo>
                    <a:pt x="784860" y="298704"/>
                  </a:lnTo>
                  <a:lnTo>
                    <a:pt x="774192" y="262128"/>
                  </a:lnTo>
                  <a:lnTo>
                    <a:pt x="758952" y="225552"/>
                  </a:lnTo>
                  <a:lnTo>
                    <a:pt x="740664" y="192024"/>
                  </a:lnTo>
                  <a:lnTo>
                    <a:pt x="719328" y="160020"/>
                  </a:lnTo>
                  <a:lnTo>
                    <a:pt x="667512" y="103632"/>
                  </a:lnTo>
                  <a:lnTo>
                    <a:pt x="637032" y="79248"/>
                  </a:lnTo>
                  <a:lnTo>
                    <a:pt x="605028" y="57912"/>
                  </a:lnTo>
                  <a:lnTo>
                    <a:pt x="571500" y="39624"/>
                  </a:lnTo>
                  <a:lnTo>
                    <a:pt x="536448" y="24384"/>
                  </a:lnTo>
                  <a:lnTo>
                    <a:pt x="498348" y="12192"/>
                  </a:lnTo>
                  <a:lnTo>
                    <a:pt x="480060" y="9144"/>
                  </a:lnTo>
                  <a:lnTo>
                    <a:pt x="460248" y="4572"/>
                  </a:lnTo>
                  <a:lnTo>
                    <a:pt x="438912" y="3048"/>
                  </a:lnTo>
                  <a:lnTo>
                    <a:pt x="399288" y="0"/>
                  </a:lnTo>
                  <a:lnTo>
                    <a:pt x="377952" y="1524"/>
                  </a:lnTo>
                  <a:lnTo>
                    <a:pt x="339852" y="4454"/>
                  </a:lnTo>
                  <a:lnTo>
                    <a:pt x="338328" y="4572"/>
                  </a:lnTo>
                  <a:lnTo>
                    <a:pt x="298704" y="13716"/>
                  </a:lnTo>
                  <a:lnTo>
                    <a:pt x="262128" y="24384"/>
                  </a:lnTo>
                  <a:lnTo>
                    <a:pt x="225552" y="39624"/>
                  </a:lnTo>
                  <a:lnTo>
                    <a:pt x="192024" y="57912"/>
                  </a:lnTo>
                  <a:lnTo>
                    <a:pt x="160020" y="80772"/>
                  </a:lnTo>
                  <a:lnTo>
                    <a:pt x="144780" y="91440"/>
                  </a:lnTo>
                  <a:lnTo>
                    <a:pt x="131064" y="105156"/>
                  </a:lnTo>
                  <a:lnTo>
                    <a:pt x="117348" y="117348"/>
                  </a:lnTo>
                  <a:lnTo>
                    <a:pt x="103632" y="131064"/>
                  </a:lnTo>
                  <a:lnTo>
                    <a:pt x="79248" y="161544"/>
                  </a:lnTo>
                  <a:lnTo>
                    <a:pt x="57912" y="193548"/>
                  </a:lnTo>
                  <a:lnTo>
                    <a:pt x="39624" y="227076"/>
                  </a:lnTo>
                  <a:lnTo>
                    <a:pt x="24384" y="262128"/>
                  </a:lnTo>
                  <a:lnTo>
                    <a:pt x="13716" y="300228"/>
                  </a:lnTo>
                  <a:lnTo>
                    <a:pt x="9144" y="320040"/>
                  </a:lnTo>
                  <a:lnTo>
                    <a:pt x="4572" y="338328"/>
                  </a:lnTo>
                  <a:lnTo>
                    <a:pt x="0" y="399288"/>
                  </a:lnTo>
                  <a:lnTo>
                    <a:pt x="4572" y="460248"/>
                  </a:lnTo>
                  <a:lnTo>
                    <a:pt x="13716" y="499872"/>
                  </a:lnTo>
                  <a:lnTo>
                    <a:pt x="18288" y="518160"/>
                  </a:lnTo>
                  <a:lnTo>
                    <a:pt x="24384" y="536448"/>
                  </a:lnTo>
                  <a:lnTo>
                    <a:pt x="39624" y="573024"/>
                  </a:lnTo>
                  <a:lnTo>
                    <a:pt x="42672" y="578612"/>
                  </a:lnTo>
                  <a:lnTo>
                    <a:pt x="42672" y="381000"/>
                  </a:lnTo>
                  <a:lnTo>
                    <a:pt x="44196" y="362712"/>
                  </a:lnTo>
                  <a:lnTo>
                    <a:pt x="50292" y="326136"/>
                  </a:lnTo>
                  <a:lnTo>
                    <a:pt x="53340" y="309372"/>
                  </a:lnTo>
                  <a:lnTo>
                    <a:pt x="59436" y="292608"/>
                  </a:lnTo>
                  <a:lnTo>
                    <a:pt x="64008" y="275844"/>
                  </a:lnTo>
                  <a:lnTo>
                    <a:pt x="85344" y="228600"/>
                  </a:lnTo>
                  <a:lnTo>
                    <a:pt x="135636" y="158496"/>
                  </a:lnTo>
                  <a:lnTo>
                    <a:pt x="172212" y="123444"/>
                  </a:lnTo>
                  <a:lnTo>
                    <a:pt x="230124" y="85344"/>
                  </a:lnTo>
                  <a:lnTo>
                    <a:pt x="294132" y="57912"/>
                  </a:lnTo>
                  <a:lnTo>
                    <a:pt x="327660" y="50292"/>
                  </a:lnTo>
                  <a:lnTo>
                    <a:pt x="345948" y="45720"/>
                  </a:lnTo>
                  <a:lnTo>
                    <a:pt x="362712" y="44196"/>
                  </a:lnTo>
                  <a:lnTo>
                    <a:pt x="381000" y="42672"/>
                  </a:lnTo>
                  <a:lnTo>
                    <a:pt x="419100" y="42672"/>
                  </a:lnTo>
                  <a:lnTo>
                    <a:pt x="472440" y="50292"/>
                  </a:lnTo>
                  <a:lnTo>
                    <a:pt x="539496" y="70104"/>
                  </a:lnTo>
                  <a:lnTo>
                    <a:pt x="585216" y="94488"/>
                  </a:lnTo>
                  <a:lnTo>
                    <a:pt x="640080" y="135636"/>
                  </a:lnTo>
                  <a:lnTo>
                    <a:pt x="675132" y="172212"/>
                  </a:lnTo>
                  <a:lnTo>
                    <a:pt x="694944" y="199644"/>
                  </a:lnTo>
                  <a:lnTo>
                    <a:pt x="705612" y="214884"/>
                  </a:lnTo>
                  <a:lnTo>
                    <a:pt x="728472" y="260604"/>
                  </a:lnTo>
                  <a:lnTo>
                    <a:pt x="749808" y="327660"/>
                  </a:lnTo>
                  <a:lnTo>
                    <a:pt x="755904" y="381000"/>
                  </a:lnTo>
                  <a:lnTo>
                    <a:pt x="755904" y="577088"/>
                  </a:lnTo>
                  <a:lnTo>
                    <a:pt x="758952" y="571500"/>
                  </a:lnTo>
                  <a:lnTo>
                    <a:pt x="766572" y="554736"/>
                  </a:lnTo>
                  <a:lnTo>
                    <a:pt x="774192" y="536448"/>
                  </a:lnTo>
                  <a:lnTo>
                    <a:pt x="780288" y="516636"/>
                  </a:lnTo>
                  <a:lnTo>
                    <a:pt x="786384" y="498348"/>
                  </a:lnTo>
                  <a:lnTo>
                    <a:pt x="790956" y="478536"/>
                  </a:lnTo>
                  <a:lnTo>
                    <a:pt x="794004" y="460248"/>
                  </a:lnTo>
                  <a:lnTo>
                    <a:pt x="797052" y="438912"/>
                  </a:lnTo>
                  <a:lnTo>
                    <a:pt x="797052" y="419100"/>
                  </a:lnTo>
                  <a:lnTo>
                    <a:pt x="798576" y="399288"/>
                  </a:lnTo>
                  <a:close/>
                </a:path>
                <a:path w="798829" h="798830">
                  <a:moveTo>
                    <a:pt x="755904" y="577088"/>
                  </a:moveTo>
                  <a:lnTo>
                    <a:pt x="755904" y="417576"/>
                  </a:lnTo>
                  <a:lnTo>
                    <a:pt x="754380" y="435864"/>
                  </a:lnTo>
                  <a:lnTo>
                    <a:pt x="748284" y="472440"/>
                  </a:lnTo>
                  <a:lnTo>
                    <a:pt x="728472" y="539496"/>
                  </a:lnTo>
                  <a:lnTo>
                    <a:pt x="704088" y="585216"/>
                  </a:lnTo>
                  <a:lnTo>
                    <a:pt x="675132" y="626364"/>
                  </a:lnTo>
                  <a:lnTo>
                    <a:pt x="638556" y="664464"/>
                  </a:lnTo>
                  <a:lnTo>
                    <a:pt x="598932" y="694944"/>
                  </a:lnTo>
                  <a:lnTo>
                    <a:pt x="537972" y="728472"/>
                  </a:lnTo>
                  <a:lnTo>
                    <a:pt x="487680" y="745236"/>
                  </a:lnTo>
                  <a:lnTo>
                    <a:pt x="452628" y="751332"/>
                  </a:lnTo>
                  <a:lnTo>
                    <a:pt x="435864" y="754380"/>
                  </a:lnTo>
                  <a:lnTo>
                    <a:pt x="420624" y="755650"/>
                  </a:lnTo>
                  <a:lnTo>
                    <a:pt x="419100" y="755777"/>
                  </a:lnTo>
                  <a:lnTo>
                    <a:pt x="381000" y="755904"/>
                  </a:lnTo>
                  <a:lnTo>
                    <a:pt x="362712" y="754380"/>
                  </a:lnTo>
                  <a:lnTo>
                    <a:pt x="344424" y="751332"/>
                  </a:lnTo>
                  <a:lnTo>
                    <a:pt x="327660" y="748284"/>
                  </a:lnTo>
                  <a:lnTo>
                    <a:pt x="309372" y="745236"/>
                  </a:lnTo>
                  <a:lnTo>
                    <a:pt x="260604" y="728472"/>
                  </a:lnTo>
                  <a:lnTo>
                    <a:pt x="213360" y="704088"/>
                  </a:lnTo>
                  <a:lnTo>
                    <a:pt x="158496" y="662940"/>
                  </a:lnTo>
                  <a:lnTo>
                    <a:pt x="123444" y="626364"/>
                  </a:lnTo>
                  <a:lnTo>
                    <a:pt x="85344" y="568452"/>
                  </a:lnTo>
                  <a:lnTo>
                    <a:pt x="57912" y="504444"/>
                  </a:lnTo>
                  <a:lnTo>
                    <a:pt x="47244" y="452628"/>
                  </a:lnTo>
                  <a:lnTo>
                    <a:pt x="44196" y="435864"/>
                  </a:lnTo>
                  <a:lnTo>
                    <a:pt x="42672" y="417576"/>
                  </a:lnTo>
                  <a:lnTo>
                    <a:pt x="42672" y="578612"/>
                  </a:lnTo>
                  <a:lnTo>
                    <a:pt x="57912" y="606552"/>
                  </a:lnTo>
                  <a:lnTo>
                    <a:pt x="68580" y="623316"/>
                  </a:lnTo>
                  <a:lnTo>
                    <a:pt x="80772" y="638556"/>
                  </a:lnTo>
                  <a:lnTo>
                    <a:pt x="91440" y="653796"/>
                  </a:lnTo>
                  <a:lnTo>
                    <a:pt x="105156" y="667512"/>
                  </a:lnTo>
                  <a:lnTo>
                    <a:pt x="117348" y="681228"/>
                  </a:lnTo>
                  <a:lnTo>
                    <a:pt x="131064" y="694944"/>
                  </a:lnTo>
                  <a:lnTo>
                    <a:pt x="161544" y="719328"/>
                  </a:lnTo>
                  <a:lnTo>
                    <a:pt x="193548" y="740664"/>
                  </a:lnTo>
                  <a:lnTo>
                    <a:pt x="227076" y="758952"/>
                  </a:lnTo>
                  <a:lnTo>
                    <a:pt x="245364" y="766572"/>
                  </a:lnTo>
                  <a:lnTo>
                    <a:pt x="262128" y="774192"/>
                  </a:lnTo>
                  <a:lnTo>
                    <a:pt x="281940" y="780288"/>
                  </a:lnTo>
                  <a:lnTo>
                    <a:pt x="300228" y="786384"/>
                  </a:lnTo>
                  <a:lnTo>
                    <a:pt x="320040" y="789432"/>
                  </a:lnTo>
                  <a:lnTo>
                    <a:pt x="339852" y="794004"/>
                  </a:lnTo>
                  <a:lnTo>
                    <a:pt x="399288" y="798576"/>
                  </a:lnTo>
                  <a:lnTo>
                    <a:pt x="417576" y="797269"/>
                  </a:lnTo>
                  <a:lnTo>
                    <a:pt x="460248" y="794004"/>
                  </a:lnTo>
                  <a:lnTo>
                    <a:pt x="499872" y="784860"/>
                  </a:lnTo>
                  <a:lnTo>
                    <a:pt x="536448" y="774192"/>
                  </a:lnTo>
                  <a:lnTo>
                    <a:pt x="573024" y="758952"/>
                  </a:lnTo>
                  <a:lnTo>
                    <a:pt x="606552" y="740664"/>
                  </a:lnTo>
                  <a:lnTo>
                    <a:pt x="638556" y="717804"/>
                  </a:lnTo>
                  <a:lnTo>
                    <a:pt x="653796" y="707136"/>
                  </a:lnTo>
                  <a:lnTo>
                    <a:pt x="667512" y="693420"/>
                  </a:lnTo>
                  <a:lnTo>
                    <a:pt x="681228" y="681228"/>
                  </a:lnTo>
                  <a:lnTo>
                    <a:pt x="694944" y="667512"/>
                  </a:lnTo>
                  <a:lnTo>
                    <a:pt x="719328" y="637032"/>
                  </a:lnTo>
                  <a:lnTo>
                    <a:pt x="729996" y="621792"/>
                  </a:lnTo>
                  <a:lnTo>
                    <a:pt x="740664" y="605028"/>
                  </a:lnTo>
                  <a:lnTo>
                    <a:pt x="755904" y="5770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882706" y="2466846"/>
            <a:ext cx="15621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9">
              <a:spcBef>
                <a:spcPts val="130"/>
              </a:spcBef>
            </a:pPr>
            <a:r>
              <a:rPr sz="3049" b="1" i="1" spc="-50" dirty="0">
                <a:latin typeface="Times New Roman"/>
                <a:cs typeface="Times New Roman"/>
              </a:rPr>
              <a:t>f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313230" y="2414028"/>
            <a:ext cx="1028700" cy="631190"/>
          </a:xfrm>
          <a:custGeom>
            <a:avLst/>
            <a:gdLst/>
            <a:ahLst/>
            <a:cxnLst/>
            <a:rect l="l" t="t" r="r" b="b"/>
            <a:pathLst>
              <a:path w="1028700" h="631189">
                <a:moveTo>
                  <a:pt x="335280" y="358140"/>
                </a:moveTo>
                <a:lnTo>
                  <a:pt x="210312" y="294132"/>
                </a:lnTo>
                <a:lnTo>
                  <a:pt x="210312" y="336804"/>
                </a:lnTo>
                <a:lnTo>
                  <a:pt x="0" y="336804"/>
                </a:lnTo>
                <a:lnTo>
                  <a:pt x="0" y="377952"/>
                </a:lnTo>
                <a:lnTo>
                  <a:pt x="210312" y="377952"/>
                </a:lnTo>
                <a:lnTo>
                  <a:pt x="210312" y="420624"/>
                </a:lnTo>
                <a:lnTo>
                  <a:pt x="230124" y="410718"/>
                </a:lnTo>
                <a:lnTo>
                  <a:pt x="335280" y="358140"/>
                </a:lnTo>
                <a:close/>
              </a:path>
              <a:path w="1028700" h="631189">
                <a:moveTo>
                  <a:pt x="419100" y="525780"/>
                </a:moveTo>
                <a:lnTo>
                  <a:pt x="281940" y="495300"/>
                </a:lnTo>
                <a:lnTo>
                  <a:pt x="291973" y="535419"/>
                </a:lnTo>
                <a:lnTo>
                  <a:pt x="79248" y="588264"/>
                </a:lnTo>
                <a:lnTo>
                  <a:pt x="88392" y="629412"/>
                </a:lnTo>
                <a:lnTo>
                  <a:pt x="302272" y="576630"/>
                </a:lnTo>
                <a:lnTo>
                  <a:pt x="312420" y="617220"/>
                </a:lnTo>
                <a:lnTo>
                  <a:pt x="323088" y="608076"/>
                </a:lnTo>
                <a:lnTo>
                  <a:pt x="419100" y="525780"/>
                </a:lnTo>
                <a:close/>
              </a:path>
              <a:path w="1028700" h="631189">
                <a:moveTo>
                  <a:pt x="419100" y="188976"/>
                </a:moveTo>
                <a:lnTo>
                  <a:pt x="335280" y="76200"/>
                </a:lnTo>
                <a:lnTo>
                  <a:pt x="316357" y="114033"/>
                </a:lnTo>
                <a:lnTo>
                  <a:pt x="92964" y="3048"/>
                </a:lnTo>
                <a:lnTo>
                  <a:pt x="74676" y="39624"/>
                </a:lnTo>
                <a:lnTo>
                  <a:pt x="297230" y="152298"/>
                </a:lnTo>
                <a:lnTo>
                  <a:pt x="278892" y="188976"/>
                </a:lnTo>
                <a:lnTo>
                  <a:pt x="335280" y="188976"/>
                </a:lnTo>
                <a:lnTo>
                  <a:pt x="419100" y="188976"/>
                </a:lnTo>
                <a:close/>
              </a:path>
              <a:path w="1028700" h="631189">
                <a:moveTo>
                  <a:pt x="1028700" y="315468"/>
                </a:moveTo>
                <a:lnTo>
                  <a:pt x="1027176" y="298704"/>
                </a:lnTo>
                <a:lnTo>
                  <a:pt x="1027176" y="283464"/>
                </a:lnTo>
                <a:lnTo>
                  <a:pt x="1024128" y="266700"/>
                </a:lnTo>
                <a:lnTo>
                  <a:pt x="1013460" y="220980"/>
                </a:lnTo>
                <a:lnTo>
                  <a:pt x="990600" y="164592"/>
                </a:lnTo>
                <a:lnTo>
                  <a:pt x="986028" y="157276"/>
                </a:lnTo>
                <a:lnTo>
                  <a:pt x="986028" y="301752"/>
                </a:lnTo>
                <a:lnTo>
                  <a:pt x="986028" y="330708"/>
                </a:lnTo>
                <a:lnTo>
                  <a:pt x="982980" y="358140"/>
                </a:lnTo>
                <a:lnTo>
                  <a:pt x="979932" y="370332"/>
                </a:lnTo>
                <a:lnTo>
                  <a:pt x="973836" y="397764"/>
                </a:lnTo>
                <a:lnTo>
                  <a:pt x="952500" y="446532"/>
                </a:lnTo>
                <a:lnTo>
                  <a:pt x="923544" y="489204"/>
                </a:lnTo>
                <a:lnTo>
                  <a:pt x="885444" y="527304"/>
                </a:lnTo>
                <a:lnTo>
                  <a:pt x="854964" y="548640"/>
                </a:lnTo>
                <a:lnTo>
                  <a:pt x="842772" y="556260"/>
                </a:lnTo>
                <a:lnTo>
                  <a:pt x="830580" y="562356"/>
                </a:lnTo>
                <a:lnTo>
                  <a:pt x="794004" y="576072"/>
                </a:lnTo>
                <a:lnTo>
                  <a:pt x="780288" y="580644"/>
                </a:lnTo>
                <a:lnTo>
                  <a:pt x="768096" y="582168"/>
                </a:lnTo>
                <a:lnTo>
                  <a:pt x="754380" y="585216"/>
                </a:lnTo>
                <a:lnTo>
                  <a:pt x="726948" y="588264"/>
                </a:lnTo>
                <a:lnTo>
                  <a:pt x="699516" y="588264"/>
                </a:lnTo>
                <a:lnTo>
                  <a:pt x="684276" y="586740"/>
                </a:lnTo>
                <a:lnTo>
                  <a:pt x="670560" y="585216"/>
                </a:lnTo>
                <a:lnTo>
                  <a:pt x="658368" y="582168"/>
                </a:lnTo>
                <a:lnTo>
                  <a:pt x="644652" y="579120"/>
                </a:lnTo>
                <a:lnTo>
                  <a:pt x="606552" y="566928"/>
                </a:lnTo>
                <a:lnTo>
                  <a:pt x="571500" y="548640"/>
                </a:lnTo>
                <a:lnTo>
                  <a:pt x="539496" y="525780"/>
                </a:lnTo>
                <a:lnTo>
                  <a:pt x="501396" y="487680"/>
                </a:lnTo>
                <a:lnTo>
                  <a:pt x="480060" y="457200"/>
                </a:lnTo>
                <a:lnTo>
                  <a:pt x="472440" y="445008"/>
                </a:lnTo>
                <a:lnTo>
                  <a:pt x="467868" y="432816"/>
                </a:lnTo>
                <a:lnTo>
                  <a:pt x="461772" y="420624"/>
                </a:lnTo>
                <a:lnTo>
                  <a:pt x="452628" y="396240"/>
                </a:lnTo>
                <a:lnTo>
                  <a:pt x="449580" y="382524"/>
                </a:lnTo>
                <a:lnTo>
                  <a:pt x="446532" y="370332"/>
                </a:lnTo>
                <a:lnTo>
                  <a:pt x="443484" y="356616"/>
                </a:lnTo>
                <a:lnTo>
                  <a:pt x="440436" y="329184"/>
                </a:lnTo>
                <a:lnTo>
                  <a:pt x="440436" y="300228"/>
                </a:lnTo>
                <a:lnTo>
                  <a:pt x="443484" y="272796"/>
                </a:lnTo>
                <a:lnTo>
                  <a:pt x="446532" y="260604"/>
                </a:lnTo>
                <a:lnTo>
                  <a:pt x="452628" y="233172"/>
                </a:lnTo>
                <a:lnTo>
                  <a:pt x="473964" y="184404"/>
                </a:lnTo>
                <a:lnTo>
                  <a:pt x="502920" y="141732"/>
                </a:lnTo>
                <a:lnTo>
                  <a:pt x="541020" y="103632"/>
                </a:lnTo>
                <a:lnTo>
                  <a:pt x="573024" y="82296"/>
                </a:lnTo>
                <a:lnTo>
                  <a:pt x="583692" y="74676"/>
                </a:lnTo>
                <a:lnTo>
                  <a:pt x="595884" y="68580"/>
                </a:lnTo>
                <a:lnTo>
                  <a:pt x="632460" y="54864"/>
                </a:lnTo>
                <a:lnTo>
                  <a:pt x="646176" y="50292"/>
                </a:lnTo>
                <a:lnTo>
                  <a:pt x="658368" y="48768"/>
                </a:lnTo>
                <a:lnTo>
                  <a:pt x="672084" y="45720"/>
                </a:lnTo>
                <a:lnTo>
                  <a:pt x="699516" y="42672"/>
                </a:lnTo>
                <a:lnTo>
                  <a:pt x="728472" y="42672"/>
                </a:lnTo>
                <a:lnTo>
                  <a:pt x="755904" y="45720"/>
                </a:lnTo>
                <a:lnTo>
                  <a:pt x="769620" y="48768"/>
                </a:lnTo>
                <a:lnTo>
                  <a:pt x="781812" y="51816"/>
                </a:lnTo>
                <a:lnTo>
                  <a:pt x="795528" y="54864"/>
                </a:lnTo>
                <a:lnTo>
                  <a:pt x="844296" y="76200"/>
                </a:lnTo>
                <a:lnTo>
                  <a:pt x="886968" y="105156"/>
                </a:lnTo>
                <a:lnTo>
                  <a:pt x="925068" y="143256"/>
                </a:lnTo>
                <a:lnTo>
                  <a:pt x="946404" y="173736"/>
                </a:lnTo>
                <a:lnTo>
                  <a:pt x="954024" y="185928"/>
                </a:lnTo>
                <a:lnTo>
                  <a:pt x="973836" y="234696"/>
                </a:lnTo>
                <a:lnTo>
                  <a:pt x="986028" y="301752"/>
                </a:lnTo>
                <a:lnTo>
                  <a:pt x="986028" y="157276"/>
                </a:lnTo>
                <a:lnTo>
                  <a:pt x="955548" y="114300"/>
                </a:lnTo>
                <a:lnTo>
                  <a:pt x="912876" y="71628"/>
                </a:lnTo>
                <a:lnTo>
                  <a:pt x="876300" y="45720"/>
                </a:lnTo>
                <a:lnTo>
                  <a:pt x="821436" y="19812"/>
                </a:lnTo>
                <a:lnTo>
                  <a:pt x="745236" y="1524"/>
                </a:lnTo>
                <a:lnTo>
                  <a:pt x="728472" y="1524"/>
                </a:lnTo>
                <a:lnTo>
                  <a:pt x="713232" y="0"/>
                </a:lnTo>
                <a:lnTo>
                  <a:pt x="696468" y="1524"/>
                </a:lnTo>
                <a:lnTo>
                  <a:pt x="681228" y="1524"/>
                </a:lnTo>
                <a:lnTo>
                  <a:pt x="664464" y="4572"/>
                </a:lnTo>
                <a:lnTo>
                  <a:pt x="618744" y="15240"/>
                </a:lnTo>
                <a:lnTo>
                  <a:pt x="576072" y="32004"/>
                </a:lnTo>
                <a:lnTo>
                  <a:pt x="562356" y="39624"/>
                </a:lnTo>
                <a:lnTo>
                  <a:pt x="550164" y="45720"/>
                </a:lnTo>
                <a:lnTo>
                  <a:pt x="512064" y="73152"/>
                </a:lnTo>
                <a:lnTo>
                  <a:pt x="469392" y="115824"/>
                </a:lnTo>
                <a:lnTo>
                  <a:pt x="452628" y="140208"/>
                </a:lnTo>
                <a:lnTo>
                  <a:pt x="443484" y="152400"/>
                </a:lnTo>
                <a:lnTo>
                  <a:pt x="417576" y="207264"/>
                </a:lnTo>
                <a:lnTo>
                  <a:pt x="402336" y="268224"/>
                </a:lnTo>
                <a:lnTo>
                  <a:pt x="399288" y="300228"/>
                </a:lnTo>
                <a:lnTo>
                  <a:pt x="399288" y="332232"/>
                </a:lnTo>
                <a:lnTo>
                  <a:pt x="408432" y="394716"/>
                </a:lnTo>
                <a:lnTo>
                  <a:pt x="423672" y="438912"/>
                </a:lnTo>
                <a:lnTo>
                  <a:pt x="440436" y="471220"/>
                </a:lnTo>
                <a:lnTo>
                  <a:pt x="445008" y="478536"/>
                </a:lnTo>
                <a:lnTo>
                  <a:pt x="470916" y="516636"/>
                </a:lnTo>
                <a:lnTo>
                  <a:pt x="513588" y="559308"/>
                </a:lnTo>
                <a:lnTo>
                  <a:pt x="550164" y="585216"/>
                </a:lnTo>
                <a:lnTo>
                  <a:pt x="577596" y="598932"/>
                </a:lnTo>
                <a:lnTo>
                  <a:pt x="591312" y="606552"/>
                </a:lnTo>
                <a:lnTo>
                  <a:pt x="605028" y="611124"/>
                </a:lnTo>
                <a:lnTo>
                  <a:pt x="635508" y="620268"/>
                </a:lnTo>
                <a:lnTo>
                  <a:pt x="681228" y="629412"/>
                </a:lnTo>
                <a:lnTo>
                  <a:pt x="697992" y="629412"/>
                </a:lnTo>
                <a:lnTo>
                  <a:pt x="713232" y="630936"/>
                </a:lnTo>
                <a:lnTo>
                  <a:pt x="729996" y="629412"/>
                </a:lnTo>
                <a:lnTo>
                  <a:pt x="746760" y="629412"/>
                </a:lnTo>
                <a:lnTo>
                  <a:pt x="792480" y="620268"/>
                </a:lnTo>
                <a:lnTo>
                  <a:pt x="836676" y="605028"/>
                </a:lnTo>
                <a:lnTo>
                  <a:pt x="877824" y="585216"/>
                </a:lnTo>
                <a:lnTo>
                  <a:pt x="914400" y="557784"/>
                </a:lnTo>
                <a:lnTo>
                  <a:pt x="957072" y="515112"/>
                </a:lnTo>
                <a:lnTo>
                  <a:pt x="982980" y="478536"/>
                </a:lnTo>
                <a:lnTo>
                  <a:pt x="986028" y="473049"/>
                </a:lnTo>
                <a:lnTo>
                  <a:pt x="990600" y="464820"/>
                </a:lnTo>
                <a:lnTo>
                  <a:pt x="996696" y="451104"/>
                </a:lnTo>
                <a:lnTo>
                  <a:pt x="1004316" y="437388"/>
                </a:lnTo>
                <a:lnTo>
                  <a:pt x="1008888" y="423672"/>
                </a:lnTo>
                <a:lnTo>
                  <a:pt x="1022604" y="377952"/>
                </a:lnTo>
                <a:lnTo>
                  <a:pt x="1024128" y="362712"/>
                </a:lnTo>
                <a:lnTo>
                  <a:pt x="1027176" y="347472"/>
                </a:lnTo>
                <a:lnTo>
                  <a:pt x="1027176" y="330708"/>
                </a:lnTo>
                <a:lnTo>
                  <a:pt x="1028700" y="3154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226119" y="2203195"/>
            <a:ext cx="445770" cy="689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4399" b="1" spc="-25" dirty="0">
                <a:latin typeface="Times New Roman"/>
                <a:cs typeface="Times New Roman"/>
              </a:rPr>
              <a:t>...</a:t>
            </a:r>
            <a:endParaRPr sz="4399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57925" y="2466846"/>
            <a:ext cx="221615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9">
              <a:spcBef>
                <a:spcPts val="130"/>
              </a:spcBef>
            </a:pPr>
            <a:r>
              <a:rPr sz="3049" b="1" i="1" spc="-50" dirty="0">
                <a:latin typeface="Times New Roman"/>
                <a:cs typeface="Times New Roman"/>
              </a:rPr>
              <a:t>q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854522" y="2693924"/>
            <a:ext cx="3315335" cy="32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3171620" algn="l"/>
              </a:tabLst>
            </a:pPr>
            <a:r>
              <a:rPr sz="2050" b="1" spc="-50" dirty="0">
                <a:latin typeface="Times New Roman"/>
                <a:cs typeface="Times New Roman"/>
              </a:rPr>
              <a:t>1</a:t>
            </a:r>
            <a:r>
              <a:rPr sz="2050" b="1" dirty="0">
                <a:latin typeface="Times New Roman"/>
                <a:cs typeface="Times New Roman"/>
              </a:rPr>
              <a:t>	</a:t>
            </a:r>
            <a:r>
              <a:rPr sz="2050" b="1" spc="-5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193350" y="6277358"/>
            <a:ext cx="5247640" cy="1024255"/>
            <a:chOff x="4823338" y="6277356"/>
            <a:chExt cx="5247640" cy="1024255"/>
          </a:xfrm>
        </p:grpSpPr>
        <p:sp>
          <p:nvSpPr>
            <p:cNvPr id="55" name="object 55"/>
            <p:cNvSpPr/>
            <p:nvPr/>
          </p:nvSpPr>
          <p:spPr>
            <a:xfrm>
              <a:off x="4843149" y="6297168"/>
              <a:ext cx="5206365" cy="982980"/>
            </a:xfrm>
            <a:custGeom>
              <a:avLst/>
              <a:gdLst/>
              <a:ahLst/>
              <a:cxnLst/>
              <a:rect l="l" t="t" r="r" b="b"/>
              <a:pathLst>
                <a:path w="5206365" h="982979">
                  <a:moveTo>
                    <a:pt x="5205983" y="982979"/>
                  </a:moveTo>
                  <a:lnTo>
                    <a:pt x="5205983" y="0"/>
                  </a:lnTo>
                  <a:lnTo>
                    <a:pt x="0" y="0"/>
                  </a:lnTo>
                  <a:lnTo>
                    <a:pt x="0" y="982979"/>
                  </a:lnTo>
                  <a:lnTo>
                    <a:pt x="5205983" y="9829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23338" y="6277356"/>
              <a:ext cx="5247640" cy="1024255"/>
            </a:xfrm>
            <a:custGeom>
              <a:avLst/>
              <a:gdLst/>
              <a:ahLst/>
              <a:cxnLst/>
              <a:rect l="l" t="t" r="r" b="b"/>
              <a:pathLst>
                <a:path w="5247640" h="1024254">
                  <a:moveTo>
                    <a:pt x="5247132" y="1024128"/>
                  </a:moveTo>
                  <a:lnTo>
                    <a:pt x="5247132" y="0"/>
                  </a:lnTo>
                  <a:lnTo>
                    <a:pt x="0" y="0"/>
                  </a:lnTo>
                  <a:lnTo>
                    <a:pt x="0" y="1024128"/>
                  </a:lnTo>
                  <a:lnTo>
                    <a:pt x="19812" y="1024128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5204460" y="41148"/>
                  </a:lnTo>
                  <a:lnTo>
                    <a:pt x="5204460" y="19812"/>
                  </a:lnTo>
                  <a:lnTo>
                    <a:pt x="5225796" y="41148"/>
                  </a:lnTo>
                  <a:lnTo>
                    <a:pt x="5225796" y="1024128"/>
                  </a:lnTo>
                  <a:lnTo>
                    <a:pt x="5247132" y="1024128"/>
                  </a:lnTo>
                  <a:close/>
                </a:path>
                <a:path w="5247640" h="1024254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5247640" h="1024254">
                  <a:moveTo>
                    <a:pt x="41148" y="98298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982980"/>
                  </a:lnTo>
                  <a:lnTo>
                    <a:pt x="41148" y="982980"/>
                  </a:lnTo>
                  <a:close/>
                </a:path>
                <a:path w="5247640" h="1024254">
                  <a:moveTo>
                    <a:pt x="5225796" y="982980"/>
                  </a:moveTo>
                  <a:lnTo>
                    <a:pt x="19812" y="982980"/>
                  </a:lnTo>
                  <a:lnTo>
                    <a:pt x="41148" y="1002792"/>
                  </a:lnTo>
                  <a:lnTo>
                    <a:pt x="41148" y="1024128"/>
                  </a:lnTo>
                  <a:lnTo>
                    <a:pt x="5204460" y="1024128"/>
                  </a:lnTo>
                  <a:lnTo>
                    <a:pt x="5204460" y="1002792"/>
                  </a:lnTo>
                  <a:lnTo>
                    <a:pt x="5225796" y="982980"/>
                  </a:lnTo>
                  <a:close/>
                </a:path>
                <a:path w="5247640" h="1024254">
                  <a:moveTo>
                    <a:pt x="41148" y="1024128"/>
                  </a:moveTo>
                  <a:lnTo>
                    <a:pt x="41148" y="1002792"/>
                  </a:lnTo>
                  <a:lnTo>
                    <a:pt x="19812" y="982980"/>
                  </a:lnTo>
                  <a:lnTo>
                    <a:pt x="19812" y="1024128"/>
                  </a:lnTo>
                  <a:lnTo>
                    <a:pt x="41148" y="1024128"/>
                  </a:lnTo>
                  <a:close/>
                </a:path>
                <a:path w="5247640" h="1024254">
                  <a:moveTo>
                    <a:pt x="5225796" y="41148"/>
                  </a:moveTo>
                  <a:lnTo>
                    <a:pt x="5204460" y="19812"/>
                  </a:lnTo>
                  <a:lnTo>
                    <a:pt x="5204460" y="41148"/>
                  </a:lnTo>
                  <a:lnTo>
                    <a:pt x="5225796" y="41148"/>
                  </a:lnTo>
                  <a:close/>
                </a:path>
                <a:path w="5247640" h="1024254">
                  <a:moveTo>
                    <a:pt x="5225796" y="982980"/>
                  </a:moveTo>
                  <a:lnTo>
                    <a:pt x="5225796" y="41148"/>
                  </a:lnTo>
                  <a:lnTo>
                    <a:pt x="5204460" y="41148"/>
                  </a:lnTo>
                  <a:lnTo>
                    <a:pt x="5204460" y="982980"/>
                  </a:lnTo>
                  <a:lnTo>
                    <a:pt x="5225796" y="982980"/>
                  </a:lnTo>
                  <a:close/>
                </a:path>
                <a:path w="5247640" h="1024254">
                  <a:moveTo>
                    <a:pt x="5225796" y="1024128"/>
                  </a:moveTo>
                  <a:lnTo>
                    <a:pt x="5225796" y="982980"/>
                  </a:lnTo>
                  <a:lnTo>
                    <a:pt x="5204460" y="1002792"/>
                  </a:lnTo>
                  <a:lnTo>
                    <a:pt x="5204460" y="1024128"/>
                  </a:lnTo>
                  <a:lnTo>
                    <a:pt x="5225796" y="1024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384871" y="6343902"/>
            <a:ext cx="4861560" cy="86049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08614" marR="5079" indent="-696550">
              <a:spcBef>
                <a:spcPts val="110"/>
              </a:spcBef>
            </a:pPr>
            <a:r>
              <a:rPr sz="2750" dirty="0">
                <a:latin typeface="Times New Roman"/>
                <a:cs typeface="Times New Roman"/>
              </a:rPr>
              <a:t>Každý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koncový</a:t>
            </a:r>
            <a:r>
              <a:rPr sz="2750" spc="-3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stav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koresponduje </a:t>
            </a:r>
            <a:r>
              <a:rPr sz="2750" dirty="0">
                <a:latin typeface="Times New Roman"/>
                <a:cs typeface="Times New Roman"/>
              </a:rPr>
              <a:t>s</a:t>
            </a:r>
            <a:r>
              <a:rPr sz="2750" spc="-1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jedním</a:t>
            </a:r>
            <a:r>
              <a:rPr sz="2750" b="1" spc="-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typem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lexému.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60" name="Zástupný symbol pro číslo snímku 59">
            <a:extLst>
              <a:ext uri="{FF2B5EF4-FFF2-40B4-BE49-F238E27FC236}">
                <a16:creationId xmlns:a16="http://schemas.microsoft.com/office/drawing/2014/main" id="{50D0C7A4-9D5D-842B-7984-043884C5E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5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4388" y="494792"/>
            <a:ext cx="8345170" cy="72455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9">
              <a:spcBef>
                <a:spcPts val="130"/>
              </a:spcBef>
            </a:pPr>
            <a:r>
              <a:rPr sz="4600" dirty="0"/>
              <a:t>DKA</a:t>
            </a:r>
            <a:r>
              <a:rPr sz="4600" spc="-10" dirty="0"/>
              <a:t> </a:t>
            </a:r>
            <a:r>
              <a:rPr sz="4600" dirty="0"/>
              <a:t>přijímací</a:t>
            </a:r>
            <a:r>
              <a:rPr sz="4600" spc="-40" dirty="0"/>
              <a:t> </a:t>
            </a:r>
            <a:r>
              <a:rPr sz="4600" dirty="0"/>
              <a:t>lexémy:</a:t>
            </a:r>
            <a:r>
              <a:rPr sz="4600" spc="-30" dirty="0"/>
              <a:t> </a:t>
            </a:r>
            <a:r>
              <a:rPr sz="4600" dirty="0"/>
              <a:t>Příklad</a:t>
            </a:r>
            <a:r>
              <a:rPr sz="4600" spc="-20" dirty="0"/>
              <a:t> </a:t>
            </a:r>
            <a:r>
              <a:rPr sz="4600" spc="-25" dirty="0"/>
              <a:t>2/2</a:t>
            </a:r>
            <a:endParaRPr sz="4600"/>
          </a:p>
        </p:txBody>
      </p:sp>
      <p:sp>
        <p:nvSpPr>
          <p:cNvPr id="3" name="object 3"/>
          <p:cNvSpPr txBox="1"/>
          <p:nvPr/>
        </p:nvSpPr>
        <p:spPr>
          <a:xfrm>
            <a:off x="2355413" y="1200404"/>
            <a:ext cx="7578090" cy="102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43" indent="-251444">
              <a:spcBef>
                <a:spcPts val="100"/>
              </a:spcBef>
              <a:buChar char="•"/>
              <a:tabLst>
                <a:tab pos="264143" algn="l"/>
              </a:tabLst>
            </a:pPr>
            <a:r>
              <a:rPr sz="3299" dirty="0">
                <a:latin typeface="Times New Roman"/>
                <a:cs typeface="Times New Roman"/>
              </a:rPr>
              <a:t>Ekvivalentní</a:t>
            </a:r>
            <a:r>
              <a:rPr sz="3299" spc="25" dirty="0">
                <a:latin typeface="Times New Roman"/>
                <a:cs typeface="Times New Roman"/>
              </a:rPr>
              <a:t> </a:t>
            </a:r>
            <a:r>
              <a:rPr sz="3299" spc="-20" dirty="0">
                <a:latin typeface="Times New Roman"/>
                <a:cs typeface="Times New Roman"/>
              </a:rPr>
              <a:t>DKA:</a:t>
            </a:r>
            <a:endParaRPr sz="3299">
              <a:latin typeface="Times New Roman"/>
              <a:cs typeface="Times New Roman"/>
            </a:endParaRPr>
          </a:p>
          <a:p>
            <a:pPr marL="250174"/>
            <a:r>
              <a:rPr sz="3299" spc="-20" dirty="0">
                <a:solidFill>
                  <a:srgbClr val="FF0000"/>
                </a:solidFill>
                <a:latin typeface="Times New Roman"/>
                <a:cs typeface="Times New Roman"/>
              </a:rPr>
              <a:t>identifikátory</a:t>
            </a:r>
            <a:r>
              <a:rPr sz="3299" spc="-20" dirty="0">
                <a:latin typeface="Times New Roman"/>
                <a:cs typeface="Times New Roman"/>
              </a:rPr>
              <a:t>,</a:t>
            </a:r>
            <a:r>
              <a:rPr sz="3299" spc="-125" dirty="0">
                <a:latin typeface="Times New Roman"/>
                <a:cs typeface="Times New Roman"/>
              </a:rPr>
              <a:t> </a:t>
            </a:r>
            <a:r>
              <a:rPr sz="3299" dirty="0">
                <a:solidFill>
                  <a:srgbClr val="FF0000"/>
                </a:solidFill>
                <a:latin typeface="Times New Roman"/>
                <a:cs typeface="Times New Roman"/>
              </a:rPr>
              <a:t>celá</a:t>
            </a:r>
            <a:r>
              <a:rPr sz="3299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99" dirty="0">
                <a:solidFill>
                  <a:srgbClr val="FF0000"/>
                </a:solidFill>
                <a:latin typeface="Times New Roman"/>
                <a:cs typeface="Times New Roman"/>
              </a:rPr>
              <a:t>čísla</a:t>
            </a:r>
            <a:r>
              <a:rPr sz="3299" dirty="0">
                <a:latin typeface="Times New Roman"/>
                <a:cs typeface="Times New Roman"/>
              </a:rPr>
              <a:t>,</a:t>
            </a:r>
            <a:r>
              <a:rPr sz="3299" spc="15" dirty="0">
                <a:latin typeface="Times New Roman"/>
                <a:cs typeface="Times New Roman"/>
              </a:rPr>
              <a:t> </a:t>
            </a: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r>
              <a:rPr sz="3299" dirty="0">
                <a:latin typeface="Times New Roman"/>
                <a:cs typeface="Times New Roman"/>
              </a:rPr>
              <a:t>,</a:t>
            </a:r>
            <a:r>
              <a:rPr sz="3299" spc="-15" dirty="0">
                <a:latin typeface="Times New Roman"/>
                <a:cs typeface="Times New Roman"/>
              </a:rPr>
              <a:t> </a:t>
            </a: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299" dirty="0">
                <a:latin typeface="Times New Roman"/>
                <a:cs typeface="Times New Roman"/>
              </a:rPr>
              <a:t>,</a:t>
            </a:r>
            <a:r>
              <a:rPr sz="3299" spc="-235" dirty="0">
                <a:latin typeface="Times New Roman"/>
                <a:cs typeface="Times New Roman"/>
              </a:rPr>
              <a:t> </a:t>
            </a: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299" dirty="0">
                <a:latin typeface="Times New Roman"/>
                <a:cs typeface="Times New Roman"/>
              </a:rPr>
              <a:t>,</a:t>
            </a:r>
            <a:r>
              <a:rPr sz="3299" spc="5" dirty="0">
                <a:latin typeface="Times New Roman"/>
                <a:cs typeface="Times New Roman"/>
              </a:rPr>
              <a:t> </a:t>
            </a: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sz="3299" dirty="0">
                <a:latin typeface="Times New Roman"/>
                <a:cs typeface="Times New Roman"/>
              </a:rPr>
              <a:t>,</a:t>
            </a:r>
            <a:r>
              <a:rPr sz="3299" spc="-235" dirty="0">
                <a:latin typeface="Times New Roman"/>
                <a:cs typeface="Times New Roman"/>
              </a:rPr>
              <a:t> </a:t>
            </a: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&lt;=</a:t>
            </a:r>
            <a:r>
              <a:rPr sz="3299" dirty="0">
                <a:latin typeface="Times New Roman"/>
                <a:cs typeface="Times New Roman"/>
              </a:rPr>
              <a:t>,</a:t>
            </a:r>
            <a:r>
              <a:rPr sz="3299" spc="-135" dirty="0">
                <a:latin typeface="Times New Roman"/>
                <a:cs typeface="Times New Roman"/>
              </a:rPr>
              <a:t> </a:t>
            </a: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&lt; </a:t>
            </a:r>
            <a:r>
              <a:rPr sz="3299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2410" y="4728464"/>
            <a:ext cx="416559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6539" y="2499360"/>
            <a:ext cx="2807208" cy="39867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47208" y="4650739"/>
            <a:ext cx="33782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097">
              <a:spcBef>
                <a:spcPts val="130"/>
              </a:spcBef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2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03491" y="2414018"/>
            <a:ext cx="5585460" cy="2882265"/>
            <a:chOff x="2133478" y="2414016"/>
            <a:chExt cx="5585460" cy="2882265"/>
          </a:xfrm>
        </p:grpSpPr>
        <p:sp>
          <p:nvSpPr>
            <p:cNvPr id="8" name="object 8"/>
            <p:cNvSpPr/>
            <p:nvPr/>
          </p:nvSpPr>
          <p:spPr>
            <a:xfrm>
              <a:off x="2157861" y="478688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313943"/>
                  </a:moveTo>
                  <a:lnTo>
                    <a:pt x="419099" y="105155"/>
                  </a:lnTo>
                  <a:lnTo>
                    <a:pt x="103631" y="105155"/>
                  </a:lnTo>
                  <a:lnTo>
                    <a:pt x="103631" y="0"/>
                  </a:lnTo>
                  <a:lnTo>
                    <a:pt x="0" y="208787"/>
                  </a:lnTo>
                  <a:lnTo>
                    <a:pt x="103631" y="419099"/>
                  </a:lnTo>
                  <a:lnTo>
                    <a:pt x="103631" y="313943"/>
                  </a:lnTo>
                  <a:lnTo>
                    <a:pt x="419099" y="3139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3478" y="4696968"/>
              <a:ext cx="464820" cy="599440"/>
            </a:xfrm>
            <a:custGeom>
              <a:avLst/>
              <a:gdLst/>
              <a:ahLst/>
              <a:cxnLst/>
              <a:rect l="l" t="t" r="r" b="b"/>
              <a:pathLst>
                <a:path w="464819" h="599439">
                  <a:moveTo>
                    <a:pt x="149352" y="173736"/>
                  </a:moveTo>
                  <a:lnTo>
                    <a:pt x="149352" y="0"/>
                  </a:lnTo>
                  <a:lnTo>
                    <a:pt x="0" y="298704"/>
                  </a:lnTo>
                  <a:lnTo>
                    <a:pt x="42672" y="384483"/>
                  </a:lnTo>
                  <a:lnTo>
                    <a:pt x="42672" y="289560"/>
                  </a:lnTo>
                  <a:lnTo>
                    <a:pt x="47625" y="299466"/>
                  </a:lnTo>
                  <a:lnTo>
                    <a:pt x="108204" y="178308"/>
                  </a:lnTo>
                  <a:lnTo>
                    <a:pt x="108204" y="89916"/>
                  </a:lnTo>
                  <a:lnTo>
                    <a:pt x="147828" y="99060"/>
                  </a:lnTo>
                  <a:lnTo>
                    <a:pt x="147828" y="173736"/>
                  </a:lnTo>
                  <a:lnTo>
                    <a:pt x="149352" y="173736"/>
                  </a:lnTo>
                  <a:close/>
                </a:path>
                <a:path w="464819" h="599439">
                  <a:moveTo>
                    <a:pt x="47625" y="299466"/>
                  </a:moveTo>
                  <a:lnTo>
                    <a:pt x="42672" y="289560"/>
                  </a:lnTo>
                  <a:lnTo>
                    <a:pt x="42672" y="309372"/>
                  </a:lnTo>
                  <a:lnTo>
                    <a:pt x="47625" y="299466"/>
                  </a:lnTo>
                  <a:close/>
                </a:path>
                <a:path w="464819" h="599439">
                  <a:moveTo>
                    <a:pt x="147828" y="499872"/>
                  </a:moveTo>
                  <a:lnTo>
                    <a:pt x="47625" y="299466"/>
                  </a:lnTo>
                  <a:lnTo>
                    <a:pt x="42672" y="309372"/>
                  </a:lnTo>
                  <a:lnTo>
                    <a:pt x="42672" y="384483"/>
                  </a:lnTo>
                  <a:lnTo>
                    <a:pt x="108204" y="516216"/>
                  </a:lnTo>
                  <a:lnTo>
                    <a:pt x="108204" y="509016"/>
                  </a:lnTo>
                  <a:lnTo>
                    <a:pt x="147828" y="499872"/>
                  </a:lnTo>
                  <a:close/>
                </a:path>
                <a:path w="464819" h="599439">
                  <a:moveTo>
                    <a:pt x="147828" y="99060"/>
                  </a:moveTo>
                  <a:lnTo>
                    <a:pt x="108204" y="89916"/>
                  </a:lnTo>
                  <a:lnTo>
                    <a:pt x="108204" y="178308"/>
                  </a:lnTo>
                  <a:lnTo>
                    <a:pt x="147828" y="99060"/>
                  </a:lnTo>
                  <a:close/>
                </a:path>
                <a:path w="464819" h="599439">
                  <a:moveTo>
                    <a:pt x="147828" y="173736"/>
                  </a:moveTo>
                  <a:lnTo>
                    <a:pt x="147828" y="99060"/>
                  </a:lnTo>
                  <a:lnTo>
                    <a:pt x="108204" y="178308"/>
                  </a:lnTo>
                  <a:lnTo>
                    <a:pt x="108204" y="214884"/>
                  </a:lnTo>
                  <a:lnTo>
                    <a:pt x="128016" y="214884"/>
                  </a:lnTo>
                  <a:lnTo>
                    <a:pt x="128016" y="173736"/>
                  </a:lnTo>
                  <a:lnTo>
                    <a:pt x="147828" y="173736"/>
                  </a:lnTo>
                  <a:close/>
                </a:path>
                <a:path w="464819" h="599439">
                  <a:moveTo>
                    <a:pt x="443484" y="384048"/>
                  </a:moveTo>
                  <a:lnTo>
                    <a:pt x="108204" y="384048"/>
                  </a:lnTo>
                  <a:lnTo>
                    <a:pt x="108204" y="420624"/>
                  </a:lnTo>
                  <a:lnTo>
                    <a:pt x="128016" y="460248"/>
                  </a:lnTo>
                  <a:lnTo>
                    <a:pt x="128016" y="425196"/>
                  </a:lnTo>
                  <a:lnTo>
                    <a:pt x="149352" y="403860"/>
                  </a:lnTo>
                  <a:lnTo>
                    <a:pt x="149352" y="425196"/>
                  </a:lnTo>
                  <a:lnTo>
                    <a:pt x="422148" y="425196"/>
                  </a:lnTo>
                  <a:lnTo>
                    <a:pt x="422148" y="403860"/>
                  </a:lnTo>
                  <a:lnTo>
                    <a:pt x="443484" y="384048"/>
                  </a:lnTo>
                  <a:close/>
                </a:path>
                <a:path w="464819" h="599439">
                  <a:moveTo>
                    <a:pt x="147828" y="595868"/>
                  </a:moveTo>
                  <a:lnTo>
                    <a:pt x="147828" y="499872"/>
                  </a:lnTo>
                  <a:lnTo>
                    <a:pt x="108204" y="509016"/>
                  </a:lnTo>
                  <a:lnTo>
                    <a:pt x="108204" y="516216"/>
                  </a:lnTo>
                  <a:lnTo>
                    <a:pt x="147828" y="595868"/>
                  </a:lnTo>
                  <a:close/>
                </a:path>
                <a:path w="464819" h="599439">
                  <a:moveTo>
                    <a:pt x="464820" y="425196"/>
                  </a:moveTo>
                  <a:lnTo>
                    <a:pt x="464820" y="173736"/>
                  </a:lnTo>
                  <a:lnTo>
                    <a:pt x="128016" y="173736"/>
                  </a:lnTo>
                  <a:lnTo>
                    <a:pt x="149352" y="195072"/>
                  </a:lnTo>
                  <a:lnTo>
                    <a:pt x="149352" y="214884"/>
                  </a:lnTo>
                  <a:lnTo>
                    <a:pt x="422148" y="214884"/>
                  </a:lnTo>
                  <a:lnTo>
                    <a:pt x="422148" y="195072"/>
                  </a:lnTo>
                  <a:lnTo>
                    <a:pt x="443484" y="214884"/>
                  </a:lnTo>
                  <a:lnTo>
                    <a:pt x="443484" y="425196"/>
                  </a:lnTo>
                  <a:lnTo>
                    <a:pt x="464820" y="425196"/>
                  </a:lnTo>
                  <a:close/>
                </a:path>
                <a:path w="464819" h="599439">
                  <a:moveTo>
                    <a:pt x="149352" y="214884"/>
                  </a:moveTo>
                  <a:lnTo>
                    <a:pt x="149352" y="195072"/>
                  </a:lnTo>
                  <a:lnTo>
                    <a:pt x="128016" y="173736"/>
                  </a:lnTo>
                  <a:lnTo>
                    <a:pt x="128016" y="214884"/>
                  </a:lnTo>
                  <a:lnTo>
                    <a:pt x="149352" y="214884"/>
                  </a:lnTo>
                  <a:close/>
                </a:path>
                <a:path w="464819" h="599439">
                  <a:moveTo>
                    <a:pt x="149352" y="425196"/>
                  </a:moveTo>
                  <a:lnTo>
                    <a:pt x="149352" y="403860"/>
                  </a:lnTo>
                  <a:lnTo>
                    <a:pt x="128016" y="425196"/>
                  </a:lnTo>
                  <a:lnTo>
                    <a:pt x="149352" y="425196"/>
                  </a:lnTo>
                  <a:close/>
                </a:path>
                <a:path w="464819" h="599439">
                  <a:moveTo>
                    <a:pt x="149352" y="598932"/>
                  </a:moveTo>
                  <a:lnTo>
                    <a:pt x="149352" y="425196"/>
                  </a:lnTo>
                  <a:lnTo>
                    <a:pt x="128016" y="425196"/>
                  </a:lnTo>
                  <a:lnTo>
                    <a:pt x="128016" y="460248"/>
                  </a:lnTo>
                  <a:lnTo>
                    <a:pt x="147828" y="499872"/>
                  </a:lnTo>
                  <a:lnTo>
                    <a:pt x="147828" y="595868"/>
                  </a:lnTo>
                  <a:lnTo>
                    <a:pt x="149352" y="598932"/>
                  </a:lnTo>
                  <a:close/>
                </a:path>
                <a:path w="464819" h="599439">
                  <a:moveTo>
                    <a:pt x="443484" y="214884"/>
                  </a:moveTo>
                  <a:lnTo>
                    <a:pt x="422148" y="195072"/>
                  </a:lnTo>
                  <a:lnTo>
                    <a:pt x="422148" y="214884"/>
                  </a:lnTo>
                  <a:lnTo>
                    <a:pt x="443484" y="214884"/>
                  </a:lnTo>
                  <a:close/>
                </a:path>
                <a:path w="464819" h="599439">
                  <a:moveTo>
                    <a:pt x="443484" y="384048"/>
                  </a:moveTo>
                  <a:lnTo>
                    <a:pt x="443484" y="214884"/>
                  </a:lnTo>
                  <a:lnTo>
                    <a:pt x="422148" y="214884"/>
                  </a:lnTo>
                  <a:lnTo>
                    <a:pt x="422148" y="384048"/>
                  </a:lnTo>
                  <a:lnTo>
                    <a:pt x="443484" y="384048"/>
                  </a:lnTo>
                  <a:close/>
                </a:path>
                <a:path w="464819" h="599439">
                  <a:moveTo>
                    <a:pt x="443484" y="425196"/>
                  </a:moveTo>
                  <a:lnTo>
                    <a:pt x="443484" y="384048"/>
                  </a:lnTo>
                  <a:lnTo>
                    <a:pt x="422148" y="403860"/>
                  </a:lnTo>
                  <a:lnTo>
                    <a:pt x="422148" y="425196"/>
                  </a:lnTo>
                  <a:lnTo>
                    <a:pt x="443484" y="425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43221" y="2435351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4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21886" y="2414016"/>
              <a:ext cx="797560" cy="798830"/>
            </a:xfrm>
            <a:custGeom>
              <a:avLst/>
              <a:gdLst/>
              <a:ahLst/>
              <a:cxnLst/>
              <a:rect l="l" t="t" r="r" b="b"/>
              <a:pathLst>
                <a:path w="797559" h="798830">
                  <a:moveTo>
                    <a:pt x="797052" y="419100"/>
                  </a:moveTo>
                  <a:lnTo>
                    <a:pt x="797052" y="377952"/>
                  </a:lnTo>
                  <a:lnTo>
                    <a:pt x="795528" y="358140"/>
                  </a:lnTo>
                  <a:lnTo>
                    <a:pt x="789432" y="318516"/>
                  </a:lnTo>
                  <a:lnTo>
                    <a:pt x="784860" y="298704"/>
                  </a:lnTo>
                  <a:lnTo>
                    <a:pt x="780288" y="280416"/>
                  </a:lnTo>
                  <a:lnTo>
                    <a:pt x="772668" y="262128"/>
                  </a:lnTo>
                  <a:lnTo>
                    <a:pt x="766572" y="243840"/>
                  </a:lnTo>
                  <a:lnTo>
                    <a:pt x="757428" y="225552"/>
                  </a:lnTo>
                  <a:lnTo>
                    <a:pt x="749808" y="208788"/>
                  </a:lnTo>
                  <a:lnTo>
                    <a:pt x="739140" y="192024"/>
                  </a:lnTo>
                  <a:lnTo>
                    <a:pt x="717804" y="160020"/>
                  </a:lnTo>
                  <a:lnTo>
                    <a:pt x="681228" y="117348"/>
                  </a:lnTo>
                  <a:lnTo>
                    <a:pt x="652272" y="91440"/>
                  </a:lnTo>
                  <a:lnTo>
                    <a:pt x="621792" y="68580"/>
                  </a:lnTo>
                  <a:lnTo>
                    <a:pt x="571500" y="39624"/>
                  </a:lnTo>
                  <a:lnTo>
                    <a:pt x="534924" y="24384"/>
                  </a:lnTo>
                  <a:lnTo>
                    <a:pt x="498348" y="13716"/>
                  </a:lnTo>
                  <a:lnTo>
                    <a:pt x="458724" y="4572"/>
                  </a:lnTo>
                  <a:lnTo>
                    <a:pt x="420624" y="1641"/>
                  </a:lnTo>
                  <a:lnTo>
                    <a:pt x="397764" y="0"/>
                  </a:lnTo>
                  <a:lnTo>
                    <a:pt x="338328" y="4572"/>
                  </a:lnTo>
                  <a:lnTo>
                    <a:pt x="298704" y="13716"/>
                  </a:lnTo>
                  <a:lnTo>
                    <a:pt x="280416" y="18288"/>
                  </a:lnTo>
                  <a:lnTo>
                    <a:pt x="260604" y="24384"/>
                  </a:lnTo>
                  <a:lnTo>
                    <a:pt x="243840" y="32004"/>
                  </a:lnTo>
                  <a:lnTo>
                    <a:pt x="225552" y="39624"/>
                  </a:lnTo>
                  <a:lnTo>
                    <a:pt x="192024" y="57912"/>
                  </a:lnTo>
                  <a:lnTo>
                    <a:pt x="175260" y="68580"/>
                  </a:lnTo>
                  <a:lnTo>
                    <a:pt x="160020" y="80772"/>
                  </a:lnTo>
                  <a:lnTo>
                    <a:pt x="144780" y="91440"/>
                  </a:lnTo>
                  <a:lnTo>
                    <a:pt x="131064" y="105156"/>
                  </a:lnTo>
                  <a:lnTo>
                    <a:pt x="115824" y="117348"/>
                  </a:lnTo>
                  <a:lnTo>
                    <a:pt x="103632" y="131064"/>
                  </a:lnTo>
                  <a:lnTo>
                    <a:pt x="79248" y="161544"/>
                  </a:lnTo>
                  <a:lnTo>
                    <a:pt x="57912" y="193548"/>
                  </a:lnTo>
                  <a:lnTo>
                    <a:pt x="39624" y="227076"/>
                  </a:lnTo>
                  <a:lnTo>
                    <a:pt x="32004" y="245364"/>
                  </a:lnTo>
                  <a:lnTo>
                    <a:pt x="24384" y="262128"/>
                  </a:lnTo>
                  <a:lnTo>
                    <a:pt x="18288" y="281940"/>
                  </a:lnTo>
                  <a:lnTo>
                    <a:pt x="12192" y="300228"/>
                  </a:lnTo>
                  <a:lnTo>
                    <a:pt x="7620" y="320040"/>
                  </a:lnTo>
                  <a:lnTo>
                    <a:pt x="1524" y="359664"/>
                  </a:lnTo>
                  <a:lnTo>
                    <a:pt x="0" y="379476"/>
                  </a:lnTo>
                  <a:lnTo>
                    <a:pt x="0" y="420624"/>
                  </a:lnTo>
                  <a:lnTo>
                    <a:pt x="7620" y="480060"/>
                  </a:lnTo>
                  <a:lnTo>
                    <a:pt x="24384" y="536448"/>
                  </a:lnTo>
                  <a:lnTo>
                    <a:pt x="39624" y="573024"/>
                  </a:lnTo>
                  <a:lnTo>
                    <a:pt x="42672" y="578612"/>
                  </a:lnTo>
                  <a:lnTo>
                    <a:pt x="42672" y="381000"/>
                  </a:lnTo>
                  <a:lnTo>
                    <a:pt x="45720" y="344424"/>
                  </a:lnTo>
                  <a:lnTo>
                    <a:pt x="57912" y="292608"/>
                  </a:lnTo>
                  <a:lnTo>
                    <a:pt x="77724" y="243840"/>
                  </a:lnTo>
                  <a:lnTo>
                    <a:pt x="112776" y="185928"/>
                  </a:lnTo>
                  <a:lnTo>
                    <a:pt x="135636" y="158496"/>
                  </a:lnTo>
                  <a:lnTo>
                    <a:pt x="146304" y="146304"/>
                  </a:lnTo>
                  <a:lnTo>
                    <a:pt x="185928" y="112776"/>
                  </a:lnTo>
                  <a:lnTo>
                    <a:pt x="214884" y="94488"/>
                  </a:lnTo>
                  <a:lnTo>
                    <a:pt x="228600" y="85344"/>
                  </a:lnTo>
                  <a:lnTo>
                    <a:pt x="245364" y="77724"/>
                  </a:lnTo>
                  <a:lnTo>
                    <a:pt x="260604" y="70104"/>
                  </a:lnTo>
                  <a:lnTo>
                    <a:pt x="277368" y="64008"/>
                  </a:lnTo>
                  <a:lnTo>
                    <a:pt x="292608" y="57912"/>
                  </a:lnTo>
                  <a:lnTo>
                    <a:pt x="309372" y="53340"/>
                  </a:lnTo>
                  <a:lnTo>
                    <a:pt x="327660" y="50292"/>
                  </a:lnTo>
                  <a:lnTo>
                    <a:pt x="344424" y="47244"/>
                  </a:lnTo>
                  <a:lnTo>
                    <a:pt x="362712" y="44196"/>
                  </a:lnTo>
                  <a:lnTo>
                    <a:pt x="379476" y="42799"/>
                  </a:lnTo>
                  <a:lnTo>
                    <a:pt x="420624" y="42926"/>
                  </a:lnTo>
                  <a:lnTo>
                    <a:pt x="435864" y="44196"/>
                  </a:lnTo>
                  <a:lnTo>
                    <a:pt x="454152" y="47244"/>
                  </a:lnTo>
                  <a:lnTo>
                    <a:pt x="470916" y="50292"/>
                  </a:lnTo>
                  <a:lnTo>
                    <a:pt x="489204" y="53340"/>
                  </a:lnTo>
                  <a:lnTo>
                    <a:pt x="505968" y="59436"/>
                  </a:lnTo>
                  <a:lnTo>
                    <a:pt x="522732" y="64008"/>
                  </a:lnTo>
                  <a:lnTo>
                    <a:pt x="537972" y="70104"/>
                  </a:lnTo>
                  <a:lnTo>
                    <a:pt x="554736" y="77724"/>
                  </a:lnTo>
                  <a:lnTo>
                    <a:pt x="569976" y="85344"/>
                  </a:lnTo>
                  <a:lnTo>
                    <a:pt x="583692" y="94488"/>
                  </a:lnTo>
                  <a:lnTo>
                    <a:pt x="598932" y="103632"/>
                  </a:lnTo>
                  <a:lnTo>
                    <a:pt x="626364" y="124968"/>
                  </a:lnTo>
                  <a:lnTo>
                    <a:pt x="638556" y="135636"/>
                  </a:lnTo>
                  <a:lnTo>
                    <a:pt x="652272" y="147828"/>
                  </a:lnTo>
                  <a:lnTo>
                    <a:pt x="662940" y="160020"/>
                  </a:lnTo>
                  <a:lnTo>
                    <a:pt x="675132" y="172212"/>
                  </a:lnTo>
                  <a:lnTo>
                    <a:pt x="713232" y="230124"/>
                  </a:lnTo>
                  <a:lnTo>
                    <a:pt x="734568" y="277368"/>
                  </a:lnTo>
                  <a:lnTo>
                    <a:pt x="739140" y="294132"/>
                  </a:lnTo>
                  <a:lnTo>
                    <a:pt x="745236" y="310896"/>
                  </a:lnTo>
                  <a:lnTo>
                    <a:pt x="748284" y="327660"/>
                  </a:lnTo>
                  <a:lnTo>
                    <a:pt x="751332" y="345948"/>
                  </a:lnTo>
                  <a:lnTo>
                    <a:pt x="754380" y="362712"/>
                  </a:lnTo>
                  <a:lnTo>
                    <a:pt x="755904" y="381000"/>
                  </a:lnTo>
                  <a:lnTo>
                    <a:pt x="755904" y="577596"/>
                  </a:lnTo>
                  <a:lnTo>
                    <a:pt x="758952" y="571500"/>
                  </a:lnTo>
                  <a:lnTo>
                    <a:pt x="766572" y="554736"/>
                  </a:lnTo>
                  <a:lnTo>
                    <a:pt x="774192" y="536448"/>
                  </a:lnTo>
                  <a:lnTo>
                    <a:pt x="780288" y="518160"/>
                  </a:lnTo>
                  <a:lnTo>
                    <a:pt x="784860" y="498348"/>
                  </a:lnTo>
                  <a:lnTo>
                    <a:pt x="789432" y="480060"/>
                  </a:lnTo>
                  <a:lnTo>
                    <a:pt x="792480" y="460248"/>
                  </a:lnTo>
                  <a:lnTo>
                    <a:pt x="795528" y="438912"/>
                  </a:lnTo>
                  <a:lnTo>
                    <a:pt x="797052" y="419100"/>
                  </a:lnTo>
                  <a:close/>
                </a:path>
                <a:path w="797559" h="798830">
                  <a:moveTo>
                    <a:pt x="755904" y="577596"/>
                  </a:moveTo>
                  <a:lnTo>
                    <a:pt x="755904" y="419100"/>
                  </a:lnTo>
                  <a:lnTo>
                    <a:pt x="754380" y="435864"/>
                  </a:lnTo>
                  <a:lnTo>
                    <a:pt x="748284" y="472440"/>
                  </a:lnTo>
                  <a:lnTo>
                    <a:pt x="734568" y="522732"/>
                  </a:lnTo>
                  <a:lnTo>
                    <a:pt x="726948" y="539496"/>
                  </a:lnTo>
                  <a:lnTo>
                    <a:pt x="720852" y="554736"/>
                  </a:lnTo>
                  <a:lnTo>
                    <a:pt x="711708" y="569976"/>
                  </a:lnTo>
                  <a:lnTo>
                    <a:pt x="704088" y="585216"/>
                  </a:lnTo>
                  <a:lnTo>
                    <a:pt x="694944" y="598932"/>
                  </a:lnTo>
                  <a:lnTo>
                    <a:pt x="684276" y="614172"/>
                  </a:lnTo>
                  <a:lnTo>
                    <a:pt x="673608" y="626364"/>
                  </a:lnTo>
                  <a:lnTo>
                    <a:pt x="662940" y="640080"/>
                  </a:lnTo>
                  <a:lnTo>
                    <a:pt x="638556" y="664464"/>
                  </a:lnTo>
                  <a:lnTo>
                    <a:pt x="624840" y="675132"/>
                  </a:lnTo>
                  <a:lnTo>
                    <a:pt x="612648" y="685800"/>
                  </a:lnTo>
                  <a:lnTo>
                    <a:pt x="597408" y="694944"/>
                  </a:lnTo>
                  <a:lnTo>
                    <a:pt x="583692" y="705612"/>
                  </a:lnTo>
                  <a:lnTo>
                    <a:pt x="537972" y="728472"/>
                  </a:lnTo>
                  <a:lnTo>
                    <a:pt x="504444" y="740664"/>
                  </a:lnTo>
                  <a:lnTo>
                    <a:pt x="470916" y="749808"/>
                  </a:lnTo>
                  <a:lnTo>
                    <a:pt x="452628" y="752856"/>
                  </a:lnTo>
                  <a:lnTo>
                    <a:pt x="420624" y="755523"/>
                  </a:lnTo>
                  <a:lnTo>
                    <a:pt x="419100" y="755650"/>
                  </a:lnTo>
                  <a:lnTo>
                    <a:pt x="417576" y="755777"/>
                  </a:lnTo>
                  <a:lnTo>
                    <a:pt x="379476" y="755904"/>
                  </a:lnTo>
                  <a:lnTo>
                    <a:pt x="362712" y="754507"/>
                  </a:lnTo>
                  <a:lnTo>
                    <a:pt x="344424" y="752856"/>
                  </a:lnTo>
                  <a:lnTo>
                    <a:pt x="326136" y="748284"/>
                  </a:lnTo>
                  <a:lnTo>
                    <a:pt x="309372" y="745236"/>
                  </a:lnTo>
                  <a:lnTo>
                    <a:pt x="259080" y="728472"/>
                  </a:lnTo>
                  <a:lnTo>
                    <a:pt x="213360" y="704088"/>
                  </a:lnTo>
                  <a:lnTo>
                    <a:pt x="199644" y="694944"/>
                  </a:lnTo>
                  <a:lnTo>
                    <a:pt x="184404" y="685800"/>
                  </a:lnTo>
                  <a:lnTo>
                    <a:pt x="134112" y="638556"/>
                  </a:lnTo>
                  <a:lnTo>
                    <a:pt x="102108" y="598932"/>
                  </a:lnTo>
                  <a:lnTo>
                    <a:pt x="70104" y="537972"/>
                  </a:lnTo>
                  <a:lnTo>
                    <a:pt x="48768" y="470916"/>
                  </a:lnTo>
                  <a:lnTo>
                    <a:pt x="42672" y="417576"/>
                  </a:lnTo>
                  <a:lnTo>
                    <a:pt x="42672" y="578612"/>
                  </a:lnTo>
                  <a:lnTo>
                    <a:pt x="68580" y="623316"/>
                  </a:lnTo>
                  <a:lnTo>
                    <a:pt x="91440" y="653796"/>
                  </a:lnTo>
                  <a:lnTo>
                    <a:pt x="131064" y="694944"/>
                  </a:lnTo>
                  <a:lnTo>
                    <a:pt x="146304" y="707136"/>
                  </a:lnTo>
                  <a:lnTo>
                    <a:pt x="160020" y="719328"/>
                  </a:lnTo>
                  <a:lnTo>
                    <a:pt x="176784" y="729996"/>
                  </a:lnTo>
                  <a:lnTo>
                    <a:pt x="192024" y="740664"/>
                  </a:lnTo>
                  <a:lnTo>
                    <a:pt x="208788" y="749808"/>
                  </a:lnTo>
                  <a:lnTo>
                    <a:pt x="243840" y="766572"/>
                  </a:lnTo>
                  <a:lnTo>
                    <a:pt x="280416" y="780288"/>
                  </a:lnTo>
                  <a:lnTo>
                    <a:pt x="318516" y="790956"/>
                  </a:lnTo>
                  <a:lnTo>
                    <a:pt x="358140" y="797052"/>
                  </a:lnTo>
                  <a:lnTo>
                    <a:pt x="381000" y="797169"/>
                  </a:lnTo>
                  <a:lnTo>
                    <a:pt x="397764" y="798458"/>
                  </a:lnTo>
                  <a:lnTo>
                    <a:pt x="458724" y="794121"/>
                  </a:lnTo>
                  <a:lnTo>
                    <a:pt x="498348" y="784860"/>
                  </a:lnTo>
                  <a:lnTo>
                    <a:pt x="518160" y="780288"/>
                  </a:lnTo>
                  <a:lnTo>
                    <a:pt x="536448" y="774192"/>
                  </a:lnTo>
                  <a:lnTo>
                    <a:pt x="573024" y="758952"/>
                  </a:lnTo>
                  <a:lnTo>
                    <a:pt x="606552" y="740664"/>
                  </a:lnTo>
                  <a:lnTo>
                    <a:pt x="621792" y="729996"/>
                  </a:lnTo>
                  <a:lnTo>
                    <a:pt x="638556" y="719328"/>
                  </a:lnTo>
                  <a:lnTo>
                    <a:pt x="652272" y="707136"/>
                  </a:lnTo>
                  <a:lnTo>
                    <a:pt x="667512" y="694944"/>
                  </a:lnTo>
                  <a:lnTo>
                    <a:pt x="694944" y="667512"/>
                  </a:lnTo>
                  <a:lnTo>
                    <a:pt x="719328" y="637032"/>
                  </a:lnTo>
                  <a:lnTo>
                    <a:pt x="729996" y="621792"/>
                  </a:lnTo>
                  <a:lnTo>
                    <a:pt x="740664" y="605028"/>
                  </a:lnTo>
                  <a:lnTo>
                    <a:pt x="749808" y="589788"/>
                  </a:lnTo>
                  <a:lnTo>
                    <a:pt x="755904" y="577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27041" y="2519171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4">
                  <a:moveTo>
                    <a:pt x="588263" y="294131"/>
                  </a:moveTo>
                  <a:lnTo>
                    <a:pt x="584389" y="246641"/>
                  </a:lnTo>
                  <a:lnTo>
                    <a:pt x="573182" y="201509"/>
                  </a:lnTo>
                  <a:lnTo>
                    <a:pt x="555263" y="159358"/>
                  </a:lnTo>
                  <a:lnTo>
                    <a:pt x="531254" y="120810"/>
                  </a:lnTo>
                  <a:lnTo>
                    <a:pt x="501776" y="86486"/>
                  </a:lnTo>
                  <a:lnTo>
                    <a:pt x="467453" y="57009"/>
                  </a:lnTo>
                  <a:lnTo>
                    <a:pt x="428905" y="33000"/>
                  </a:lnTo>
                  <a:lnTo>
                    <a:pt x="386754" y="15081"/>
                  </a:lnTo>
                  <a:lnTo>
                    <a:pt x="341622" y="3874"/>
                  </a:lnTo>
                  <a:lnTo>
                    <a:pt x="294131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6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1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1" y="588263"/>
                  </a:lnTo>
                  <a:lnTo>
                    <a:pt x="341622" y="584431"/>
                  </a:lnTo>
                  <a:lnTo>
                    <a:pt x="386754" y="573328"/>
                  </a:lnTo>
                  <a:lnTo>
                    <a:pt x="428905" y="555551"/>
                  </a:lnTo>
                  <a:lnTo>
                    <a:pt x="467453" y="531693"/>
                  </a:lnTo>
                  <a:lnTo>
                    <a:pt x="501776" y="502348"/>
                  </a:lnTo>
                  <a:lnTo>
                    <a:pt x="531254" y="468111"/>
                  </a:lnTo>
                  <a:lnTo>
                    <a:pt x="555263" y="429577"/>
                  </a:lnTo>
                  <a:lnTo>
                    <a:pt x="573182" y="387339"/>
                  </a:lnTo>
                  <a:lnTo>
                    <a:pt x="584389" y="341993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05706" y="2499360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19">
                  <a:moveTo>
                    <a:pt x="629412" y="329184"/>
                  </a:moveTo>
                  <a:lnTo>
                    <a:pt x="629412" y="297180"/>
                  </a:lnTo>
                  <a:lnTo>
                    <a:pt x="626364" y="265176"/>
                  </a:lnTo>
                  <a:lnTo>
                    <a:pt x="615696" y="219456"/>
                  </a:lnTo>
                  <a:lnTo>
                    <a:pt x="598932" y="176784"/>
                  </a:lnTo>
                  <a:lnTo>
                    <a:pt x="583692" y="150876"/>
                  </a:lnTo>
                  <a:lnTo>
                    <a:pt x="576072" y="137160"/>
                  </a:lnTo>
                  <a:lnTo>
                    <a:pt x="557784" y="112776"/>
                  </a:lnTo>
                  <a:lnTo>
                    <a:pt x="515112" y="70104"/>
                  </a:lnTo>
                  <a:lnTo>
                    <a:pt x="490728" y="53340"/>
                  </a:lnTo>
                  <a:lnTo>
                    <a:pt x="478536" y="44196"/>
                  </a:lnTo>
                  <a:lnTo>
                    <a:pt x="437388" y="24384"/>
                  </a:lnTo>
                  <a:lnTo>
                    <a:pt x="393192" y="9144"/>
                  </a:lnTo>
                  <a:lnTo>
                    <a:pt x="345948" y="1524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1940" y="1524"/>
                  </a:lnTo>
                  <a:lnTo>
                    <a:pt x="236220" y="9144"/>
                  </a:lnTo>
                  <a:lnTo>
                    <a:pt x="178308" y="30480"/>
                  </a:lnTo>
                  <a:lnTo>
                    <a:pt x="138684" y="53340"/>
                  </a:lnTo>
                  <a:lnTo>
                    <a:pt x="91440" y="91440"/>
                  </a:lnTo>
                  <a:lnTo>
                    <a:pt x="53340" y="138684"/>
                  </a:lnTo>
                  <a:lnTo>
                    <a:pt x="30480" y="178308"/>
                  </a:lnTo>
                  <a:lnTo>
                    <a:pt x="19812" y="205740"/>
                  </a:lnTo>
                  <a:lnTo>
                    <a:pt x="13716" y="220980"/>
                  </a:lnTo>
                  <a:lnTo>
                    <a:pt x="10668" y="236220"/>
                  </a:lnTo>
                  <a:lnTo>
                    <a:pt x="6096" y="251460"/>
                  </a:lnTo>
                  <a:lnTo>
                    <a:pt x="3048" y="26670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1524" y="347472"/>
                  </a:lnTo>
                  <a:lnTo>
                    <a:pt x="4572" y="362712"/>
                  </a:lnTo>
                  <a:lnTo>
                    <a:pt x="6096" y="377952"/>
                  </a:lnTo>
                  <a:lnTo>
                    <a:pt x="15240" y="408432"/>
                  </a:lnTo>
                  <a:lnTo>
                    <a:pt x="19812" y="422148"/>
                  </a:lnTo>
                  <a:lnTo>
                    <a:pt x="24384" y="437388"/>
                  </a:lnTo>
                  <a:lnTo>
                    <a:pt x="32004" y="451104"/>
                  </a:lnTo>
                  <a:lnTo>
                    <a:pt x="38100" y="464820"/>
                  </a:lnTo>
                  <a:lnTo>
                    <a:pt x="42672" y="473049"/>
                  </a:lnTo>
                  <a:lnTo>
                    <a:pt x="42672" y="300228"/>
                  </a:lnTo>
                  <a:lnTo>
                    <a:pt x="44196" y="284988"/>
                  </a:lnTo>
                  <a:lnTo>
                    <a:pt x="45720" y="271272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54864" y="233172"/>
                  </a:lnTo>
                  <a:lnTo>
                    <a:pt x="59436" y="219456"/>
                  </a:lnTo>
                  <a:lnTo>
                    <a:pt x="68580" y="195072"/>
                  </a:lnTo>
                  <a:lnTo>
                    <a:pt x="74676" y="182880"/>
                  </a:lnTo>
                  <a:lnTo>
                    <a:pt x="82296" y="172212"/>
                  </a:lnTo>
                  <a:lnTo>
                    <a:pt x="88392" y="161544"/>
                  </a:lnTo>
                  <a:lnTo>
                    <a:pt x="123444" y="120396"/>
                  </a:lnTo>
                  <a:lnTo>
                    <a:pt x="163068" y="86868"/>
                  </a:lnTo>
                  <a:lnTo>
                    <a:pt x="173736" y="80772"/>
                  </a:lnTo>
                  <a:lnTo>
                    <a:pt x="185928" y="73152"/>
                  </a:lnTo>
                  <a:lnTo>
                    <a:pt x="196596" y="68580"/>
                  </a:lnTo>
                  <a:lnTo>
                    <a:pt x="208788" y="62484"/>
                  </a:lnTo>
                  <a:lnTo>
                    <a:pt x="220980" y="57912"/>
                  </a:lnTo>
                  <a:lnTo>
                    <a:pt x="234696" y="53340"/>
                  </a:lnTo>
                  <a:lnTo>
                    <a:pt x="246888" y="50292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29184" y="41148"/>
                  </a:lnTo>
                  <a:lnTo>
                    <a:pt x="384048" y="50292"/>
                  </a:lnTo>
                  <a:lnTo>
                    <a:pt x="422148" y="62484"/>
                  </a:lnTo>
                  <a:lnTo>
                    <a:pt x="445008" y="74676"/>
                  </a:lnTo>
                  <a:lnTo>
                    <a:pt x="457200" y="80772"/>
                  </a:lnTo>
                  <a:lnTo>
                    <a:pt x="489204" y="103632"/>
                  </a:lnTo>
                  <a:lnTo>
                    <a:pt x="525780" y="141732"/>
                  </a:lnTo>
                  <a:lnTo>
                    <a:pt x="554736" y="184404"/>
                  </a:lnTo>
                  <a:lnTo>
                    <a:pt x="576072" y="233172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5216" y="272796"/>
                  </a:lnTo>
                  <a:lnTo>
                    <a:pt x="588264" y="300228"/>
                  </a:lnTo>
                  <a:lnTo>
                    <a:pt x="588264" y="470154"/>
                  </a:lnTo>
                  <a:lnTo>
                    <a:pt x="592836" y="463296"/>
                  </a:lnTo>
                  <a:lnTo>
                    <a:pt x="611124" y="422148"/>
                  </a:lnTo>
                  <a:lnTo>
                    <a:pt x="620268" y="391668"/>
                  </a:lnTo>
                  <a:lnTo>
                    <a:pt x="626364" y="361188"/>
                  </a:lnTo>
                  <a:lnTo>
                    <a:pt x="629412" y="329184"/>
                  </a:lnTo>
                  <a:close/>
                </a:path>
                <a:path w="629920" h="629919">
                  <a:moveTo>
                    <a:pt x="588264" y="470154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6072" y="396240"/>
                  </a:lnTo>
                  <a:lnTo>
                    <a:pt x="566928" y="420624"/>
                  </a:lnTo>
                  <a:lnTo>
                    <a:pt x="548640" y="455676"/>
                  </a:lnTo>
                  <a:lnTo>
                    <a:pt x="524256" y="487680"/>
                  </a:lnTo>
                  <a:lnTo>
                    <a:pt x="487680" y="525780"/>
                  </a:lnTo>
                  <a:lnTo>
                    <a:pt x="455676" y="547116"/>
                  </a:lnTo>
                  <a:lnTo>
                    <a:pt x="445008" y="554736"/>
                  </a:lnTo>
                  <a:lnTo>
                    <a:pt x="396240" y="574548"/>
                  </a:lnTo>
                  <a:lnTo>
                    <a:pt x="329184" y="586740"/>
                  </a:lnTo>
                  <a:lnTo>
                    <a:pt x="300228" y="586740"/>
                  </a:lnTo>
                  <a:lnTo>
                    <a:pt x="272796" y="583692"/>
                  </a:lnTo>
                  <a:lnTo>
                    <a:pt x="259080" y="580644"/>
                  </a:lnTo>
                  <a:lnTo>
                    <a:pt x="246888" y="577596"/>
                  </a:lnTo>
                  <a:lnTo>
                    <a:pt x="233172" y="574548"/>
                  </a:lnTo>
                  <a:lnTo>
                    <a:pt x="184404" y="553212"/>
                  </a:lnTo>
                  <a:lnTo>
                    <a:pt x="140208" y="524256"/>
                  </a:lnTo>
                  <a:lnTo>
                    <a:pt x="103632" y="486156"/>
                  </a:lnTo>
                  <a:lnTo>
                    <a:pt x="80772" y="455676"/>
                  </a:lnTo>
                  <a:lnTo>
                    <a:pt x="64008" y="419100"/>
                  </a:lnTo>
                  <a:lnTo>
                    <a:pt x="57912" y="406908"/>
                  </a:lnTo>
                  <a:lnTo>
                    <a:pt x="54864" y="394716"/>
                  </a:lnTo>
                  <a:lnTo>
                    <a:pt x="50292" y="381000"/>
                  </a:lnTo>
                  <a:lnTo>
                    <a:pt x="47244" y="368808"/>
                  </a:lnTo>
                  <a:lnTo>
                    <a:pt x="42672" y="327660"/>
                  </a:lnTo>
                  <a:lnTo>
                    <a:pt x="42672" y="473049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66116" y="591312"/>
                  </a:lnTo>
                  <a:lnTo>
                    <a:pt x="207264" y="609600"/>
                  </a:lnTo>
                  <a:lnTo>
                    <a:pt x="222504" y="614172"/>
                  </a:lnTo>
                  <a:lnTo>
                    <a:pt x="236220" y="618744"/>
                  </a:lnTo>
                  <a:lnTo>
                    <a:pt x="251460" y="623316"/>
                  </a:lnTo>
                  <a:lnTo>
                    <a:pt x="268224" y="624840"/>
                  </a:lnTo>
                  <a:lnTo>
                    <a:pt x="283464" y="627888"/>
                  </a:lnTo>
                  <a:lnTo>
                    <a:pt x="298704" y="627888"/>
                  </a:lnTo>
                  <a:lnTo>
                    <a:pt x="315468" y="629412"/>
                  </a:lnTo>
                  <a:lnTo>
                    <a:pt x="332232" y="627888"/>
                  </a:lnTo>
                  <a:lnTo>
                    <a:pt x="347472" y="627888"/>
                  </a:lnTo>
                  <a:lnTo>
                    <a:pt x="364236" y="624840"/>
                  </a:lnTo>
                  <a:lnTo>
                    <a:pt x="394716" y="618744"/>
                  </a:lnTo>
                  <a:lnTo>
                    <a:pt x="408432" y="614172"/>
                  </a:lnTo>
                  <a:lnTo>
                    <a:pt x="423672" y="609600"/>
                  </a:lnTo>
                  <a:lnTo>
                    <a:pt x="437388" y="603504"/>
                  </a:lnTo>
                  <a:lnTo>
                    <a:pt x="452628" y="597408"/>
                  </a:lnTo>
                  <a:lnTo>
                    <a:pt x="466344" y="591312"/>
                  </a:lnTo>
                  <a:lnTo>
                    <a:pt x="516636" y="556260"/>
                  </a:lnTo>
                  <a:lnTo>
                    <a:pt x="559308" y="513588"/>
                  </a:lnTo>
                  <a:lnTo>
                    <a:pt x="583692" y="477012"/>
                  </a:lnTo>
                  <a:lnTo>
                    <a:pt x="588264" y="4701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25592" y="3222750"/>
            <a:ext cx="15621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9">
              <a:spcBef>
                <a:spcPts val="130"/>
              </a:spcBef>
            </a:pPr>
            <a:r>
              <a:rPr sz="3049" b="1" i="1" spc="-50" dirty="0">
                <a:latin typeface="Times New Roman"/>
                <a:cs typeface="Times New Roman"/>
              </a:rPr>
              <a:t>f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2157" y="2327782"/>
            <a:ext cx="1344930" cy="2004780"/>
          </a:xfrm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marL="12699">
              <a:spcBef>
                <a:spcPts val="1795"/>
              </a:spcBef>
            </a:pPr>
            <a:r>
              <a:rPr sz="3299" b="1" i="1" spc="-10" dirty="0">
                <a:latin typeface="Times New Roman"/>
                <a:cs typeface="Times New Roman"/>
              </a:rPr>
              <a:t>a</a:t>
            </a:r>
            <a:r>
              <a:rPr sz="3299" b="1" spc="-10" dirty="0">
                <a:latin typeface="Times New Roman"/>
                <a:cs typeface="Times New Roman"/>
              </a:rPr>
              <a:t>..</a:t>
            </a:r>
            <a:r>
              <a:rPr sz="3299" b="1" i="1" spc="-10" dirty="0">
                <a:latin typeface="Times New Roman"/>
                <a:cs typeface="Times New Roman"/>
              </a:rPr>
              <a:t>z</a:t>
            </a:r>
            <a:r>
              <a:rPr sz="3299" b="1" spc="-10" dirty="0">
                <a:latin typeface="Times New Roman"/>
                <a:cs typeface="Times New Roman"/>
              </a:rPr>
              <a:t>,0..9</a:t>
            </a:r>
            <a:endParaRPr sz="3299">
              <a:latin typeface="Times New Roman"/>
              <a:cs typeface="Times New Roman"/>
            </a:endParaRPr>
          </a:p>
          <a:p>
            <a:pPr marL="259062">
              <a:spcBef>
                <a:spcPts val="1395"/>
              </a:spcBef>
            </a:pP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endParaRPr sz="2600">
              <a:latin typeface="Times New Roman"/>
              <a:cs typeface="Times New Roman"/>
            </a:endParaRPr>
          </a:p>
          <a:p>
            <a:pPr marL="533365">
              <a:spcBef>
                <a:spcPts val="1435"/>
              </a:spcBef>
            </a:pPr>
            <a:r>
              <a:rPr sz="3299" b="1" spc="-20" dirty="0">
                <a:latin typeface="Times New Roman"/>
                <a:cs typeface="Times New Roman"/>
              </a:rPr>
              <a:t>0..9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22446" y="5825742"/>
            <a:ext cx="1487805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797">
              <a:spcBef>
                <a:spcPts val="130"/>
              </a:spcBef>
              <a:tabLst>
                <a:tab pos="1109273" algn="l"/>
              </a:tabLst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3</a:t>
            </a:r>
            <a:r>
              <a:rPr sz="3075" b="1" baseline="-20325" dirty="0">
                <a:latin typeface="Times New Roman"/>
                <a:cs typeface="Times New Roman"/>
              </a:rPr>
              <a:t>	</a:t>
            </a:r>
            <a:r>
              <a:rPr sz="3049" b="1" i="1" spc="-25" dirty="0"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latin typeface="Times New Roman"/>
                <a:cs typeface="Times New Roman"/>
              </a:rPr>
              <a:t>3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3966" y="5565139"/>
            <a:ext cx="2647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50" dirty="0">
                <a:latin typeface="Times New Roman"/>
                <a:cs typeface="Times New Roman"/>
              </a:rPr>
              <a:t>=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9234" y="5734303"/>
            <a:ext cx="4044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endParaRPr sz="3299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15227" y="5789678"/>
            <a:ext cx="464820" cy="597535"/>
            <a:chOff x="1545214" y="5789676"/>
            <a:chExt cx="464820" cy="597535"/>
          </a:xfrm>
        </p:grpSpPr>
        <p:sp>
          <p:nvSpPr>
            <p:cNvPr id="20" name="object 20"/>
            <p:cNvSpPr/>
            <p:nvPr/>
          </p:nvSpPr>
          <p:spPr>
            <a:xfrm>
              <a:off x="1569598" y="5878067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315467"/>
                  </a:moveTo>
                  <a:lnTo>
                    <a:pt x="419099" y="105155"/>
                  </a:lnTo>
                  <a:lnTo>
                    <a:pt x="105155" y="105155"/>
                  </a:lnTo>
                  <a:lnTo>
                    <a:pt x="105155" y="0"/>
                  </a:lnTo>
                  <a:lnTo>
                    <a:pt x="0" y="210311"/>
                  </a:lnTo>
                  <a:lnTo>
                    <a:pt x="105155" y="419099"/>
                  </a:lnTo>
                  <a:lnTo>
                    <a:pt x="105155" y="315467"/>
                  </a:lnTo>
                  <a:lnTo>
                    <a:pt x="419099" y="3154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5214" y="5789676"/>
              <a:ext cx="464820" cy="597535"/>
            </a:xfrm>
            <a:custGeom>
              <a:avLst/>
              <a:gdLst/>
              <a:ahLst/>
              <a:cxnLst/>
              <a:rect l="l" t="t" r="r" b="b"/>
              <a:pathLst>
                <a:path w="464819" h="597535">
                  <a:moveTo>
                    <a:pt x="149352" y="172212"/>
                  </a:moveTo>
                  <a:lnTo>
                    <a:pt x="149352" y="0"/>
                  </a:lnTo>
                  <a:lnTo>
                    <a:pt x="0" y="298704"/>
                  </a:lnTo>
                  <a:lnTo>
                    <a:pt x="42672" y="384048"/>
                  </a:lnTo>
                  <a:lnTo>
                    <a:pt x="42672" y="289560"/>
                  </a:lnTo>
                  <a:lnTo>
                    <a:pt x="47260" y="298670"/>
                  </a:lnTo>
                  <a:lnTo>
                    <a:pt x="108204" y="176784"/>
                  </a:lnTo>
                  <a:lnTo>
                    <a:pt x="108204" y="88392"/>
                  </a:lnTo>
                  <a:lnTo>
                    <a:pt x="147828" y="97536"/>
                  </a:lnTo>
                  <a:lnTo>
                    <a:pt x="147828" y="172212"/>
                  </a:lnTo>
                  <a:lnTo>
                    <a:pt x="149352" y="172212"/>
                  </a:lnTo>
                  <a:close/>
                </a:path>
                <a:path w="464819" h="597535">
                  <a:moveTo>
                    <a:pt x="47260" y="298670"/>
                  </a:moveTo>
                  <a:lnTo>
                    <a:pt x="42672" y="289560"/>
                  </a:lnTo>
                  <a:lnTo>
                    <a:pt x="42672" y="307848"/>
                  </a:lnTo>
                  <a:lnTo>
                    <a:pt x="47260" y="298670"/>
                  </a:lnTo>
                  <a:close/>
                </a:path>
                <a:path w="464819" h="597535">
                  <a:moveTo>
                    <a:pt x="147828" y="498348"/>
                  </a:moveTo>
                  <a:lnTo>
                    <a:pt x="47260" y="298670"/>
                  </a:lnTo>
                  <a:lnTo>
                    <a:pt x="42672" y="307848"/>
                  </a:lnTo>
                  <a:lnTo>
                    <a:pt x="42672" y="384048"/>
                  </a:lnTo>
                  <a:lnTo>
                    <a:pt x="108204" y="515112"/>
                  </a:lnTo>
                  <a:lnTo>
                    <a:pt x="108204" y="507492"/>
                  </a:lnTo>
                  <a:lnTo>
                    <a:pt x="147828" y="498348"/>
                  </a:lnTo>
                  <a:close/>
                </a:path>
                <a:path w="464819" h="597535">
                  <a:moveTo>
                    <a:pt x="147828" y="97536"/>
                  </a:moveTo>
                  <a:lnTo>
                    <a:pt x="108204" y="88392"/>
                  </a:lnTo>
                  <a:lnTo>
                    <a:pt x="108204" y="176784"/>
                  </a:lnTo>
                  <a:lnTo>
                    <a:pt x="147828" y="97536"/>
                  </a:lnTo>
                  <a:close/>
                </a:path>
                <a:path w="464819" h="597535">
                  <a:moveTo>
                    <a:pt x="147828" y="172212"/>
                  </a:moveTo>
                  <a:lnTo>
                    <a:pt x="147828" y="97536"/>
                  </a:lnTo>
                  <a:lnTo>
                    <a:pt x="108204" y="176784"/>
                  </a:lnTo>
                  <a:lnTo>
                    <a:pt x="108204" y="214884"/>
                  </a:lnTo>
                  <a:lnTo>
                    <a:pt x="129540" y="214884"/>
                  </a:lnTo>
                  <a:lnTo>
                    <a:pt x="129540" y="172212"/>
                  </a:lnTo>
                  <a:lnTo>
                    <a:pt x="147828" y="172212"/>
                  </a:lnTo>
                  <a:close/>
                </a:path>
                <a:path w="464819" h="597535">
                  <a:moveTo>
                    <a:pt x="443484" y="382524"/>
                  </a:moveTo>
                  <a:lnTo>
                    <a:pt x="108204" y="382524"/>
                  </a:lnTo>
                  <a:lnTo>
                    <a:pt x="108204" y="419674"/>
                  </a:lnTo>
                  <a:lnTo>
                    <a:pt x="129540" y="462037"/>
                  </a:lnTo>
                  <a:lnTo>
                    <a:pt x="129540" y="423672"/>
                  </a:lnTo>
                  <a:lnTo>
                    <a:pt x="149352" y="403860"/>
                  </a:lnTo>
                  <a:lnTo>
                    <a:pt x="149352" y="423672"/>
                  </a:lnTo>
                  <a:lnTo>
                    <a:pt x="423672" y="423672"/>
                  </a:lnTo>
                  <a:lnTo>
                    <a:pt x="423672" y="403860"/>
                  </a:lnTo>
                  <a:lnTo>
                    <a:pt x="443484" y="382524"/>
                  </a:lnTo>
                  <a:close/>
                </a:path>
                <a:path w="464819" h="597535">
                  <a:moveTo>
                    <a:pt x="147828" y="594360"/>
                  </a:moveTo>
                  <a:lnTo>
                    <a:pt x="147828" y="498348"/>
                  </a:lnTo>
                  <a:lnTo>
                    <a:pt x="108204" y="507492"/>
                  </a:lnTo>
                  <a:lnTo>
                    <a:pt x="108204" y="515112"/>
                  </a:lnTo>
                  <a:lnTo>
                    <a:pt x="147828" y="594360"/>
                  </a:lnTo>
                  <a:close/>
                </a:path>
                <a:path w="464819" h="597535">
                  <a:moveTo>
                    <a:pt x="464820" y="423672"/>
                  </a:moveTo>
                  <a:lnTo>
                    <a:pt x="464820" y="172212"/>
                  </a:lnTo>
                  <a:lnTo>
                    <a:pt x="129540" y="172212"/>
                  </a:lnTo>
                  <a:lnTo>
                    <a:pt x="149352" y="193548"/>
                  </a:lnTo>
                  <a:lnTo>
                    <a:pt x="149352" y="214884"/>
                  </a:lnTo>
                  <a:lnTo>
                    <a:pt x="423672" y="214884"/>
                  </a:lnTo>
                  <a:lnTo>
                    <a:pt x="423672" y="193548"/>
                  </a:lnTo>
                  <a:lnTo>
                    <a:pt x="443484" y="214884"/>
                  </a:lnTo>
                  <a:lnTo>
                    <a:pt x="443484" y="423672"/>
                  </a:lnTo>
                  <a:lnTo>
                    <a:pt x="464820" y="423672"/>
                  </a:lnTo>
                  <a:close/>
                </a:path>
                <a:path w="464819" h="597535">
                  <a:moveTo>
                    <a:pt x="149352" y="214884"/>
                  </a:moveTo>
                  <a:lnTo>
                    <a:pt x="149352" y="193548"/>
                  </a:lnTo>
                  <a:lnTo>
                    <a:pt x="129540" y="172212"/>
                  </a:lnTo>
                  <a:lnTo>
                    <a:pt x="129540" y="214884"/>
                  </a:lnTo>
                  <a:lnTo>
                    <a:pt x="149352" y="214884"/>
                  </a:lnTo>
                  <a:close/>
                </a:path>
                <a:path w="464819" h="597535">
                  <a:moveTo>
                    <a:pt x="149352" y="423672"/>
                  </a:moveTo>
                  <a:lnTo>
                    <a:pt x="149352" y="403860"/>
                  </a:lnTo>
                  <a:lnTo>
                    <a:pt x="129540" y="423672"/>
                  </a:lnTo>
                  <a:lnTo>
                    <a:pt x="149352" y="423672"/>
                  </a:lnTo>
                  <a:close/>
                </a:path>
                <a:path w="464819" h="597535">
                  <a:moveTo>
                    <a:pt x="149352" y="597408"/>
                  </a:moveTo>
                  <a:lnTo>
                    <a:pt x="149352" y="423672"/>
                  </a:lnTo>
                  <a:lnTo>
                    <a:pt x="129540" y="423672"/>
                  </a:lnTo>
                  <a:lnTo>
                    <a:pt x="129540" y="462037"/>
                  </a:lnTo>
                  <a:lnTo>
                    <a:pt x="147828" y="498348"/>
                  </a:lnTo>
                  <a:lnTo>
                    <a:pt x="147828" y="594360"/>
                  </a:lnTo>
                  <a:lnTo>
                    <a:pt x="149352" y="597408"/>
                  </a:lnTo>
                  <a:close/>
                </a:path>
                <a:path w="464819" h="597535">
                  <a:moveTo>
                    <a:pt x="443484" y="214884"/>
                  </a:moveTo>
                  <a:lnTo>
                    <a:pt x="423672" y="193548"/>
                  </a:lnTo>
                  <a:lnTo>
                    <a:pt x="423672" y="214884"/>
                  </a:lnTo>
                  <a:lnTo>
                    <a:pt x="443484" y="214884"/>
                  </a:lnTo>
                  <a:close/>
                </a:path>
                <a:path w="464819" h="597535">
                  <a:moveTo>
                    <a:pt x="443484" y="382524"/>
                  </a:moveTo>
                  <a:lnTo>
                    <a:pt x="443484" y="214884"/>
                  </a:lnTo>
                  <a:lnTo>
                    <a:pt x="423672" y="214884"/>
                  </a:lnTo>
                  <a:lnTo>
                    <a:pt x="423672" y="382524"/>
                  </a:lnTo>
                  <a:lnTo>
                    <a:pt x="443484" y="382524"/>
                  </a:lnTo>
                  <a:close/>
                </a:path>
                <a:path w="464819" h="597535">
                  <a:moveTo>
                    <a:pt x="443484" y="423672"/>
                  </a:moveTo>
                  <a:lnTo>
                    <a:pt x="443484" y="382524"/>
                  </a:lnTo>
                  <a:lnTo>
                    <a:pt x="423672" y="403860"/>
                  </a:lnTo>
                  <a:lnTo>
                    <a:pt x="423672" y="423672"/>
                  </a:lnTo>
                  <a:lnTo>
                    <a:pt x="443484" y="423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520503" y="2550666"/>
            <a:ext cx="33782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097">
              <a:spcBef>
                <a:spcPts val="130"/>
              </a:spcBef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4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73054" y="3023618"/>
            <a:ext cx="1524000" cy="1108075"/>
          </a:xfrm>
          <a:custGeom>
            <a:avLst/>
            <a:gdLst/>
            <a:ahLst/>
            <a:cxnLst/>
            <a:rect l="l" t="t" r="r" b="b"/>
            <a:pathLst>
              <a:path w="1524000" h="1108075">
                <a:moveTo>
                  <a:pt x="1433564" y="90206"/>
                </a:moveTo>
                <a:lnTo>
                  <a:pt x="1409420" y="56505"/>
                </a:lnTo>
                <a:lnTo>
                  <a:pt x="0" y="1074420"/>
                </a:lnTo>
                <a:lnTo>
                  <a:pt x="24384" y="1107948"/>
                </a:lnTo>
                <a:lnTo>
                  <a:pt x="1433564" y="90206"/>
                </a:lnTo>
                <a:close/>
              </a:path>
              <a:path w="1524000" h="1108075">
                <a:moveTo>
                  <a:pt x="1524000" y="0"/>
                </a:moveTo>
                <a:lnTo>
                  <a:pt x="1385316" y="22860"/>
                </a:lnTo>
                <a:lnTo>
                  <a:pt x="1409420" y="56505"/>
                </a:lnTo>
                <a:lnTo>
                  <a:pt x="1426464" y="44196"/>
                </a:lnTo>
                <a:lnTo>
                  <a:pt x="1450848" y="77724"/>
                </a:lnTo>
                <a:lnTo>
                  <a:pt x="1450848" y="114331"/>
                </a:lnTo>
                <a:lnTo>
                  <a:pt x="1458468" y="124968"/>
                </a:lnTo>
                <a:lnTo>
                  <a:pt x="1524000" y="0"/>
                </a:lnTo>
                <a:close/>
              </a:path>
              <a:path w="1524000" h="1108075">
                <a:moveTo>
                  <a:pt x="1450848" y="77724"/>
                </a:moveTo>
                <a:lnTo>
                  <a:pt x="1426464" y="44196"/>
                </a:lnTo>
                <a:lnTo>
                  <a:pt x="1409420" y="56505"/>
                </a:lnTo>
                <a:lnTo>
                  <a:pt x="1433564" y="90206"/>
                </a:lnTo>
                <a:lnTo>
                  <a:pt x="1450848" y="77724"/>
                </a:lnTo>
                <a:close/>
              </a:path>
              <a:path w="1524000" h="1108075">
                <a:moveTo>
                  <a:pt x="1450848" y="114331"/>
                </a:moveTo>
                <a:lnTo>
                  <a:pt x="1450848" y="77724"/>
                </a:lnTo>
                <a:lnTo>
                  <a:pt x="1433564" y="90206"/>
                </a:lnTo>
                <a:lnTo>
                  <a:pt x="1450848" y="1143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57920" y="2963672"/>
            <a:ext cx="2393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3299" b="1" spc="-50" dirty="0">
                <a:latin typeface="Times New Roman"/>
                <a:cs typeface="Times New Roman"/>
              </a:rPr>
              <a:t>+</a:t>
            </a:r>
            <a:endParaRPr sz="3299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215443" y="2514601"/>
            <a:ext cx="464820" cy="597535"/>
            <a:chOff x="7845430" y="2514600"/>
            <a:chExt cx="464820" cy="597535"/>
          </a:xfrm>
        </p:grpSpPr>
        <p:sp>
          <p:nvSpPr>
            <p:cNvPr id="26" name="object 26"/>
            <p:cNvSpPr/>
            <p:nvPr/>
          </p:nvSpPr>
          <p:spPr>
            <a:xfrm>
              <a:off x="7866766" y="2602991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5">
                  <a:moveTo>
                    <a:pt x="419099" y="210311"/>
                  </a:moveTo>
                  <a:lnTo>
                    <a:pt x="313943" y="0"/>
                  </a:lnTo>
                  <a:lnTo>
                    <a:pt x="313943" y="105155"/>
                  </a:lnTo>
                  <a:lnTo>
                    <a:pt x="0" y="105155"/>
                  </a:lnTo>
                  <a:lnTo>
                    <a:pt x="0" y="315467"/>
                  </a:lnTo>
                  <a:lnTo>
                    <a:pt x="313943" y="315467"/>
                  </a:lnTo>
                  <a:lnTo>
                    <a:pt x="313943" y="420623"/>
                  </a:lnTo>
                  <a:lnTo>
                    <a:pt x="419099" y="2103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45430" y="2514600"/>
              <a:ext cx="464820" cy="597535"/>
            </a:xfrm>
            <a:custGeom>
              <a:avLst/>
              <a:gdLst/>
              <a:ahLst/>
              <a:cxnLst/>
              <a:rect l="l" t="t" r="r" b="b"/>
              <a:pathLst>
                <a:path w="464820" h="597535">
                  <a:moveTo>
                    <a:pt x="335280" y="172212"/>
                  </a:moveTo>
                  <a:lnTo>
                    <a:pt x="0" y="172212"/>
                  </a:lnTo>
                  <a:lnTo>
                    <a:pt x="0" y="425196"/>
                  </a:lnTo>
                  <a:lnTo>
                    <a:pt x="21336" y="425196"/>
                  </a:lnTo>
                  <a:lnTo>
                    <a:pt x="21336" y="214884"/>
                  </a:lnTo>
                  <a:lnTo>
                    <a:pt x="42672" y="193548"/>
                  </a:lnTo>
                  <a:lnTo>
                    <a:pt x="42672" y="214884"/>
                  </a:lnTo>
                  <a:lnTo>
                    <a:pt x="315468" y="214884"/>
                  </a:lnTo>
                  <a:lnTo>
                    <a:pt x="315468" y="193548"/>
                  </a:lnTo>
                  <a:lnTo>
                    <a:pt x="335280" y="172212"/>
                  </a:lnTo>
                  <a:close/>
                </a:path>
                <a:path w="464820" h="597535">
                  <a:moveTo>
                    <a:pt x="42672" y="214884"/>
                  </a:moveTo>
                  <a:lnTo>
                    <a:pt x="42672" y="193548"/>
                  </a:lnTo>
                  <a:lnTo>
                    <a:pt x="21336" y="214884"/>
                  </a:lnTo>
                  <a:lnTo>
                    <a:pt x="42672" y="214884"/>
                  </a:lnTo>
                  <a:close/>
                </a:path>
                <a:path w="464820" h="597535">
                  <a:moveTo>
                    <a:pt x="42672" y="382524"/>
                  </a:moveTo>
                  <a:lnTo>
                    <a:pt x="42672" y="214884"/>
                  </a:lnTo>
                  <a:lnTo>
                    <a:pt x="21336" y="214884"/>
                  </a:lnTo>
                  <a:lnTo>
                    <a:pt x="21336" y="382524"/>
                  </a:lnTo>
                  <a:lnTo>
                    <a:pt x="42672" y="382524"/>
                  </a:lnTo>
                  <a:close/>
                </a:path>
                <a:path w="464820" h="597535">
                  <a:moveTo>
                    <a:pt x="356616" y="420624"/>
                  </a:moveTo>
                  <a:lnTo>
                    <a:pt x="356616" y="382524"/>
                  </a:lnTo>
                  <a:lnTo>
                    <a:pt x="21336" y="382524"/>
                  </a:lnTo>
                  <a:lnTo>
                    <a:pt x="42672" y="403860"/>
                  </a:lnTo>
                  <a:lnTo>
                    <a:pt x="42672" y="425196"/>
                  </a:lnTo>
                  <a:lnTo>
                    <a:pt x="315468" y="425196"/>
                  </a:lnTo>
                  <a:lnTo>
                    <a:pt x="315468" y="403860"/>
                  </a:lnTo>
                  <a:lnTo>
                    <a:pt x="335280" y="425196"/>
                  </a:lnTo>
                  <a:lnTo>
                    <a:pt x="335280" y="463296"/>
                  </a:lnTo>
                  <a:lnTo>
                    <a:pt x="356616" y="420624"/>
                  </a:lnTo>
                  <a:close/>
                </a:path>
                <a:path w="464820" h="597535">
                  <a:moveTo>
                    <a:pt x="42672" y="425196"/>
                  </a:moveTo>
                  <a:lnTo>
                    <a:pt x="42672" y="403860"/>
                  </a:lnTo>
                  <a:lnTo>
                    <a:pt x="21336" y="382524"/>
                  </a:lnTo>
                  <a:lnTo>
                    <a:pt x="21336" y="425196"/>
                  </a:lnTo>
                  <a:lnTo>
                    <a:pt x="42672" y="425196"/>
                  </a:lnTo>
                  <a:close/>
                </a:path>
                <a:path w="464820" h="597535">
                  <a:moveTo>
                    <a:pt x="464820" y="298704"/>
                  </a:moveTo>
                  <a:lnTo>
                    <a:pt x="315468" y="0"/>
                  </a:lnTo>
                  <a:lnTo>
                    <a:pt x="315468" y="172212"/>
                  </a:lnTo>
                  <a:lnTo>
                    <a:pt x="316992" y="172212"/>
                  </a:lnTo>
                  <a:lnTo>
                    <a:pt x="316992" y="97536"/>
                  </a:lnTo>
                  <a:lnTo>
                    <a:pt x="356616" y="88392"/>
                  </a:lnTo>
                  <a:lnTo>
                    <a:pt x="356616" y="176784"/>
                  </a:lnTo>
                  <a:lnTo>
                    <a:pt x="417576" y="298704"/>
                  </a:lnTo>
                  <a:lnTo>
                    <a:pt x="422148" y="289560"/>
                  </a:lnTo>
                  <a:lnTo>
                    <a:pt x="422148" y="384048"/>
                  </a:lnTo>
                  <a:lnTo>
                    <a:pt x="464820" y="298704"/>
                  </a:lnTo>
                  <a:close/>
                </a:path>
                <a:path w="464820" h="597535">
                  <a:moveTo>
                    <a:pt x="335280" y="214884"/>
                  </a:moveTo>
                  <a:lnTo>
                    <a:pt x="335280" y="172212"/>
                  </a:lnTo>
                  <a:lnTo>
                    <a:pt x="315468" y="193548"/>
                  </a:lnTo>
                  <a:lnTo>
                    <a:pt x="315468" y="214884"/>
                  </a:lnTo>
                  <a:lnTo>
                    <a:pt x="335280" y="214884"/>
                  </a:lnTo>
                  <a:close/>
                </a:path>
                <a:path w="464820" h="597535">
                  <a:moveTo>
                    <a:pt x="335280" y="425196"/>
                  </a:moveTo>
                  <a:lnTo>
                    <a:pt x="315468" y="403860"/>
                  </a:lnTo>
                  <a:lnTo>
                    <a:pt x="315468" y="425196"/>
                  </a:lnTo>
                  <a:lnTo>
                    <a:pt x="335280" y="425196"/>
                  </a:lnTo>
                  <a:close/>
                </a:path>
                <a:path w="464820" h="597535">
                  <a:moveTo>
                    <a:pt x="335280" y="463296"/>
                  </a:moveTo>
                  <a:lnTo>
                    <a:pt x="335280" y="425196"/>
                  </a:lnTo>
                  <a:lnTo>
                    <a:pt x="315468" y="425196"/>
                  </a:lnTo>
                  <a:lnTo>
                    <a:pt x="315468" y="597408"/>
                  </a:lnTo>
                  <a:lnTo>
                    <a:pt x="316992" y="594360"/>
                  </a:lnTo>
                  <a:lnTo>
                    <a:pt x="316992" y="499872"/>
                  </a:lnTo>
                  <a:lnTo>
                    <a:pt x="335280" y="463296"/>
                  </a:lnTo>
                  <a:close/>
                </a:path>
                <a:path w="464820" h="597535">
                  <a:moveTo>
                    <a:pt x="356616" y="176784"/>
                  </a:moveTo>
                  <a:lnTo>
                    <a:pt x="356616" y="88392"/>
                  </a:lnTo>
                  <a:lnTo>
                    <a:pt x="316992" y="97536"/>
                  </a:lnTo>
                  <a:lnTo>
                    <a:pt x="356616" y="176784"/>
                  </a:lnTo>
                  <a:close/>
                </a:path>
                <a:path w="464820" h="597535">
                  <a:moveTo>
                    <a:pt x="356616" y="214884"/>
                  </a:moveTo>
                  <a:lnTo>
                    <a:pt x="356616" y="176784"/>
                  </a:lnTo>
                  <a:lnTo>
                    <a:pt x="316992" y="97536"/>
                  </a:lnTo>
                  <a:lnTo>
                    <a:pt x="316992" y="172212"/>
                  </a:lnTo>
                  <a:lnTo>
                    <a:pt x="335280" y="172212"/>
                  </a:lnTo>
                  <a:lnTo>
                    <a:pt x="335280" y="214884"/>
                  </a:lnTo>
                  <a:lnTo>
                    <a:pt x="356616" y="214884"/>
                  </a:lnTo>
                  <a:close/>
                </a:path>
                <a:path w="464820" h="597535">
                  <a:moveTo>
                    <a:pt x="422148" y="384048"/>
                  </a:moveTo>
                  <a:lnTo>
                    <a:pt x="422148" y="307848"/>
                  </a:lnTo>
                  <a:lnTo>
                    <a:pt x="417576" y="298704"/>
                  </a:lnTo>
                  <a:lnTo>
                    <a:pt x="316992" y="499872"/>
                  </a:lnTo>
                  <a:lnTo>
                    <a:pt x="356616" y="509016"/>
                  </a:lnTo>
                  <a:lnTo>
                    <a:pt x="356616" y="515112"/>
                  </a:lnTo>
                  <a:lnTo>
                    <a:pt x="422148" y="384048"/>
                  </a:lnTo>
                  <a:close/>
                </a:path>
                <a:path w="464820" h="597535">
                  <a:moveTo>
                    <a:pt x="356616" y="515112"/>
                  </a:moveTo>
                  <a:lnTo>
                    <a:pt x="356616" y="509016"/>
                  </a:lnTo>
                  <a:lnTo>
                    <a:pt x="316992" y="499872"/>
                  </a:lnTo>
                  <a:lnTo>
                    <a:pt x="316992" y="594360"/>
                  </a:lnTo>
                  <a:lnTo>
                    <a:pt x="356616" y="515112"/>
                  </a:lnTo>
                  <a:close/>
                </a:path>
                <a:path w="464820" h="597535">
                  <a:moveTo>
                    <a:pt x="422148" y="307848"/>
                  </a:moveTo>
                  <a:lnTo>
                    <a:pt x="422148" y="289560"/>
                  </a:lnTo>
                  <a:lnTo>
                    <a:pt x="417576" y="298704"/>
                  </a:lnTo>
                  <a:lnTo>
                    <a:pt x="422148" y="307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840287" y="2459229"/>
            <a:ext cx="2393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3299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969066" y="4387596"/>
            <a:ext cx="2352040" cy="127000"/>
          </a:xfrm>
          <a:custGeom>
            <a:avLst/>
            <a:gdLst/>
            <a:ahLst/>
            <a:cxnLst/>
            <a:rect l="l" t="t" r="r" b="b"/>
            <a:pathLst>
              <a:path w="2352040" h="127000">
                <a:moveTo>
                  <a:pt x="2246376" y="83820"/>
                </a:moveTo>
                <a:lnTo>
                  <a:pt x="2246376" y="42672"/>
                </a:lnTo>
                <a:lnTo>
                  <a:pt x="0" y="42672"/>
                </a:lnTo>
                <a:lnTo>
                  <a:pt x="0" y="83820"/>
                </a:lnTo>
                <a:lnTo>
                  <a:pt x="2246376" y="83820"/>
                </a:lnTo>
                <a:close/>
              </a:path>
              <a:path w="2352040" h="127000">
                <a:moveTo>
                  <a:pt x="2351532" y="62484"/>
                </a:moveTo>
                <a:lnTo>
                  <a:pt x="2225040" y="0"/>
                </a:lnTo>
                <a:lnTo>
                  <a:pt x="2225040" y="42672"/>
                </a:lnTo>
                <a:lnTo>
                  <a:pt x="2246376" y="42672"/>
                </a:lnTo>
                <a:lnTo>
                  <a:pt x="2246376" y="115695"/>
                </a:lnTo>
                <a:lnTo>
                  <a:pt x="2351532" y="62484"/>
                </a:lnTo>
                <a:close/>
              </a:path>
              <a:path w="2352040" h="127000">
                <a:moveTo>
                  <a:pt x="2246376" y="115695"/>
                </a:moveTo>
                <a:lnTo>
                  <a:pt x="2246376" y="83820"/>
                </a:lnTo>
                <a:lnTo>
                  <a:pt x="2225040" y="83820"/>
                </a:lnTo>
                <a:lnTo>
                  <a:pt x="2225040" y="126492"/>
                </a:lnTo>
                <a:lnTo>
                  <a:pt x="2246376" y="1156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741740" y="3971036"/>
            <a:ext cx="2393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3299" b="1" spc="-50" dirty="0">
                <a:latin typeface="Times New Roman"/>
                <a:cs typeface="Times New Roman"/>
              </a:rPr>
              <a:t>&lt;</a:t>
            </a:r>
            <a:endParaRPr sz="3299">
              <a:latin typeface="Times New Roman"/>
              <a:cs typeface="Times New Roman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7234" y="3337560"/>
            <a:ext cx="4070604" cy="306476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9553266" y="4146294"/>
            <a:ext cx="15621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9">
              <a:spcBef>
                <a:spcPts val="130"/>
              </a:spcBef>
            </a:pPr>
            <a:r>
              <a:rPr sz="3049" b="1" i="1" spc="-50" dirty="0">
                <a:latin typeface="Times New Roman"/>
                <a:cs typeface="Times New Roman"/>
              </a:rPr>
              <a:t>f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684330" y="4373372"/>
            <a:ext cx="156210" cy="32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6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308664" y="4110230"/>
            <a:ext cx="2295525" cy="2379345"/>
            <a:chOff x="6938650" y="4110228"/>
            <a:chExt cx="2295525" cy="2379345"/>
          </a:xfrm>
        </p:grpSpPr>
        <p:sp>
          <p:nvSpPr>
            <p:cNvPr id="35" name="object 35"/>
            <p:cNvSpPr/>
            <p:nvPr/>
          </p:nvSpPr>
          <p:spPr>
            <a:xfrm>
              <a:off x="8790309" y="4198619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210311"/>
                  </a:moveTo>
                  <a:lnTo>
                    <a:pt x="313943" y="0"/>
                  </a:lnTo>
                  <a:lnTo>
                    <a:pt x="313943" y="105155"/>
                  </a:lnTo>
                  <a:lnTo>
                    <a:pt x="0" y="105155"/>
                  </a:lnTo>
                  <a:lnTo>
                    <a:pt x="0" y="315467"/>
                  </a:lnTo>
                  <a:lnTo>
                    <a:pt x="313943" y="315467"/>
                  </a:lnTo>
                  <a:lnTo>
                    <a:pt x="313943" y="420623"/>
                  </a:lnTo>
                  <a:lnTo>
                    <a:pt x="419099" y="2103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68974" y="4110228"/>
              <a:ext cx="464820" cy="597535"/>
            </a:xfrm>
            <a:custGeom>
              <a:avLst/>
              <a:gdLst/>
              <a:ahLst/>
              <a:cxnLst/>
              <a:rect l="l" t="t" r="r" b="b"/>
              <a:pathLst>
                <a:path w="464820" h="597535">
                  <a:moveTo>
                    <a:pt x="335280" y="172212"/>
                  </a:moveTo>
                  <a:lnTo>
                    <a:pt x="0" y="172212"/>
                  </a:lnTo>
                  <a:lnTo>
                    <a:pt x="0" y="423672"/>
                  </a:lnTo>
                  <a:lnTo>
                    <a:pt x="21336" y="423672"/>
                  </a:lnTo>
                  <a:lnTo>
                    <a:pt x="21336" y="214884"/>
                  </a:lnTo>
                  <a:lnTo>
                    <a:pt x="42672" y="193548"/>
                  </a:lnTo>
                  <a:lnTo>
                    <a:pt x="42672" y="214884"/>
                  </a:lnTo>
                  <a:lnTo>
                    <a:pt x="315468" y="214884"/>
                  </a:lnTo>
                  <a:lnTo>
                    <a:pt x="315468" y="193548"/>
                  </a:lnTo>
                  <a:lnTo>
                    <a:pt x="335280" y="172212"/>
                  </a:lnTo>
                  <a:close/>
                </a:path>
                <a:path w="464820" h="597535">
                  <a:moveTo>
                    <a:pt x="42672" y="214884"/>
                  </a:moveTo>
                  <a:lnTo>
                    <a:pt x="42672" y="193548"/>
                  </a:lnTo>
                  <a:lnTo>
                    <a:pt x="21336" y="214884"/>
                  </a:lnTo>
                  <a:lnTo>
                    <a:pt x="42672" y="214884"/>
                  </a:lnTo>
                  <a:close/>
                </a:path>
                <a:path w="464820" h="597535">
                  <a:moveTo>
                    <a:pt x="42672" y="382524"/>
                  </a:moveTo>
                  <a:lnTo>
                    <a:pt x="42672" y="214884"/>
                  </a:lnTo>
                  <a:lnTo>
                    <a:pt x="21336" y="214884"/>
                  </a:lnTo>
                  <a:lnTo>
                    <a:pt x="21336" y="382524"/>
                  </a:lnTo>
                  <a:lnTo>
                    <a:pt x="42672" y="382524"/>
                  </a:lnTo>
                  <a:close/>
                </a:path>
                <a:path w="464820" h="597535">
                  <a:moveTo>
                    <a:pt x="356616" y="419674"/>
                  </a:moveTo>
                  <a:lnTo>
                    <a:pt x="356616" y="382524"/>
                  </a:lnTo>
                  <a:lnTo>
                    <a:pt x="21336" y="382524"/>
                  </a:lnTo>
                  <a:lnTo>
                    <a:pt x="42672" y="403860"/>
                  </a:lnTo>
                  <a:lnTo>
                    <a:pt x="42672" y="423672"/>
                  </a:lnTo>
                  <a:lnTo>
                    <a:pt x="315468" y="423672"/>
                  </a:lnTo>
                  <a:lnTo>
                    <a:pt x="315468" y="403860"/>
                  </a:lnTo>
                  <a:lnTo>
                    <a:pt x="335280" y="423672"/>
                  </a:lnTo>
                  <a:lnTo>
                    <a:pt x="335280" y="462037"/>
                  </a:lnTo>
                  <a:lnTo>
                    <a:pt x="356616" y="419674"/>
                  </a:lnTo>
                  <a:close/>
                </a:path>
                <a:path w="464820" h="597535">
                  <a:moveTo>
                    <a:pt x="42672" y="423672"/>
                  </a:moveTo>
                  <a:lnTo>
                    <a:pt x="42672" y="403860"/>
                  </a:lnTo>
                  <a:lnTo>
                    <a:pt x="21336" y="382524"/>
                  </a:lnTo>
                  <a:lnTo>
                    <a:pt x="21336" y="423672"/>
                  </a:lnTo>
                  <a:lnTo>
                    <a:pt x="42672" y="423672"/>
                  </a:lnTo>
                  <a:close/>
                </a:path>
                <a:path w="464820" h="597535">
                  <a:moveTo>
                    <a:pt x="464820" y="298704"/>
                  </a:moveTo>
                  <a:lnTo>
                    <a:pt x="315468" y="0"/>
                  </a:lnTo>
                  <a:lnTo>
                    <a:pt x="315468" y="172212"/>
                  </a:lnTo>
                  <a:lnTo>
                    <a:pt x="316992" y="172212"/>
                  </a:lnTo>
                  <a:lnTo>
                    <a:pt x="316992" y="97536"/>
                  </a:lnTo>
                  <a:lnTo>
                    <a:pt x="356616" y="88392"/>
                  </a:lnTo>
                  <a:lnTo>
                    <a:pt x="356616" y="176784"/>
                  </a:lnTo>
                  <a:lnTo>
                    <a:pt x="417559" y="298670"/>
                  </a:lnTo>
                  <a:lnTo>
                    <a:pt x="422148" y="289560"/>
                  </a:lnTo>
                  <a:lnTo>
                    <a:pt x="422148" y="384048"/>
                  </a:lnTo>
                  <a:lnTo>
                    <a:pt x="464820" y="298704"/>
                  </a:lnTo>
                  <a:close/>
                </a:path>
                <a:path w="464820" h="597535">
                  <a:moveTo>
                    <a:pt x="335280" y="214884"/>
                  </a:moveTo>
                  <a:lnTo>
                    <a:pt x="335280" y="172212"/>
                  </a:lnTo>
                  <a:lnTo>
                    <a:pt x="315468" y="193548"/>
                  </a:lnTo>
                  <a:lnTo>
                    <a:pt x="315468" y="214884"/>
                  </a:lnTo>
                  <a:lnTo>
                    <a:pt x="335280" y="214884"/>
                  </a:lnTo>
                  <a:close/>
                </a:path>
                <a:path w="464820" h="597535">
                  <a:moveTo>
                    <a:pt x="335280" y="423672"/>
                  </a:moveTo>
                  <a:lnTo>
                    <a:pt x="315468" y="403860"/>
                  </a:lnTo>
                  <a:lnTo>
                    <a:pt x="315468" y="423672"/>
                  </a:lnTo>
                  <a:lnTo>
                    <a:pt x="335280" y="423672"/>
                  </a:lnTo>
                  <a:close/>
                </a:path>
                <a:path w="464820" h="597535">
                  <a:moveTo>
                    <a:pt x="335280" y="462037"/>
                  </a:moveTo>
                  <a:lnTo>
                    <a:pt x="335280" y="423672"/>
                  </a:lnTo>
                  <a:lnTo>
                    <a:pt x="315468" y="423672"/>
                  </a:lnTo>
                  <a:lnTo>
                    <a:pt x="315468" y="597408"/>
                  </a:lnTo>
                  <a:lnTo>
                    <a:pt x="316992" y="594360"/>
                  </a:lnTo>
                  <a:lnTo>
                    <a:pt x="316992" y="498348"/>
                  </a:lnTo>
                  <a:lnTo>
                    <a:pt x="335280" y="462037"/>
                  </a:lnTo>
                  <a:close/>
                </a:path>
                <a:path w="464820" h="597535">
                  <a:moveTo>
                    <a:pt x="356616" y="176784"/>
                  </a:moveTo>
                  <a:lnTo>
                    <a:pt x="356616" y="88392"/>
                  </a:lnTo>
                  <a:lnTo>
                    <a:pt x="316992" y="97536"/>
                  </a:lnTo>
                  <a:lnTo>
                    <a:pt x="356616" y="176784"/>
                  </a:lnTo>
                  <a:close/>
                </a:path>
                <a:path w="464820" h="597535">
                  <a:moveTo>
                    <a:pt x="356616" y="214884"/>
                  </a:moveTo>
                  <a:lnTo>
                    <a:pt x="356616" y="176784"/>
                  </a:lnTo>
                  <a:lnTo>
                    <a:pt x="316992" y="97536"/>
                  </a:lnTo>
                  <a:lnTo>
                    <a:pt x="316992" y="172212"/>
                  </a:lnTo>
                  <a:lnTo>
                    <a:pt x="335280" y="172212"/>
                  </a:lnTo>
                  <a:lnTo>
                    <a:pt x="335280" y="214884"/>
                  </a:lnTo>
                  <a:lnTo>
                    <a:pt x="356616" y="214884"/>
                  </a:lnTo>
                  <a:close/>
                </a:path>
                <a:path w="464820" h="597535">
                  <a:moveTo>
                    <a:pt x="422148" y="384048"/>
                  </a:moveTo>
                  <a:lnTo>
                    <a:pt x="422148" y="307848"/>
                  </a:lnTo>
                  <a:lnTo>
                    <a:pt x="417559" y="298670"/>
                  </a:lnTo>
                  <a:lnTo>
                    <a:pt x="316992" y="498348"/>
                  </a:lnTo>
                  <a:lnTo>
                    <a:pt x="356616" y="509016"/>
                  </a:lnTo>
                  <a:lnTo>
                    <a:pt x="356616" y="515112"/>
                  </a:lnTo>
                  <a:lnTo>
                    <a:pt x="422148" y="384048"/>
                  </a:lnTo>
                  <a:close/>
                </a:path>
                <a:path w="464820" h="597535">
                  <a:moveTo>
                    <a:pt x="356616" y="515112"/>
                  </a:moveTo>
                  <a:lnTo>
                    <a:pt x="356616" y="509016"/>
                  </a:lnTo>
                  <a:lnTo>
                    <a:pt x="316992" y="498348"/>
                  </a:lnTo>
                  <a:lnTo>
                    <a:pt x="316992" y="594360"/>
                  </a:lnTo>
                  <a:lnTo>
                    <a:pt x="356616" y="515112"/>
                  </a:lnTo>
                  <a:close/>
                </a:path>
                <a:path w="464820" h="597535">
                  <a:moveTo>
                    <a:pt x="422148" y="307848"/>
                  </a:moveTo>
                  <a:lnTo>
                    <a:pt x="422148" y="289560"/>
                  </a:lnTo>
                  <a:lnTo>
                    <a:pt x="417559" y="298670"/>
                  </a:lnTo>
                  <a:lnTo>
                    <a:pt x="422148" y="307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27041" y="6045707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315467"/>
                  </a:moveTo>
                  <a:lnTo>
                    <a:pt x="313943" y="315467"/>
                  </a:lnTo>
                  <a:lnTo>
                    <a:pt x="313943" y="0"/>
                  </a:lnTo>
                  <a:lnTo>
                    <a:pt x="105155" y="0"/>
                  </a:lnTo>
                  <a:lnTo>
                    <a:pt x="105155" y="315467"/>
                  </a:lnTo>
                  <a:lnTo>
                    <a:pt x="0" y="315467"/>
                  </a:lnTo>
                  <a:lnTo>
                    <a:pt x="210311" y="420623"/>
                  </a:lnTo>
                  <a:lnTo>
                    <a:pt x="419099" y="3154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38650" y="6024372"/>
              <a:ext cx="597535" cy="464820"/>
            </a:xfrm>
            <a:custGeom>
              <a:avLst/>
              <a:gdLst/>
              <a:ahLst/>
              <a:cxnLst/>
              <a:rect l="l" t="t" r="r" b="b"/>
              <a:pathLst>
                <a:path w="597534" h="464820">
                  <a:moveTo>
                    <a:pt x="193548" y="315468"/>
                  </a:moveTo>
                  <a:lnTo>
                    <a:pt x="0" y="315468"/>
                  </a:lnTo>
                  <a:lnTo>
                    <a:pt x="88392" y="359664"/>
                  </a:lnTo>
                  <a:lnTo>
                    <a:pt x="88392" y="358140"/>
                  </a:lnTo>
                  <a:lnTo>
                    <a:pt x="97536" y="316992"/>
                  </a:lnTo>
                  <a:lnTo>
                    <a:pt x="172212" y="354330"/>
                  </a:lnTo>
                  <a:lnTo>
                    <a:pt x="172212" y="336804"/>
                  </a:lnTo>
                  <a:lnTo>
                    <a:pt x="193548" y="315468"/>
                  </a:lnTo>
                  <a:close/>
                </a:path>
                <a:path w="597534" h="464820">
                  <a:moveTo>
                    <a:pt x="179832" y="358140"/>
                  </a:moveTo>
                  <a:lnTo>
                    <a:pt x="97536" y="316992"/>
                  </a:lnTo>
                  <a:lnTo>
                    <a:pt x="88392" y="358140"/>
                  </a:lnTo>
                  <a:lnTo>
                    <a:pt x="179832" y="358140"/>
                  </a:lnTo>
                  <a:close/>
                </a:path>
                <a:path w="597534" h="464820">
                  <a:moveTo>
                    <a:pt x="297942" y="417195"/>
                  </a:moveTo>
                  <a:lnTo>
                    <a:pt x="179832" y="358140"/>
                  </a:lnTo>
                  <a:lnTo>
                    <a:pt x="88392" y="358140"/>
                  </a:lnTo>
                  <a:lnTo>
                    <a:pt x="88392" y="359664"/>
                  </a:lnTo>
                  <a:lnTo>
                    <a:pt x="288036" y="459486"/>
                  </a:lnTo>
                  <a:lnTo>
                    <a:pt x="288036" y="422148"/>
                  </a:lnTo>
                  <a:lnTo>
                    <a:pt x="297942" y="417195"/>
                  </a:lnTo>
                  <a:close/>
                </a:path>
                <a:path w="597534" h="464820">
                  <a:moveTo>
                    <a:pt x="423672" y="315468"/>
                  </a:moveTo>
                  <a:lnTo>
                    <a:pt x="423672" y="0"/>
                  </a:lnTo>
                  <a:lnTo>
                    <a:pt x="172212" y="0"/>
                  </a:lnTo>
                  <a:lnTo>
                    <a:pt x="172212" y="315468"/>
                  </a:lnTo>
                  <a:lnTo>
                    <a:pt x="193548" y="315468"/>
                  </a:lnTo>
                  <a:lnTo>
                    <a:pt x="193548" y="42672"/>
                  </a:lnTo>
                  <a:lnTo>
                    <a:pt x="214884" y="21336"/>
                  </a:lnTo>
                  <a:lnTo>
                    <a:pt x="214884" y="42672"/>
                  </a:lnTo>
                  <a:lnTo>
                    <a:pt x="382524" y="42672"/>
                  </a:lnTo>
                  <a:lnTo>
                    <a:pt x="382524" y="21336"/>
                  </a:lnTo>
                  <a:lnTo>
                    <a:pt x="402336" y="42672"/>
                  </a:lnTo>
                  <a:lnTo>
                    <a:pt x="402336" y="315468"/>
                  </a:lnTo>
                  <a:lnTo>
                    <a:pt x="423672" y="315468"/>
                  </a:lnTo>
                  <a:close/>
                </a:path>
                <a:path w="597534" h="464820">
                  <a:moveTo>
                    <a:pt x="214884" y="358140"/>
                  </a:moveTo>
                  <a:lnTo>
                    <a:pt x="214884" y="42672"/>
                  </a:lnTo>
                  <a:lnTo>
                    <a:pt x="193548" y="42672"/>
                  </a:lnTo>
                  <a:lnTo>
                    <a:pt x="193548" y="315468"/>
                  </a:lnTo>
                  <a:lnTo>
                    <a:pt x="172212" y="336804"/>
                  </a:lnTo>
                  <a:lnTo>
                    <a:pt x="172212" y="354330"/>
                  </a:lnTo>
                  <a:lnTo>
                    <a:pt x="179832" y="358140"/>
                  </a:lnTo>
                  <a:lnTo>
                    <a:pt x="214884" y="358140"/>
                  </a:lnTo>
                  <a:close/>
                </a:path>
                <a:path w="597534" h="464820">
                  <a:moveTo>
                    <a:pt x="214884" y="42672"/>
                  </a:moveTo>
                  <a:lnTo>
                    <a:pt x="214884" y="21336"/>
                  </a:lnTo>
                  <a:lnTo>
                    <a:pt x="193548" y="42672"/>
                  </a:lnTo>
                  <a:lnTo>
                    <a:pt x="214884" y="42672"/>
                  </a:lnTo>
                  <a:close/>
                </a:path>
                <a:path w="597534" h="464820">
                  <a:moveTo>
                    <a:pt x="307848" y="422148"/>
                  </a:moveTo>
                  <a:lnTo>
                    <a:pt x="297942" y="417195"/>
                  </a:lnTo>
                  <a:lnTo>
                    <a:pt x="288036" y="422148"/>
                  </a:lnTo>
                  <a:lnTo>
                    <a:pt x="307848" y="422148"/>
                  </a:lnTo>
                  <a:close/>
                </a:path>
                <a:path w="597534" h="464820">
                  <a:moveTo>
                    <a:pt x="307848" y="460248"/>
                  </a:moveTo>
                  <a:lnTo>
                    <a:pt x="307848" y="422148"/>
                  </a:lnTo>
                  <a:lnTo>
                    <a:pt x="288036" y="422148"/>
                  </a:lnTo>
                  <a:lnTo>
                    <a:pt x="288036" y="459486"/>
                  </a:lnTo>
                  <a:lnTo>
                    <a:pt x="298704" y="464820"/>
                  </a:lnTo>
                  <a:lnTo>
                    <a:pt x="307848" y="460248"/>
                  </a:lnTo>
                  <a:close/>
                </a:path>
                <a:path w="597534" h="464820">
                  <a:moveTo>
                    <a:pt x="507492" y="360426"/>
                  </a:moveTo>
                  <a:lnTo>
                    <a:pt x="507492" y="358140"/>
                  </a:lnTo>
                  <a:lnTo>
                    <a:pt x="416052" y="358140"/>
                  </a:lnTo>
                  <a:lnTo>
                    <a:pt x="297942" y="417195"/>
                  </a:lnTo>
                  <a:lnTo>
                    <a:pt x="307848" y="422148"/>
                  </a:lnTo>
                  <a:lnTo>
                    <a:pt x="307848" y="460248"/>
                  </a:lnTo>
                  <a:lnTo>
                    <a:pt x="507492" y="360426"/>
                  </a:lnTo>
                  <a:close/>
                </a:path>
                <a:path w="597534" h="464820">
                  <a:moveTo>
                    <a:pt x="402336" y="42672"/>
                  </a:moveTo>
                  <a:lnTo>
                    <a:pt x="382524" y="21336"/>
                  </a:lnTo>
                  <a:lnTo>
                    <a:pt x="382524" y="42672"/>
                  </a:lnTo>
                  <a:lnTo>
                    <a:pt x="402336" y="42672"/>
                  </a:lnTo>
                  <a:close/>
                </a:path>
                <a:path w="597534" h="464820">
                  <a:moveTo>
                    <a:pt x="423672" y="354330"/>
                  </a:moveTo>
                  <a:lnTo>
                    <a:pt x="423672" y="336804"/>
                  </a:lnTo>
                  <a:lnTo>
                    <a:pt x="402336" y="315468"/>
                  </a:lnTo>
                  <a:lnTo>
                    <a:pt x="402336" y="42672"/>
                  </a:lnTo>
                  <a:lnTo>
                    <a:pt x="382524" y="42672"/>
                  </a:lnTo>
                  <a:lnTo>
                    <a:pt x="382524" y="358140"/>
                  </a:lnTo>
                  <a:lnTo>
                    <a:pt x="416052" y="358140"/>
                  </a:lnTo>
                  <a:lnTo>
                    <a:pt x="423672" y="354330"/>
                  </a:lnTo>
                  <a:close/>
                </a:path>
                <a:path w="597534" h="464820">
                  <a:moveTo>
                    <a:pt x="597408" y="315468"/>
                  </a:moveTo>
                  <a:lnTo>
                    <a:pt x="402336" y="315468"/>
                  </a:lnTo>
                  <a:lnTo>
                    <a:pt x="423672" y="336804"/>
                  </a:lnTo>
                  <a:lnTo>
                    <a:pt x="423672" y="354330"/>
                  </a:lnTo>
                  <a:lnTo>
                    <a:pt x="498348" y="316992"/>
                  </a:lnTo>
                  <a:lnTo>
                    <a:pt x="507492" y="358140"/>
                  </a:lnTo>
                  <a:lnTo>
                    <a:pt x="507492" y="360426"/>
                  </a:lnTo>
                  <a:lnTo>
                    <a:pt x="597408" y="315468"/>
                  </a:lnTo>
                  <a:close/>
                </a:path>
                <a:path w="597534" h="464820">
                  <a:moveTo>
                    <a:pt x="507492" y="358140"/>
                  </a:moveTo>
                  <a:lnTo>
                    <a:pt x="498348" y="316992"/>
                  </a:lnTo>
                  <a:lnTo>
                    <a:pt x="416052" y="358140"/>
                  </a:lnTo>
                  <a:lnTo>
                    <a:pt x="507492" y="35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0667311" y="4138676"/>
            <a:ext cx="2647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820224" y="4557776"/>
            <a:ext cx="2647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50" dirty="0">
                <a:latin typeface="Times New Roman"/>
                <a:cs typeface="Times New Roman"/>
              </a:rPr>
              <a:t>=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827588" y="4726940"/>
            <a:ext cx="2647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50" dirty="0">
                <a:latin typeface="Times New Roman"/>
                <a:cs typeface="Times New Roman"/>
              </a:rPr>
              <a:t>&gt;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23982" y="5321298"/>
            <a:ext cx="145415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797">
              <a:spcBef>
                <a:spcPts val="130"/>
              </a:spcBef>
              <a:tabLst>
                <a:tab pos="1141656" algn="l"/>
              </a:tabLst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7</a:t>
            </a:r>
            <a:r>
              <a:rPr sz="3075" b="1" baseline="-20325" dirty="0">
                <a:latin typeface="Times New Roman"/>
                <a:cs typeface="Times New Roman"/>
              </a:rPr>
              <a:t>	</a:t>
            </a: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8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317304" y="6404863"/>
            <a:ext cx="16998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1103558" algn="l"/>
              </a:tabLst>
            </a:pPr>
            <a:r>
              <a:rPr sz="3299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&lt;=</a:t>
            </a: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	&lt;</a:t>
            </a:r>
            <a:r>
              <a:rPr sz="329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99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endParaRPr sz="3299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399847" y="6024373"/>
            <a:ext cx="597535" cy="464820"/>
            <a:chOff x="8029834" y="6024372"/>
            <a:chExt cx="597535" cy="464820"/>
          </a:xfrm>
        </p:grpSpPr>
        <p:sp>
          <p:nvSpPr>
            <p:cNvPr id="45" name="object 45"/>
            <p:cNvSpPr/>
            <p:nvPr/>
          </p:nvSpPr>
          <p:spPr>
            <a:xfrm>
              <a:off x="8118226" y="6045707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315467"/>
                  </a:moveTo>
                  <a:lnTo>
                    <a:pt x="315467" y="315467"/>
                  </a:lnTo>
                  <a:lnTo>
                    <a:pt x="315467" y="0"/>
                  </a:lnTo>
                  <a:lnTo>
                    <a:pt x="105155" y="0"/>
                  </a:lnTo>
                  <a:lnTo>
                    <a:pt x="105155" y="315467"/>
                  </a:lnTo>
                  <a:lnTo>
                    <a:pt x="0" y="315467"/>
                  </a:lnTo>
                  <a:lnTo>
                    <a:pt x="210311" y="420623"/>
                  </a:lnTo>
                  <a:lnTo>
                    <a:pt x="420623" y="3154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29834" y="6024372"/>
              <a:ext cx="597535" cy="464820"/>
            </a:xfrm>
            <a:custGeom>
              <a:avLst/>
              <a:gdLst/>
              <a:ahLst/>
              <a:cxnLst/>
              <a:rect l="l" t="t" r="r" b="b"/>
              <a:pathLst>
                <a:path w="597534" h="464820">
                  <a:moveTo>
                    <a:pt x="193548" y="315468"/>
                  </a:moveTo>
                  <a:lnTo>
                    <a:pt x="0" y="315468"/>
                  </a:lnTo>
                  <a:lnTo>
                    <a:pt x="88392" y="359664"/>
                  </a:lnTo>
                  <a:lnTo>
                    <a:pt x="88392" y="358140"/>
                  </a:lnTo>
                  <a:lnTo>
                    <a:pt x="97536" y="316992"/>
                  </a:lnTo>
                  <a:lnTo>
                    <a:pt x="172212" y="354330"/>
                  </a:lnTo>
                  <a:lnTo>
                    <a:pt x="172212" y="336804"/>
                  </a:lnTo>
                  <a:lnTo>
                    <a:pt x="193548" y="315468"/>
                  </a:lnTo>
                  <a:close/>
                </a:path>
                <a:path w="597534" h="464820">
                  <a:moveTo>
                    <a:pt x="179832" y="358140"/>
                  </a:moveTo>
                  <a:lnTo>
                    <a:pt x="97536" y="316992"/>
                  </a:lnTo>
                  <a:lnTo>
                    <a:pt x="88392" y="358140"/>
                  </a:lnTo>
                  <a:lnTo>
                    <a:pt x="179832" y="358140"/>
                  </a:lnTo>
                  <a:close/>
                </a:path>
                <a:path w="597534" h="464820">
                  <a:moveTo>
                    <a:pt x="298670" y="417559"/>
                  </a:moveTo>
                  <a:lnTo>
                    <a:pt x="179832" y="358140"/>
                  </a:lnTo>
                  <a:lnTo>
                    <a:pt x="88392" y="358140"/>
                  </a:lnTo>
                  <a:lnTo>
                    <a:pt x="88392" y="359664"/>
                  </a:lnTo>
                  <a:lnTo>
                    <a:pt x="289560" y="460248"/>
                  </a:lnTo>
                  <a:lnTo>
                    <a:pt x="289560" y="422148"/>
                  </a:lnTo>
                  <a:lnTo>
                    <a:pt x="298670" y="417559"/>
                  </a:lnTo>
                  <a:close/>
                </a:path>
                <a:path w="597534" h="464820">
                  <a:moveTo>
                    <a:pt x="423672" y="315468"/>
                  </a:moveTo>
                  <a:lnTo>
                    <a:pt x="423672" y="0"/>
                  </a:lnTo>
                  <a:lnTo>
                    <a:pt x="172212" y="0"/>
                  </a:lnTo>
                  <a:lnTo>
                    <a:pt x="172212" y="315468"/>
                  </a:lnTo>
                  <a:lnTo>
                    <a:pt x="193548" y="315468"/>
                  </a:lnTo>
                  <a:lnTo>
                    <a:pt x="193548" y="42672"/>
                  </a:lnTo>
                  <a:lnTo>
                    <a:pt x="214884" y="21336"/>
                  </a:lnTo>
                  <a:lnTo>
                    <a:pt x="214884" y="42672"/>
                  </a:lnTo>
                  <a:lnTo>
                    <a:pt x="382524" y="42672"/>
                  </a:lnTo>
                  <a:lnTo>
                    <a:pt x="382524" y="21336"/>
                  </a:lnTo>
                  <a:lnTo>
                    <a:pt x="403860" y="42672"/>
                  </a:lnTo>
                  <a:lnTo>
                    <a:pt x="403860" y="315468"/>
                  </a:lnTo>
                  <a:lnTo>
                    <a:pt x="423672" y="315468"/>
                  </a:lnTo>
                  <a:close/>
                </a:path>
                <a:path w="597534" h="464820">
                  <a:moveTo>
                    <a:pt x="214884" y="358140"/>
                  </a:moveTo>
                  <a:lnTo>
                    <a:pt x="214884" y="42672"/>
                  </a:lnTo>
                  <a:lnTo>
                    <a:pt x="193548" y="42672"/>
                  </a:lnTo>
                  <a:lnTo>
                    <a:pt x="193548" y="315468"/>
                  </a:lnTo>
                  <a:lnTo>
                    <a:pt x="172212" y="336804"/>
                  </a:lnTo>
                  <a:lnTo>
                    <a:pt x="172212" y="354330"/>
                  </a:lnTo>
                  <a:lnTo>
                    <a:pt x="179832" y="358140"/>
                  </a:lnTo>
                  <a:lnTo>
                    <a:pt x="214884" y="358140"/>
                  </a:lnTo>
                  <a:close/>
                </a:path>
                <a:path w="597534" h="464820">
                  <a:moveTo>
                    <a:pt x="214884" y="42672"/>
                  </a:moveTo>
                  <a:lnTo>
                    <a:pt x="214884" y="21336"/>
                  </a:lnTo>
                  <a:lnTo>
                    <a:pt x="193548" y="42672"/>
                  </a:lnTo>
                  <a:lnTo>
                    <a:pt x="214884" y="42672"/>
                  </a:lnTo>
                  <a:close/>
                </a:path>
                <a:path w="597534" h="464820">
                  <a:moveTo>
                    <a:pt x="307848" y="422148"/>
                  </a:moveTo>
                  <a:lnTo>
                    <a:pt x="298670" y="417559"/>
                  </a:lnTo>
                  <a:lnTo>
                    <a:pt x="289560" y="422148"/>
                  </a:lnTo>
                  <a:lnTo>
                    <a:pt x="307848" y="422148"/>
                  </a:lnTo>
                  <a:close/>
                </a:path>
                <a:path w="597534" h="464820">
                  <a:moveTo>
                    <a:pt x="307848" y="460248"/>
                  </a:moveTo>
                  <a:lnTo>
                    <a:pt x="307848" y="422148"/>
                  </a:lnTo>
                  <a:lnTo>
                    <a:pt x="289560" y="422148"/>
                  </a:lnTo>
                  <a:lnTo>
                    <a:pt x="289560" y="460248"/>
                  </a:lnTo>
                  <a:lnTo>
                    <a:pt x="298670" y="464803"/>
                  </a:lnTo>
                  <a:lnTo>
                    <a:pt x="307848" y="460248"/>
                  </a:lnTo>
                  <a:close/>
                </a:path>
                <a:path w="597534" h="464820">
                  <a:moveTo>
                    <a:pt x="509016" y="359664"/>
                  </a:moveTo>
                  <a:lnTo>
                    <a:pt x="509016" y="358140"/>
                  </a:lnTo>
                  <a:lnTo>
                    <a:pt x="416648" y="358140"/>
                  </a:lnTo>
                  <a:lnTo>
                    <a:pt x="298670" y="417559"/>
                  </a:lnTo>
                  <a:lnTo>
                    <a:pt x="307848" y="422148"/>
                  </a:lnTo>
                  <a:lnTo>
                    <a:pt x="307848" y="460248"/>
                  </a:lnTo>
                  <a:lnTo>
                    <a:pt x="509016" y="359664"/>
                  </a:lnTo>
                  <a:close/>
                </a:path>
                <a:path w="597534" h="464820">
                  <a:moveTo>
                    <a:pt x="403860" y="42672"/>
                  </a:moveTo>
                  <a:lnTo>
                    <a:pt x="382524" y="21336"/>
                  </a:lnTo>
                  <a:lnTo>
                    <a:pt x="382524" y="42672"/>
                  </a:lnTo>
                  <a:lnTo>
                    <a:pt x="403860" y="42672"/>
                  </a:lnTo>
                  <a:close/>
                </a:path>
                <a:path w="597534" h="464820">
                  <a:moveTo>
                    <a:pt x="423672" y="354602"/>
                  </a:moveTo>
                  <a:lnTo>
                    <a:pt x="423672" y="336804"/>
                  </a:lnTo>
                  <a:lnTo>
                    <a:pt x="403860" y="315468"/>
                  </a:lnTo>
                  <a:lnTo>
                    <a:pt x="403860" y="42672"/>
                  </a:lnTo>
                  <a:lnTo>
                    <a:pt x="382524" y="42672"/>
                  </a:lnTo>
                  <a:lnTo>
                    <a:pt x="382524" y="358140"/>
                  </a:lnTo>
                  <a:lnTo>
                    <a:pt x="416648" y="358140"/>
                  </a:lnTo>
                  <a:lnTo>
                    <a:pt x="423672" y="354602"/>
                  </a:lnTo>
                  <a:close/>
                </a:path>
                <a:path w="597534" h="464820">
                  <a:moveTo>
                    <a:pt x="597408" y="315468"/>
                  </a:moveTo>
                  <a:lnTo>
                    <a:pt x="403860" y="315468"/>
                  </a:lnTo>
                  <a:lnTo>
                    <a:pt x="423672" y="336804"/>
                  </a:lnTo>
                  <a:lnTo>
                    <a:pt x="423672" y="354602"/>
                  </a:lnTo>
                  <a:lnTo>
                    <a:pt x="498348" y="316992"/>
                  </a:lnTo>
                  <a:lnTo>
                    <a:pt x="509016" y="358140"/>
                  </a:lnTo>
                  <a:lnTo>
                    <a:pt x="509016" y="359664"/>
                  </a:lnTo>
                  <a:lnTo>
                    <a:pt x="597408" y="315468"/>
                  </a:lnTo>
                  <a:close/>
                </a:path>
                <a:path w="597534" h="464820">
                  <a:moveTo>
                    <a:pt x="509016" y="358140"/>
                  </a:moveTo>
                  <a:lnTo>
                    <a:pt x="498348" y="316992"/>
                  </a:lnTo>
                  <a:lnTo>
                    <a:pt x="416648" y="358140"/>
                  </a:lnTo>
                  <a:lnTo>
                    <a:pt x="509016" y="35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436682" y="3474211"/>
            <a:ext cx="33782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097">
              <a:spcBef>
                <a:spcPts val="130"/>
              </a:spcBef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5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25561" y="3378199"/>
            <a:ext cx="252729" cy="623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3950" b="1" spc="-50" dirty="0">
                <a:latin typeface="Times New Roman"/>
                <a:cs typeface="Times New Roman"/>
              </a:rPr>
              <a:t>*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40288" y="3294379"/>
            <a:ext cx="252729" cy="623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39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30137" y="2546096"/>
            <a:ext cx="1522095" cy="92704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6355" marR="5079" indent="-114293">
              <a:lnSpc>
                <a:spcPct val="99600"/>
              </a:lnSpc>
              <a:spcBef>
                <a:spcPts val="150"/>
              </a:spcBef>
            </a:pPr>
            <a:r>
              <a:rPr sz="2600" b="1" i="1" spc="-10" dirty="0">
                <a:solidFill>
                  <a:srgbClr val="7F7F7F"/>
                </a:solidFill>
                <a:latin typeface="Times New Roman"/>
                <a:cs typeface="Times New Roman"/>
              </a:rPr>
              <a:t>Space</a:t>
            </a:r>
            <a:r>
              <a:rPr sz="2600" spc="-10" dirty="0">
                <a:solidFill>
                  <a:srgbClr val="7F7F7F"/>
                </a:solidFill>
                <a:latin typeface="Times New Roman"/>
                <a:cs typeface="Times New Roman"/>
              </a:rPr>
              <a:t>,</a:t>
            </a:r>
            <a:r>
              <a:rPr sz="2600" b="1" i="1" spc="-10" dirty="0">
                <a:solidFill>
                  <a:srgbClr val="7F7F7F"/>
                </a:solidFill>
                <a:latin typeface="Times New Roman"/>
                <a:cs typeface="Times New Roman"/>
              </a:rPr>
              <a:t>Tab</a:t>
            </a:r>
            <a:r>
              <a:rPr sz="2600" spc="-10" dirty="0">
                <a:solidFill>
                  <a:srgbClr val="7F7F7F"/>
                </a:solidFill>
                <a:latin typeface="Times New Roman"/>
                <a:cs typeface="Times New Roman"/>
              </a:rPr>
              <a:t>, </a:t>
            </a:r>
            <a:r>
              <a:rPr sz="2600" b="1" i="1" dirty="0">
                <a:solidFill>
                  <a:srgbClr val="7F7F7F"/>
                </a:solidFill>
                <a:latin typeface="Times New Roman"/>
                <a:cs typeface="Times New Roman"/>
              </a:rPr>
              <a:t>EoLn</a:t>
            </a:r>
            <a:r>
              <a:rPr sz="2600" dirty="0">
                <a:solidFill>
                  <a:srgbClr val="7F7F7F"/>
                </a:solidFill>
                <a:latin typeface="Times New Roman"/>
                <a:cs typeface="Times New Roman"/>
              </a:rPr>
              <a:t>,</a:t>
            </a:r>
            <a:r>
              <a:rPr sz="26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299" b="1" spc="-25" dirty="0">
                <a:solidFill>
                  <a:srgbClr val="7F7F7F"/>
                </a:solidFill>
                <a:latin typeface="Times New Roman"/>
                <a:cs typeface="Times New Roman"/>
              </a:rPr>
              <a:t>...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656658" y="3298950"/>
            <a:ext cx="1461135" cy="2048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565748" algn="l"/>
              </a:tabLst>
            </a:pPr>
            <a:r>
              <a:rPr sz="3075" b="1" spc="-75" baseline="1355" dirty="0">
                <a:latin typeface="Times New Roman"/>
                <a:cs typeface="Times New Roman"/>
              </a:rPr>
              <a:t>1</a:t>
            </a:r>
            <a:r>
              <a:rPr sz="3075" b="1" baseline="1355" dirty="0">
                <a:latin typeface="Times New Roman"/>
                <a:cs typeface="Times New Roman"/>
              </a:rPr>
              <a:t>	</a:t>
            </a:r>
            <a:r>
              <a:rPr sz="3299" b="1" i="1" spc="-20" dirty="0">
                <a:latin typeface="Times New Roman"/>
                <a:cs typeface="Times New Roman"/>
              </a:rPr>
              <a:t>a</a:t>
            </a:r>
            <a:r>
              <a:rPr sz="3299" b="1" spc="-20" dirty="0">
                <a:latin typeface="Times New Roman"/>
                <a:cs typeface="Times New Roman"/>
              </a:rPr>
              <a:t>..</a:t>
            </a:r>
            <a:r>
              <a:rPr sz="3299" b="1" i="1" spc="-20" dirty="0">
                <a:latin typeface="Times New Roman"/>
                <a:cs typeface="Times New Roman"/>
              </a:rPr>
              <a:t>z</a:t>
            </a:r>
            <a:endParaRPr sz="3299">
              <a:latin typeface="Times New Roman"/>
              <a:cs typeface="Times New Roman"/>
            </a:endParaRPr>
          </a:p>
          <a:p>
            <a:pPr marL="329544">
              <a:spcBef>
                <a:spcPts val="2650"/>
              </a:spcBef>
            </a:pPr>
            <a:r>
              <a:rPr sz="3299" b="1" spc="-20" dirty="0">
                <a:latin typeface="Times New Roman"/>
                <a:cs typeface="Times New Roman"/>
              </a:rPr>
              <a:t>0..9</a:t>
            </a:r>
            <a:endParaRPr sz="3299">
              <a:latin typeface="Times New Roman"/>
              <a:cs typeface="Times New Roman"/>
            </a:endParaRPr>
          </a:p>
          <a:p>
            <a:pPr marL="902276">
              <a:spcBef>
                <a:spcPts val="1345"/>
              </a:spcBef>
              <a:tabLst>
                <a:tab pos="1315000" algn="l"/>
              </a:tabLst>
            </a:pPr>
            <a:r>
              <a:rPr sz="3299" b="1" spc="-50" dirty="0">
                <a:latin typeface="Times New Roman"/>
                <a:cs typeface="Times New Roman"/>
              </a:rPr>
              <a:t>:</a:t>
            </a:r>
            <a:r>
              <a:rPr sz="3299" b="1" dirty="0"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7F7F7F"/>
                </a:solidFill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050861" y="4981447"/>
            <a:ext cx="158115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spc="-50" dirty="0">
                <a:solidFill>
                  <a:srgbClr val="7F7F7F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84745" y="5991859"/>
            <a:ext cx="775335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  <a:tabLst>
                <a:tab pos="377801" algn="l"/>
              </a:tabLst>
            </a:pPr>
            <a:r>
              <a:rPr sz="2600" spc="-50" dirty="0">
                <a:solidFill>
                  <a:srgbClr val="7F7F7F"/>
                </a:solidFill>
                <a:latin typeface="Symbol"/>
                <a:cs typeface="Symbol"/>
              </a:rPr>
              <a:t></a:t>
            </a:r>
            <a:r>
              <a:rPr sz="260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7F7F7F"/>
                </a:solidFill>
                <a:latin typeface="Times New Roman"/>
                <a:cs typeface="Times New Roman"/>
              </a:rPr>
              <a:t>–</a:t>
            </a:r>
            <a:r>
              <a:rPr sz="2600" b="1" spc="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7F7F7F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79359" y="4074666"/>
            <a:ext cx="222250" cy="623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3950" b="1" i="1" spc="-50" dirty="0">
                <a:latin typeface="Times New Roman"/>
                <a:cs typeface="Times New Roman"/>
              </a:rPr>
              <a:t>s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451928" y="5249669"/>
            <a:ext cx="278130" cy="623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39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p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58" name="Zástupný symbol pro číslo snímku 57">
            <a:extLst>
              <a:ext uri="{FF2B5EF4-FFF2-40B4-BE49-F238E27FC236}">
                <a16:creationId xmlns:a16="http://schemas.microsoft.com/office/drawing/2014/main" id="{BABF0508-5B1D-5E8F-A93C-98A859F4D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6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5169" y="2330195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39233" y="1282700"/>
            <a:ext cx="8693785" cy="59103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8269" indent="-235570">
              <a:spcBef>
                <a:spcPts val="90"/>
              </a:spcBef>
              <a:buFont typeface="Times New Roman"/>
              <a:buChar char="•"/>
              <a:tabLst>
                <a:tab pos="248269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Vstup:</a:t>
            </a:r>
            <a:r>
              <a:rPr sz="32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DKA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M</a:t>
            </a:r>
            <a:r>
              <a:rPr sz="3200" i="1" spc="-4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rozpoznávající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lexémy</a:t>
            </a:r>
            <a:endParaRPr sz="3200">
              <a:latin typeface="Times New Roman"/>
              <a:cs typeface="Times New Roman"/>
            </a:endParaRPr>
          </a:p>
          <a:p>
            <a:pPr marL="248269" indent="-235570">
              <a:buFont typeface="Times New Roman"/>
              <a:buChar char="•"/>
              <a:tabLst>
                <a:tab pos="248269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Výstup:</a:t>
            </a:r>
            <a:r>
              <a:rPr sz="32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lexému</a:t>
            </a:r>
            <a:endParaRPr sz="3200">
              <a:latin typeface="Times New Roman"/>
              <a:cs typeface="Times New Roman"/>
            </a:endParaRPr>
          </a:p>
          <a:p>
            <a:pPr marL="363832" lvl="1" indent="-267953">
              <a:spcBef>
                <a:spcPts val="950"/>
              </a:spcBef>
              <a:buFont typeface="Times New Roman"/>
              <a:buChar char="•"/>
              <a:tabLst>
                <a:tab pos="363832" algn="l"/>
              </a:tabLst>
            </a:pP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500">
              <a:latin typeface="Times New Roman"/>
              <a:cs typeface="Times New Roman"/>
            </a:endParaRPr>
          </a:p>
          <a:p>
            <a:pPr marL="363832" lvl="1" indent="-267953">
              <a:spcBef>
                <a:spcPts val="20"/>
              </a:spcBef>
              <a:buFont typeface="Times New Roman"/>
              <a:buChar char="•"/>
              <a:tabLst>
                <a:tab pos="363832" algn="l"/>
              </a:tabLst>
            </a:pPr>
            <a:r>
              <a:rPr sz="3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while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další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znak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zdrojového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programu</a:t>
            </a:r>
            <a:endParaRPr sz="3500">
              <a:latin typeface="Times New Roman"/>
              <a:cs typeface="Times New Roman"/>
            </a:endParaRPr>
          </a:p>
          <a:p>
            <a:pPr marL="95879">
              <a:spcBef>
                <a:spcPts val="40"/>
              </a:spcBef>
            </a:pPr>
            <a:r>
              <a:rPr sz="3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500" b="1" spc="-1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M</a:t>
            </a:r>
            <a:r>
              <a:rPr sz="3500" i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může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udělat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přechod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se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symbolem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</a:t>
            </a:r>
            <a:r>
              <a:rPr sz="3500" b="1" spc="-25" dirty="0">
                <a:latin typeface="Times New Roman"/>
                <a:cs typeface="Times New Roman"/>
              </a:rPr>
              <a:t>:</a:t>
            </a:r>
            <a:endParaRPr sz="3500">
              <a:latin typeface="Times New Roman"/>
              <a:cs typeface="Times New Roman"/>
            </a:endParaRPr>
          </a:p>
          <a:p>
            <a:pPr marL="1371511" lvl="2" indent="-267953">
              <a:spcBef>
                <a:spcPts val="20"/>
              </a:spcBef>
              <a:buChar char="•"/>
              <a:tabLst>
                <a:tab pos="1371511" algn="l"/>
              </a:tabLst>
            </a:pPr>
            <a:r>
              <a:rPr sz="3500" dirty="0">
                <a:latin typeface="Times New Roman"/>
                <a:cs typeface="Times New Roman"/>
              </a:rPr>
              <a:t>přečti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  <a:p>
            <a:pPr marL="1371511" lvl="2" indent="-267953">
              <a:spcBef>
                <a:spcPts val="40"/>
              </a:spcBef>
              <a:buChar char="•"/>
              <a:tabLst>
                <a:tab pos="1371511" algn="l"/>
              </a:tabLst>
            </a:pPr>
            <a:r>
              <a:rPr sz="3500" dirty="0">
                <a:latin typeface="Times New Roman"/>
                <a:cs typeface="Times New Roman"/>
              </a:rPr>
              <a:t>udělej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přechod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v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M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symbol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  <a:p>
            <a:pPr marL="363832" lvl="1" indent="-267953">
              <a:spcBef>
                <a:spcPts val="20"/>
              </a:spcBef>
              <a:buFont typeface="Times New Roman"/>
              <a:buChar char="•"/>
              <a:tabLst>
                <a:tab pos="363832" algn="l"/>
              </a:tabLst>
            </a:pPr>
            <a:r>
              <a:rPr sz="3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if</a:t>
            </a:r>
            <a:r>
              <a:rPr sz="3500" b="1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M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v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koncovém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stavu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then</a:t>
            </a:r>
            <a:endParaRPr sz="3500">
              <a:latin typeface="Times New Roman"/>
              <a:cs typeface="Times New Roman"/>
            </a:endParaRPr>
          </a:p>
          <a:p>
            <a:pPr marL="1103558" marR="68575">
              <a:lnSpc>
                <a:spcPct val="100299"/>
              </a:lnSpc>
              <a:spcBef>
                <a:spcPts val="10"/>
              </a:spcBef>
            </a:pPr>
            <a:r>
              <a:rPr sz="3299" dirty="0">
                <a:latin typeface="Times New Roman"/>
                <a:cs typeface="Times New Roman"/>
              </a:rPr>
              <a:t>urči</a:t>
            </a:r>
            <a:r>
              <a:rPr sz="3299" spc="-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typ lexému,</a:t>
            </a:r>
            <a:r>
              <a:rPr sz="3299" spc="20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který</a:t>
            </a:r>
            <a:r>
              <a:rPr sz="3299" spc="15" dirty="0">
                <a:latin typeface="Times New Roman"/>
                <a:cs typeface="Times New Roman"/>
              </a:rPr>
              <a:t> </a:t>
            </a:r>
            <a:r>
              <a:rPr sz="3299" dirty="0">
                <a:latin typeface="Times New Roman"/>
                <a:cs typeface="Times New Roman"/>
              </a:rPr>
              <a:t>koresponduje</a:t>
            </a:r>
            <a:r>
              <a:rPr sz="3299" spc="-10" dirty="0">
                <a:latin typeface="Times New Roman"/>
                <a:cs typeface="Times New Roman"/>
              </a:rPr>
              <a:t> danému </a:t>
            </a:r>
            <a:r>
              <a:rPr sz="3299" dirty="0">
                <a:latin typeface="Times New Roman"/>
                <a:cs typeface="Times New Roman"/>
              </a:rPr>
              <a:t>koncovému</a:t>
            </a:r>
            <a:r>
              <a:rPr sz="3299" spc="20" dirty="0">
                <a:latin typeface="Times New Roman"/>
                <a:cs typeface="Times New Roman"/>
              </a:rPr>
              <a:t> </a:t>
            </a:r>
            <a:r>
              <a:rPr sz="3299" spc="-20" dirty="0">
                <a:latin typeface="Times New Roman"/>
                <a:cs typeface="Times New Roman"/>
              </a:rPr>
              <a:t>stavu</a:t>
            </a:r>
            <a:endParaRPr sz="3299">
              <a:latin typeface="Times New Roman"/>
              <a:cs typeface="Times New Roman"/>
            </a:endParaRPr>
          </a:p>
          <a:p>
            <a:pPr marL="320019">
              <a:spcBef>
                <a:spcPts val="15"/>
              </a:spcBef>
            </a:pPr>
            <a:r>
              <a:rPr sz="3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else</a:t>
            </a:r>
            <a:r>
              <a:rPr sz="3500" b="1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zahlas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lexikální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chybu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(napiš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zprávu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atd.)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15358" y="483108"/>
            <a:ext cx="8606155" cy="798830"/>
            <a:chOff x="1045345" y="483108"/>
            <a:chExt cx="8606155" cy="798830"/>
          </a:xfrm>
        </p:grpSpPr>
        <p:sp>
          <p:nvSpPr>
            <p:cNvPr id="5" name="object 5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0312" y="478028"/>
            <a:ext cx="10724066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062">
              <a:spcBef>
                <a:spcPts val="95"/>
              </a:spcBef>
            </a:pPr>
            <a:r>
              <a:rPr dirty="0"/>
              <a:t>Algoritmus:</a:t>
            </a:r>
            <a:r>
              <a:rPr spc="-114" dirty="0"/>
              <a:t> </a:t>
            </a:r>
            <a:r>
              <a:rPr dirty="0"/>
              <a:t>Určení</a:t>
            </a:r>
            <a:r>
              <a:rPr spc="-135" dirty="0"/>
              <a:t> </a:t>
            </a:r>
            <a:r>
              <a:rPr dirty="0"/>
              <a:t>typu</a:t>
            </a:r>
            <a:r>
              <a:rPr spc="-110" dirty="0"/>
              <a:t> </a:t>
            </a:r>
            <a:r>
              <a:rPr spc="-10" dirty="0"/>
              <a:t>lexému</a:t>
            </a:r>
          </a:p>
        </p:txBody>
      </p:sp>
      <p:sp>
        <p:nvSpPr>
          <p:cNvPr id="10" name="Zástupný symbol pro číslo snímku 9">
            <a:extLst>
              <a:ext uri="{FF2B5EF4-FFF2-40B4-BE49-F238E27FC236}">
                <a16:creationId xmlns:a16="http://schemas.microsoft.com/office/drawing/2014/main" id="{1D7CA2DC-D995-2F64-5991-A0CAE913E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7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18275" y="6193536"/>
            <a:ext cx="966469" cy="881380"/>
            <a:chOff x="1548262" y="6193536"/>
            <a:chExt cx="966469" cy="881380"/>
          </a:xfrm>
        </p:grpSpPr>
        <p:sp>
          <p:nvSpPr>
            <p:cNvPr id="3" name="object 3"/>
            <p:cNvSpPr/>
            <p:nvPr/>
          </p:nvSpPr>
          <p:spPr>
            <a:xfrm>
              <a:off x="1569598" y="6213347"/>
              <a:ext cx="923925" cy="840105"/>
            </a:xfrm>
            <a:custGeom>
              <a:avLst/>
              <a:gdLst/>
              <a:ahLst/>
              <a:cxnLst/>
              <a:rect l="l" t="t" r="r" b="b"/>
              <a:pathLst>
                <a:path w="923925" h="840104">
                  <a:moveTo>
                    <a:pt x="923543" y="839723"/>
                  </a:moveTo>
                  <a:lnTo>
                    <a:pt x="923543" y="0"/>
                  </a:lnTo>
                  <a:lnTo>
                    <a:pt x="0" y="0"/>
                  </a:lnTo>
                  <a:lnTo>
                    <a:pt x="0" y="839723"/>
                  </a:lnTo>
                  <a:lnTo>
                    <a:pt x="923543" y="83972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48262" y="6193536"/>
              <a:ext cx="966469" cy="881380"/>
            </a:xfrm>
            <a:custGeom>
              <a:avLst/>
              <a:gdLst/>
              <a:ahLst/>
              <a:cxnLst/>
              <a:rect l="l" t="t" r="r" b="b"/>
              <a:pathLst>
                <a:path w="966469" h="881379">
                  <a:moveTo>
                    <a:pt x="966216" y="880872"/>
                  </a:moveTo>
                  <a:lnTo>
                    <a:pt x="966216" y="0"/>
                  </a:lnTo>
                  <a:lnTo>
                    <a:pt x="0" y="0"/>
                  </a:lnTo>
                  <a:lnTo>
                    <a:pt x="0" y="880872"/>
                  </a:lnTo>
                  <a:lnTo>
                    <a:pt x="21336" y="8808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923544" y="41148"/>
                  </a:lnTo>
                  <a:lnTo>
                    <a:pt x="923544" y="19812"/>
                  </a:lnTo>
                  <a:lnTo>
                    <a:pt x="944880" y="41148"/>
                  </a:lnTo>
                  <a:lnTo>
                    <a:pt x="944880" y="880872"/>
                  </a:lnTo>
                  <a:lnTo>
                    <a:pt x="966216" y="880872"/>
                  </a:lnTo>
                  <a:close/>
                </a:path>
                <a:path w="966469" h="8813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966469" h="881379">
                  <a:moveTo>
                    <a:pt x="42672" y="8382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838200"/>
                  </a:lnTo>
                  <a:lnTo>
                    <a:pt x="42672" y="838200"/>
                  </a:lnTo>
                  <a:close/>
                </a:path>
                <a:path w="966469" h="881379">
                  <a:moveTo>
                    <a:pt x="944880" y="838200"/>
                  </a:moveTo>
                  <a:lnTo>
                    <a:pt x="21336" y="838200"/>
                  </a:lnTo>
                  <a:lnTo>
                    <a:pt x="42672" y="859536"/>
                  </a:lnTo>
                  <a:lnTo>
                    <a:pt x="42672" y="880872"/>
                  </a:lnTo>
                  <a:lnTo>
                    <a:pt x="923544" y="880872"/>
                  </a:lnTo>
                  <a:lnTo>
                    <a:pt x="923544" y="859536"/>
                  </a:lnTo>
                  <a:lnTo>
                    <a:pt x="944880" y="838200"/>
                  </a:lnTo>
                  <a:close/>
                </a:path>
                <a:path w="966469" h="881379">
                  <a:moveTo>
                    <a:pt x="42672" y="880872"/>
                  </a:moveTo>
                  <a:lnTo>
                    <a:pt x="42672" y="859536"/>
                  </a:lnTo>
                  <a:lnTo>
                    <a:pt x="21336" y="838200"/>
                  </a:lnTo>
                  <a:lnTo>
                    <a:pt x="21336" y="880872"/>
                  </a:lnTo>
                  <a:lnTo>
                    <a:pt x="42672" y="880872"/>
                  </a:lnTo>
                  <a:close/>
                </a:path>
                <a:path w="966469" h="881379">
                  <a:moveTo>
                    <a:pt x="944880" y="41148"/>
                  </a:moveTo>
                  <a:lnTo>
                    <a:pt x="923544" y="19812"/>
                  </a:lnTo>
                  <a:lnTo>
                    <a:pt x="923544" y="41148"/>
                  </a:lnTo>
                  <a:lnTo>
                    <a:pt x="944880" y="41148"/>
                  </a:lnTo>
                  <a:close/>
                </a:path>
                <a:path w="966469" h="881379">
                  <a:moveTo>
                    <a:pt x="944880" y="838200"/>
                  </a:moveTo>
                  <a:lnTo>
                    <a:pt x="944880" y="41148"/>
                  </a:lnTo>
                  <a:lnTo>
                    <a:pt x="923544" y="41148"/>
                  </a:lnTo>
                  <a:lnTo>
                    <a:pt x="923544" y="838200"/>
                  </a:lnTo>
                  <a:lnTo>
                    <a:pt x="944880" y="838200"/>
                  </a:lnTo>
                  <a:close/>
                </a:path>
                <a:path w="966469" h="881379">
                  <a:moveTo>
                    <a:pt x="944880" y="880872"/>
                  </a:moveTo>
                  <a:lnTo>
                    <a:pt x="944880" y="838200"/>
                  </a:lnTo>
                  <a:lnTo>
                    <a:pt x="923544" y="859536"/>
                  </a:lnTo>
                  <a:lnTo>
                    <a:pt x="923544" y="880872"/>
                  </a:lnTo>
                  <a:lnTo>
                    <a:pt x="944880" y="88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186498" y="5620512"/>
            <a:ext cx="4040504" cy="431800"/>
            <a:chOff x="1816486" y="5620512"/>
            <a:chExt cx="4040504" cy="431800"/>
          </a:xfrm>
        </p:grpSpPr>
        <p:sp>
          <p:nvSpPr>
            <p:cNvPr id="6" name="object 6"/>
            <p:cNvSpPr/>
            <p:nvPr/>
          </p:nvSpPr>
          <p:spPr>
            <a:xfrm>
              <a:off x="4088769" y="5626608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82674" y="5620512"/>
              <a:ext cx="262255" cy="431800"/>
            </a:xfrm>
            <a:custGeom>
              <a:avLst/>
              <a:gdLst/>
              <a:ahLst/>
              <a:cxnLst/>
              <a:rect l="l" t="t" r="r" b="b"/>
              <a:pathLst>
                <a:path w="262254" h="431800">
                  <a:moveTo>
                    <a:pt x="262128" y="431292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6096" y="431292"/>
                  </a:ln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1460" y="10668"/>
                  </a:lnTo>
                  <a:lnTo>
                    <a:pt x="251460" y="6096"/>
                  </a:lnTo>
                  <a:lnTo>
                    <a:pt x="257556" y="10668"/>
                  </a:lnTo>
                  <a:lnTo>
                    <a:pt x="257556" y="431292"/>
                  </a:lnTo>
                  <a:lnTo>
                    <a:pt x="262128" y="431292"/>
                  </a:lnTo>
                  <a:close/>
                </a:path>
                <a:path w="262254" h="431800">
                  <a:moveTo>
                    <a:pt x="10668" y="10668"/>
                  </a:move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close/>
                </a:path>
                <a:path w="262254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6096" y="10668"/>
                  </a:lnTo>
                  <a:lnTo>
                    <a:pt x="6096" y="420624"/>
                  </a:lnTo>
                  <a:lnTo>
                    <a:pt x="10668" y="420624"/>
                  </a:lnTo>
                  <a:close/>
                </a:path>
                <a:path w="262254" h="431800">
                  <a:moveTo>
                    <a:pt x="257556" y="420624"/>
                  </a:moveTo>
                  <a:lnTo>
                    <a:pt x="6096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1460" y="431292"/>
                  </a:lnTo>
                  <a:lnTo>
                    <a:pt x="251460" y="425196"/>
                  </a:lnTo>
                  <a:lnTo>
                    <a:pt x="257556" y="420624"/>
                  </a:lnTo>
                  <a:close/>
                </a:path>
                <a:path w="262254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6096" y="420624"/>
                  </a:lnTo>
                  <a:lnTo>
                    <a:pt x="6096" y="431292"/>
                  </a:lnTo>
                  <a:lnTo>
                    <a:pt x="10668" y="431292"/>
                  </a:lnTo>
                  <a:close/>
                </a:path>
                <a:path w="262254" h="431800">
                  <a:moveTo>
                    <a:pt x="257556" y="10668"/>
                  </a:moveTo>
                  <a:lnTo>
                    <a:pt x="251460" y="6096"/>
                  </a:lnTo>
                  <a:lnTo>
                    <a:pt x="251460" y="10668"/>
                  </a:lnTo>
                  <a:lnTo>
                    <a:pt x="257556" y="10668"/>
                  </a:lnTo>
                  <a:close/>
                </a:path>
                <a:path w="262254" h="431800">
                  <a:moveTo>
                    <a:pt x="257556" y="420624"/>
                  </a:moveTo>
                  <a:lnTo>
                    <a:pt x="257556" y="10668"/>
                  </a:lnTo>
                  <a:lnTo>
                    <a:pt x="251460" y="10668"/>
                  </a:lnTo>
                  <a:lnTo>
                    <a:pt x="251460" y="420624"/>
                  </a:lnTo>
                  <a:lnTo>
                    <a:pt x="257556" y="420624"/>
                  </a:lnTo>
                  <a:close/>
                </a:path>
                <a:path w="262254" h="431800">
                  <a:moveTo>
                    <a:pt x="257556" y="431292"/>
                  </a:moveTo>
                  <a:lnTo>
                    <a:pt x="257556" y="420624"/>
                  </a:lnTo>
                  <a:lnTo>
                    <a:pt x="251460" y="425196"/>
                  </a:lnTo>
                  <a:lnTo>
                    <a:pt x="251460" y="431292"/>
                  </a:lnTo>
                  <a:lnTo>
                    <a:pt x="257556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99054" y="5626608"/>
              <a:ext cx="253365" cy="419100"/>
            </a:xfrm>
            <a:custGeom>
              <a:avLst/>
              <a:gdLst/>
              <a:ahLst/>
              <a:cxnLst/>
              <a:rect l="l" t="t" r="r" b="b"/>
              <a:pathLst>
                <a:path w="253364" h="419100">
                  <a:moveTo>
                    <a:pt x="252983" y="419099"/>
                  </a:moveTo>
                  <a:lnTo>
                    <a:pt x="25298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2983" y="41909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94482" y="5620512"/>
              <a:ext cx="262255" cy="431800"/>
            </a:xfrm>
            <a:custGeom>
              <a:avLst/>
              <a:gdLst/>
              <a:ahLst/>
              <a:cxnLst/>
              <a:rect l="l" t="t" r="r" b="b"/>
              <a:pathLst>
                <a:path w="262254" h="431800">
                  <a:moveTo>
                    <a:pt x="262128" y="431292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4572" y="431292"/>
                  </a:ln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1460" y="10668"/>
                  </a:lnTo>
                  <a:lnTo>
                    <a:pt x="251460" y="6096"/>
                  </a:lnTo>
                  <a:lnTo>
                    <a:pt x="257556" y="10668"/>
                  </a:lnTo>
                  <a:lnTo>
                    <a:pt x="257556" y="431292"/>
                  </a:lnTo>
                  <a:lnTo>
                    <a:pt x="262128" y="431292"/>
                  </a:lnTo>
                  <a:close/>
                </a:path>
                <a:path w="262254" h="431800">
                  <a:moveTo>
                    <a:pt x="10668" y="10668"/>
                  </a:move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262254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420624"/>
                  </a:lnTo>
                  <a:lnTo>
                    <a:pt x="10668" y="420624"/>
                  </a:lnTo>
                  <a:close/>
                </a:path>
                <a:path w="262254" h="431800">
                  <a:moveTo>
                    <a:pt x="257556" y="420624"/>
                  </a:moveTo>
                  <a:lnTo>
                    <a:pt x="4572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1460" y="431292"/>
                  </a:lnTo>
                  <a:lnTo>
                    <a:pt x="251460" y="425196"/>
                  </a:lnTo>
                  <a:lnTo>
                    <a:pt x="257556" y="420624"/>
                  </a:lnTo>
                  <a:close/>
                </a:path>
                <a:path w="262254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4572" y="420624"/>
                  </a:lnTo>
                  <a:lnTo>
                    <a:pt x="4572" y="431292"/>
                  </a:lnTo>
                  <a:lnTo>
                    <a:pt x="10668" y="431292"/>
                  </a:lnTo>
                  <a:close/>
                </a:path>
                <a:path w="262254" h="431800">
                  <a:moveTo>
                    <a:pt x="257556" y="10668"/>
                  </a:moveTo>
                  <a:lnTo>
                    <a:pt x="251460" y="6096"/>
                  </a:lnTo>
                  <a:lnTo>
                    <a:pt x="251460" y="10668"/>
                  </a:lnTo>
                  <a:lnTo>
                    <a:pt x="257556" y="10668"/>
                  </a:lnTo>
                  <a:close/>
                </a:path>
                <a:path w="262254" h="431800">
                  <a:moveTo>
                    <a:pt x="257556" y="420624"/>
                  </a:moveTo>
                  <a:lnTo>
                    <a:pt x="257556" y="10668"/>
                  </a:lnTo>
                  <a:lnTo>
                    <a:pt x="251460" y="10668"/>
                  </a:lnTo>
                  <a:lnTo>
                    <a:pt x="251460" y="420624"/>
                  </a:lnTo>
                  <a:lnTo>
                    <a:pt x="257556" y="420624"/>
                  </a:lnTo>
                  <a:close/>
                </a:path>
                <a:path w="262254" h="431800">
                  <a:moveTo>
                    <a:pt x="257556" y="431292"/>
                  </a:moveTo>
                  <a:lnTo>
                    <a:pt x="257556" y="420624"/>
                  </a:lnTo>
                  <a:lnTo>
                    <a:pt x="251460" y="425196"/>
                  </a:lnTo>
                  <a:lnTo>
                    <a:pt x="251460" y="431292"/>
                  </a:lnTo>
                  <a:lnTo>
                    <a:pt x="257556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1058" y="5626608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16486" y="5620512"/>
              <a:ext cx="262255" cy="431800"/>
            </a:xfrm>
            <a:custGeom>
              <a:avLst/>
              <a:gdLst/>
              <a:ahLst/>
              <a:cxnLst/>
              <a:rect l="l" t="t" r="r" b="b"/>
              <a:pathLst>
                <a:path w="262255" h="431800">
                  <a:moveTo>
                    <a:pt x="262128" y="431292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4572" y="431292"/>
                  </a:ln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1460" y="10668"/>
                  </a:lnTo>
                  <a:lnTo>
                    <a:pt x="251460" y="6096"/>
                  </a:lnTo>
                  <a:lnTo>
                    <a:pt x="256032" y="10668"/>
                  </a:lnTo>
                  <a:lnTo>
                    <a:pt x="256032" y="431292"/>
                  </a:lnTo>
                  <a:lnTo>
                    <a:pt x="262128" y="431292"/>
                  </a:lnTo>
                  <a:close/>
                </a:path>
                <a:path w="262255" h="431800">
                  <a:moveTo>
                    <a:pt x="10668" y="10668"/>
                  </a:move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262255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420624"/>
                  </a:lnTo>
                  <a:lnTo>
                    <a:pt x="10668" y="420624"/>
                  </a:lnTo>
                  <a:close/>
                </a:path>
                <a:path w="262255" h="431800">
                  <a:moveTo>
                    <a:pt x="256032" y="420624"/>
                  </a:moveTo>
                  <a:lnTo>
                    <a:pt x="4572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1460" y="431292"/>
                  </a:lnTo>
                  <a:lnTo>
                    <a:pt x="251460" y="425196"/>
                  </a:lnTo>
                  <a:lnTo>
                    <a:pt x="256032" y="420624"/>
                  </a:lnTo>
                  <a:close/>
                </a:path>
                <a:path w="262255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4572" y="420624"/>
                  </a:lnTo>
                  <a:lnTo>
                    <a:pt x="4572" y="431292"/>
                  </a:lnTo>
                  <a:lnTo>
                    <a:pt x="10668" y="431292"/>
                  </a:lnTo>
                  <a:close/>
                </a:path>
                <a:path w="262255" h="431800">
                  <a:moveTo>
                    <a:pt x="256032" y="10668"/>
                  </a:moveTo>
                  <a:lnTo>
                    <a:pt x="251460" y="6096"/>
                  </a:lnTo>
                  <a:lnTo>
                    <a:pt x="251460" y="10668"/>
                  </a:lnTo>
                  <a:lnTo>
                    <a:pt x="256032" y="10668"/>
                  </a:lnTo>
                  <a:close/>
                </a:path>
                <a:path w="262255" h="431800">
                  <a:moveTo>
                    <a:pt x="256032" y="420624"/>
                  </a:moveTo>
                  <a:lnTo>
                    <a:pt x="256032" y="10668"/>
                  </a:lnTo>
                  <a:lnTo>
                    <a:pt x="251460" y="10668"/>
                  </a:lnTo>
                  <a:lnTo>
                    <a:pt x="251460" y="420624"/>
                  </a:lnTo>
                  <a:lnTo>
                    <a:pt x="256032" y="420624"/>
                  </a:lnTo>
                  <a:close/>
                </a:path>
                <a:path w="262255" h="431800">
                  <a:moveTo>
                    <a:pt x="256032" y="431292"/>
                  </a:moveTo>
                  <a:lnTo>
                    <a:pt x="256032" y="420624"/>
                  </a:lnTo>
                  <a:lnTo>
                    <a:pt x="251460" y="425196"/>
                  </a:lnTo>
                  <a:lnTo>
                    <a:pt x="251460" y="431292"/>
                  </a:lnTo>
                  <a:lnTo>
                    <a:pt x="256032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25502" y="5626608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19406" y="5620512"/>
              <a:ext cx="262255" cy="431800"/>
            </a:xfrm>
            <a:custGeom>
              <a:avLst/>
              <a:gdLst/>
              <a:ahLst/>
              <a:cxnLst/>
              <a:rect l="l" t="t" r="r" b="b"/>
              <a:pathLst>
                <a:path w="262255" h="431800">
                  <a:moveTo>
                    <a:pt x="262128" y="431292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6096" y="431292"/>
                  </a:ln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2984" y="10668"/>
                  </a:lnTo>
                  <a:lnTo>
                    <a:pt x="252984" y="6096"/>
                  </a:lnTo>
                  <a:lnTo>
                    <a:pt x="257556" y="10668"/>
                  </a:lnTo>
                  <a:lnTo>
                    <a:pt x="257556" y="431292"/>
                  </a:lnTo>
                  <a:lnTo>
                    <a:pt x="262128" y="431292"/>
                  </a:lnTo>
                  <a:close/>
                </a:path>
                <a:path w="262255" h="431800">
                  <a:moveTo>
                    <a:pt x="10668" y="10668"/>
                  </a:move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close/>
                </a:path>
                <a:path w="262255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6096" y="10668"/>
                  </a:lnTo>
                  <a:lnTo>
                    <a:pt x="6096" y="420624"/>
                  </a:lnTo>
                  <a:lnTo>
                    <a:pt x="10668" y="420624"/>
                  </a:lnTo>
                  <a:close/>
                </a:path>
                <a:path w="262255" h="431800">
                  <a:moveTo>
                    <a:pt x="257556" y="420624"/>
                  </a:moveTo>
                  <a:lnTo>
                    <a:pt x="6096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2984" y="431292"/>
                  </a:lnTo>
                  <a:lnTo>
                    <a:pt x="252984" y="425196"/>
                  </a:lnTo>
                  <a:lnTo>
                    <a:pt x="257556" y="420624"/>
                  </a:lnTo>
                  <a:close/>
                </a:path>
                <a:path w="262255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6096" y="420624"/>
                  </a:lnTo>
                  <a:lnTo>
                    <a:pt x="6096" y="431292"/>
                  </a:lnTo>
                  <a:lnTo>
                    <a:pt x="10668" y="431292"/>
                  </a:lnTo>
                  <a:close/>
                </a:path>
                <a:path w="262255" h="431800">
                  <a:moveTo>
                    <a:pt x="257556" y="10668"/>
                  </a:moveTo>
                  <a:lnTo>
                    <a:pt x="252984" y="6096"/>
                  </a:lnTo>
                  <a:lnTo>
                    <a:pt x="252984" y="10668"/>
                  </a:lnTo>
                  <a:lnTo>
                    <a:pt x="257556" y="10668"/>
                  </a:lnTo>
                  <a:close/>
                </a:path>
                <a:path w="262255" h="431800">
                  <a:moveTo>
                    <a:pt x="257556" y="420624"/>
                  </a:moveTo>
                  <a:lnTo>
                    <a:pt x="257556" y="10668"/>
                  </a:lnTo>
                  <a:lnTo>
                    <a:pt x="252984" y="10668"/>
                  </a:lnTo>
                  <a:lnTo>
                    <a:pt x="252984" y="420624"/>
                  </a:lnTo>
                  <a:lnTo>
                    <a:pt x="257556" y="420624"/>
                  </a:lnTo>
                  <a:close/>
                </a:path>
                <a:path w="262255" h="431800">
                  <a:moveTo>
                    <a:pt x="257556" y="431292"/>
                  </a:moveTo>
                  <a:lnTo>
                    <a:pt x="257556" y="420624"/>
                  </a:lnTo>
                  <a:lnTo>
                    <a:pt x="252984" y="425196"/>
                  </a:lnTo>
                  <a:lnTo>
                    <a:pt x="252984" y="431292"/>
                  </a:lnTo>
                  <a:lnTo>
                    <a:pt x="257556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28422" y="5626608"/>
              <a:ext cx="253365" cy="419100"/>
            </a:xfrm>
            <a:custGeom>
              <a:avLst/>
              <a:gdLst/>
              <a:ahLst/>
              <a:cxnLst/>
              <a:rect l="l" t="t" r="r" b="b"/>
              <a:pathLst>
                <a:path w="253364" h="419100">
                  <a:moveTo>
                    <a:pt x="252983" y="419099"/>
                  </a:moveTo>
                  <a:lnTo>
                    <a:pt x="25298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298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23850" y="5620512"/>
              <a:ext cx="262255" cy="431800"/>
            </a:xfrm>
            <a:custGeom>
              <a:avLst/>
              <a:gdLst/>
              <a:ahLst/>
              <a:cxnLst/>
              <a:rect l="l" t="t" r="r" b="b"/>
              <a:pathLst>
                <a:path w="262255" h="431800">
                  <a:moveTo>
                    <a:pt x="262128" y="431292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4572" y="431292"/>
                  </a:ln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1460" y="10668"/>
                  </a:lnTo>
                  <a:lnTo>
                    <a:pt x="251460" y="6096"/>
                  </a:lnTo>
                  <a:lnTo>
                    <a:pt x="257556" y="10668"/>
                  </a:lnTo>
                  <a:lnTo>
                    <a:pt x="257556" y="431292"/>
                  </a:lnTo>
                  <a:lnTo>
                    <a:pt x="262128" y="431292"/>
                  </a:lnTo>
                  <a:close/>
                </a:path>
                <a:path w="262255" h="431800">
                  <a:moveTo>
                    <a:pt x="10668" y="10668"/>
                  </a:move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262255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420624"/>
                  </a:lnTo>
                  <a:lnTo>
                    <a:pt x="10668" y="420624"/>
                  </a:lnTo>
                  <a:close/>
                </a:path>
                <a:path w="262255" h="431800">
                  <a:moveTo>
                    <a:pt x="257556" y="420624"/>
                  </a:moveTo>
                  <a:lnTo>
                    <a:pt x="4572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1460" y="431292"/>
                  </a:lnTo>
                  <a:lnTo>
                    <a:pt x="251460" y="425196"/>
                  </a:lnTo>
                  <a:lnTo>
                    <a:pt x="257556" y="420624"/>
                  </a:lnTo>
                  <a:close/>
                </a:path>
                <a:path w="262255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4572" y="420624"/>
                  </a:lnTo>
                  <a:lnTo>
                    <a:pt x="4572" y="431292"/>
                  </a:lnTo>
                  <a:lnTo>
                    <a:pt x="10668" y="431292"/>
                  </a:lnTo>
                  <a:close/>
                </a:path>
                <a:path w="262255" h="431800">
                  <a:moveTo>
                    <a:pt x="257556" y="10668"/>
                  </a:moveTo>
                  <a:lnTo>
                    <a:pt x="251460" y="6096"/>
                  </a:lnTo>
                  <a:lnTo>
                    <a:pt x="251460" y="10668"/>
                  </a:lnTo>
                  <a:lnTo>
                    <a:pt x="257556" y="10668"/>
                  </a:lnTo>
                  <a:close/>
                </a:path>
                <a:path w="262255" h="431800">
                  <a:moveTo>
                    <a:pt x="257556" y="420624"/>
                  </a:moveTo>
                  <a:lnTo>
                    <a:pt x="257556" y="10668"/>
                  </a:lnTo>
                  <a:lnTo>
                    <a:pt x="251460" y="10668"/>
                  </a:lnTo>
                  <a:lnTo>
                    <a:pt x="251460" y="420624"/>
                  </a:lnTo>
                  <a:lnTo>
                    <a:pt x="257556" y="420624"/>
                  </a:lnTo>
                  <a:close/>
                </a:path>
                <a:path w="262255" h="431800">
                  <a:moveTo>
                    <a:pt x="257556" y="431292"/>
                  </a:moveTo>
                  <a:lnTo>
                    <a:pt x="257556" y="420624"/>
                  </a:lnTo>
                  <a:lnTo>
                    <a:pt x="251460" y="425196"/>
                  </a:lnTo>
                  <a:lnTo>
                    <a:pt x="251460" y="431292"/>
                  </a:lnTo>
                  <a:lnTo>
                    <a:pt x="257556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81406" y="5626608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5310" y="5620512"/>
              <a:ext cx="262255" cy="431800"/>
            </a:xfrm>
            <a:custGeom>
              <a:avLst/>
              <a:gdLst/>
              <a:ahLst/>
              <a:cxnLst/>
              <a:rect l="l" t="t" r="r" b="b"/>
              <a:pathLst>
                <a:path w="262254" h="431800">
                  <a:moveTo>
                    <a:pt x="262128" y="431292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6096" y="431292"/>
                  </a:ln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1460" y="10668"/>
                  </a:lnTo>
                  <a:lnTo>
                    <a:pt x="251460" y="6096"/>
                  </a:lnTo>
                  <a:lnTo>
                    <a:pt x="257556" y="10668"/>
                  </a:lnTo>
                  <a:lnTo>
                    <a:pt x="257556" y="431292"/>
                  </a:lnTo>
                  <a:lnTo>
                    <a:pt x="262128" y="431292"/>
                  </a:lnTo>
                  <a:close/>
                </a:path>
                <a:path w="262254" h="431800">
                  <a:moveTo>
                    <a:pt x="10668" y="10668"/>
                  </a:move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close/>
                </a:path>
                <a:path w="262254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6096" y="10668"/>
                  </a:lnTo>
                  <a:lnTo>
                    <a:pt x="6096" y="420624"/>
                  </a:lnTo>
                  <a:lnTo>
                    <a:pt x="10668" y="420624"/>
                  </a:lnTo>
                  <a:close/>
                </a:path>
                <a:path w="262254" h="431800">
                  <a:moveTo>
                    <a:pt x="257556" y="420624"/>
                  </a:moveTo>
                  <a:lnTo>
                    <a:pt x="6096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1460" y="431292"/>
                  </a:lnTo>
                  <a:lnTo>
                    <a:pt x="251460" y="425196"/>
                  </a:lnTo>
                  <a:lnTo>
                    <a:pt x="257556" y="420624"/>
                  </a:lnTo>
                  <a:close/>
                </a:path>
                <a:path w="262254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6096" y="420624"/>
                  </a:lnTo>
                  <a:lnTo>
                    <a:pt x="6096" y="431292"/>
                  </a:lnTo>
                  <a:lnTo>
                    <a:pt x="10668" y="431292"/>
                  </a:lnTo>
                  <a:close/>
                </a:path>
                <a:path w="262254" h="431800">
                  <a:moveTo>
                    <a:pt x="257556" y="10668"/>
                  </a:moveTo>
                  <a:lnTo>
                    <a:pt x="251460" y="6096"/>
                  </a:lnTo>
                  <a:lnTo>
                    <a:pt x="251460" y="10668"/>
                  </a:lnTo>
                  <a:lnTo>
                    <a:pt x="257556" y="10668"/>
                  </a:lnTo>
                  <a:close/>
                </a:path>
                <a:path w="262254" h="431800">
                  <a:moveTo>
                    <a:pt x="257556" y="420624"/>
                  </a:moveTo>
                  <a:lnTo>
                    <a:pt x="257556" y="10668"/>
                  </a:lnTo>
                  <a:lnTo>
                    <a:pt x="251460" y="10668"/>
                  </a:lnTo>
                  <a:lnTo>
                    <a:pt x="251460" y="420624"/>
                  </a:lnTo>
                  <a:lnTo>
                    <a:pt x="257556" y="420624"/>
                  </a:lnTo>
                  <a:close/>
                </a:path>
                <a:path w="262254" h="431800">
                  <a:moveTo>
                    <a:pt x="257556" y="431292"/>
                  </a:moveTo>
                  <a:lnTo>
                    <a:pt x="257556" y="420624"/>
                  </a:lnTo>
                  <a:lnTo>
                    <a:pt x="251460" y="425196"/>
                  </a:lnTo>
                  <a:lnTo>
                    <a:pt x="251460" y="431292"/>
                  </a:lnTo>
                  <a:lnTo>
                    <a:pt x="257556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32866" y="5626608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26770" y="5620512"/>
              <a:ext cx="264160" cy="431800"/>
            </a:xfrm>
            <a:custGeom>
              <a:avLst/>
              <a:gdLst/>
              <a:ahLst/>
              <a:cxnLst/>
              <a:rect l="l" t="t" r="r" b="b"/>
              <a:pathLst>
                <a:path w="264160" h="431800">
                  <a:moveTo>
                    <a:pt x="263652" y="431292"/>
                  </a:moveTo>
                  <a:lnTo>
                    <a:pt x="263652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6096" y="431292"/>
                  </a:ln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2984" y="10668"/>
                  </a:lnTo>
                  <a:lnTo>
                    <a:pt x="252984" y="6096"/>
                  </a:lnTo>
                  <a:lnTo>
                    <a:pt x="257556" y="10668"/>
                  </a:lnTo>
                  <a:lnTo>
                    <a:pt x="257556" y="431292"/>
                  </a:lnTo>
                  <a:lnTo>
                    <a:pt x="263652" y="431292"/>
                  </a:lnTo>
                  <a:close/>
                </a:path>
                <a:path w="264160" h="431800">
                  <a:moveTo>
                    <a:pt x="10668" y="10668"/>
                  </a:move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close/>
                </a:path>
                <a:path w="264160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6096" y="10668"/>
                  </a:lnTo>
                  <a:lnTo>
                    <a:pt x="6096" y="420624"/>
                  </a:lnTo>
                  <a:lnTo>
                    <a:pt x="10668" y="420624"/>
                  </a:lnTo>
                  <a:close/>
                </a:path>
                <a:path w="264160" h="431800">
                  <a:moveTo>
                    <a:pt x="257556" y="420624"/>
                  </a:moveTo>
                  <a:lnTo>
                    <a:pt x="6096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2984" y="431292"/>
                  </a:lnTo>
                  <a:lnTo>
                    <a:pt x="252984" y="425196"/>
                  </a:lnTo>
                  <a:lnTo>
                    <a:pt x="257556" y="420624"/>
                  </a:lnTo>
                  <a:close/>
                </a:path>
                <a:path w="264160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6096" y="420624"/>
                  </a:lnTo>
                  <a:lnTo>
                    <a:pt x="6096" y="431292"/>
                  </a:lnTo>
                  <a:lnTo>
                    <a:pt x="10668" y="431292"/>
                  </a:lnTo>
                  <a:close/>
                </a:path>
                <a:path w="264160" h="431800">
                  <a:moveTo>
                    <a:pt x="257556" y="10668"/>
                  </a:moveTo>
                  <a:lnTo>
                    <a:pt x="252984" y="6096"/>
                  </a:lnTo>
                  <a:lnTo>
                    <a:pt x="252984" y="10668"/>
                  </a:lnTo>
                  <a:lnTo>
                    <a:pt x="257556" y="10668"/>
                  </a:lnTo>
                  <a:close/>
                </a:path>
                <a:path w="264160" h="431800">
                  <a:moveTo>
                    <a:pt x="257556" y="420624"/>
                  </a:moveTo>
                  <a:lnTo>
                    <a:pt x="257556" y="10668"/>
                  </a:lnTo>
                  <a:lnTo>
                    <a:pt x="252984" y="10668"/>
                  </a:lnTo>
                  <a:lnTo>
                    <a:pt x="252984" y="420624"/>
                  </a:lnTo>
                  <a:lnTo>
                    <a:pt x="257556" y="420624"/>
                  </a:lnTo>
                  <a:close/>
                </a:path>
                <a:path w="264160" h="431800">
                  <a:moveTo>
                    <a:pt x="257556" y="431292"/>
                  </a:moveTo>
                  <a:lnTo>
                    <a:pt x="257556" y="420624"/>
                  </a:lnTo>
                  <a:lnTo>
                    <a:pt x="252984" y="425196"/>
                  </a:lnTo>
                  <a:lnTo>
                    <a:pt x="252984" y="431292"/>
                  </a:lnTo>
                  <a:lnTo>
                    <a:pt x="257556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415358" y="483108"/>
            <a:ext cx="8606155" cy="798830"/>
            <a:chOff x="1045345" y="483108"/>
            <a:chExt cx="8606155" cy="798830"/>
          </a:xfrm>
        </p:grpSpPr>
        <p:sp>
          <p:nvSpPr>
            <p:cNvPr id="21" name="object 21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2449512" y="478028"/>
            <a:ext cx="7954420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1475" algn="l">
              <a:spcBef>
                <a:spcPts val="95"/>
              </a:spcBef>
            </a:pPr>
            <a:r>
              <a:rPr dirty="0"/>
              <a:t>Určení</a:t>
            </a:r>
            <a:r>
              <a:rPr spc="-105" dirty="0"/>
              <a:t> </a:t>
            </a:r>
            <a:r>
              <a:rPr dirty="0"/>
              <a:t>typu</a:t>
            </a:r>
            <a:r>
              <a:rPr spc="-70" dirty="0"/>
              <a:t> </a:t>
            </a:r>
            <a:r>
              <a:rPr dirty="0"/>
              <a:t>lexému:</a:t>
            </a:r>
            <a:r>
              <a:rPr spc="-80" dirty="0"/>
              <a:t> </a:t>
            </a:r>
            <a:r>
              <a:rPr spc="-10" dirty="0"/>
              <a:t>Příklad</a:t>
            </a:r>
          </a:p>
        </p:txBody>
      </p:sp>
      <p:grpSp>
        <p:nvGrpSpPr>
          <p:cNvPr id="24" name="object 24"/>
          <p:cNvGrpSpPr/>
          <p:nvPr/>
        </p:nvGrpSpPr>
        <p:grpSpPr>
          <a:xfrm>
            <a:off x="3754951" y="1406654"/>
            <a:ext cx="2810510" cy="3988435"/>
            <a:chOff x="2384938" y="1406652"/>
            <a:chExt cx="2810510" cy="3988435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7986" y="1406652"/>
              <a:ext cx="2807208" cy="398830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409322" y="3695699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313943"/>
                  </a:moveTo>
                  <a:lnTo>
                    <a:pt x="419099" y="103631"/>
                  </a:lnTo>
                  <a:lnTo>
                    <a:pt x="105155" y="103631"/>
                  </a:lnTo>
                  <a:lnTo>
                    <a:pt x="105155" y="0"/>
                  </a:lnTo>
                  <a:lnTo>
                    <a:pt x="0" y="208787"/>
                  </a:lnTo>
                  <a:lnTo>
                    <a:pt x="105155" y="419099"/>
                  </a:lnTo>
                  <a:lnTo>
                    <a:pt x="105155" y="313943"/>
                  </a:lnTo>
                  <a:lnTo>
                    <a:pt x="419099" y="3139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84938" y="3605784"/>
              <a:ext cx="464820" cy="597535"/>
            </a:xfrm>
            <a:custGeom>
              <a:avLst/>
              <a:gdLst/>
              <a:ahLst/>
              <a:cxnLst/>
              <a:rect l="l" t="t" r="r" b="b"/>
              <a:pathLst>
                <a:path w="464819" h="597535">
                  <a:moveTo>
                    <a:pt x="149352" y="173736"/>
                  </a:moveTo>
                  <a:lnTo>
                    <a:pt x="149352" y="0"/>
                  </a:lnTo>
                  <a:lnTo>
                    <a:pt x="0" y="298704"/>
                  </a:lnTo>
                  <a:lnTo>
                    <a:pt x="42672" y="384048"/>
                  </a:lnTo>
                  <a:lnTo>
                    <a:pt x="42672" y="289560"/>
                  </a:lnTo>
                  <a:lnTo>
                    <a:pt x="47260" y="298737"/>
                  </a:lnTo>
                  <a:lnTo>
                    <a:pt x="108204" y="177733"/>
                  </a:lnTo>
                  <a:lnTo>
                    <a:pt x="108204" y="89916"/>
                  </a:lnTo>
                  <a:lnTo>
                    <a:pt x="147828" y="99060"/>
                  </a:lnTo>
                  <a:lnTo>
                    <a:pt x="147828" y="173736"/>
                  </a:lnTo>
                  <a:lnTo>
                    <a:pt x="149352" y="173736"/>
                  </a:lnTo>
                  <a:close/>
                </a:path>
                <a:path w="464819" h="597535">
                  <a:moveTo>
                    <a:pt x="47260" y="298737"/>
                  </a:moveTo>
                  <a:lnTo>
                    <a:pt x="42672" y="289560"/>
                  </a:lnTo>
                  <a:lnTo>
                    <a:pt x="42672" y="307848"/>
                  </a:lnTo>
                  <a:lnTo>
                    <a:pt x="47260" y="298737"/>
                  </a:lnTo>
                  <a:close/>
                </a:path>
                <a:path w="464819" h="597535">
                  <a:moveTo>
                    <a:pt x="147828" y="499872"/>
                  </a:moveTo>
                  <a:lnTo>
                    <a:pt x="47260" y="298737"/>
                  </a:lnTo>
                  <a:lnTo>
                    <a:pt x="42672" y="307848"/>
                  </a:lnTo>
                  <a:lnTo>
                    <a:pt x="42672" y="384048"/>
                  </a:lnTo>
                  <a:lnTo>
                    <a:pt x="108204" y="515112"/>
                  </a:lnTo>
                  <a:lnTo>
                    <a:pt x="108204" y="509016"/>
                  </a:lnTo>
                  <a:lnTo>
                    <a:pt x="147828" y="499872"/>
                  </a:lnTo>
                  <a:close/>
                </a:path>
                <a:path w="464819" h="597535">
                  <a:moveTo>
                    <a:pt x="147828" y="99060"/>
                  </a:moveTo>
                  <a:lnTo>
                    <a:pt x="108204" y="89916"/>
                  </a:lnTo>
                  <a:lnTo>
                    <a:pt x="108204" y="177733"/>
                  </a:lnTo>
                  <a:lnTo>
                    <a:pt x="147828" y="99060"/>
                  </a:lnTo>
                  <a:close/>
                </a:path>
                <a:path w="464819" h="597535">
                  <a:moveTo>
                    <a:pt x="147828" y="173736"/>
                  </a:moveTo>
                  <a:lnTo>
                    <a:pt x="147828" y="99060"/>
                  </a:lnTo>
                  <a:lnTo>
                    <a:pt x="108204" y="177733"/>
                  </a:lnTo>
                  <a:lnTo>
                    <a:pt x="108204" y="214884"/>
                  </a:lnTo>
                  <a:lnTo>
                    <a:pt x="129540" y="214884"/>
                  </a:lnTo>
                  <a:lnTo>
                    <a:pt x="129540" y="173736"/>
                  </a:lnTo>
                  <a:lnTo>
                    <a:pt x="147828" y="173736"/>
                  </a:lnTo>
                  <a:close/>
                </a:path>
                <a:path w="464819" h="597535">
                  <a:moveTo>
                    <a:pt x="443484" y="382524"/>
                  </a:moveTo>
                  <a:lnTo>
                    <a:pt x="108204" y="382524"/>
                  </a:lnTo>
                  <a:lnTo>
                    <a:pt x="108204" y="420624"/>
                  </a:lnTo>
                  <a:lnTo>
                    <a:pt x="129540" y="463296"/>
                  </a:lnTo>
                  <a:lnTo>
                    <a:pt x="129540" y="425196"/>
                  </a:lnTo>
                  <a:lnTo>
                    <a:pt x="149352" y="403860"/>
                  </a:lnTo>
                  <a:lnTo>
                    <a:pt x="149352" y="425196"/>
                  </a:lnTo>
                  <a:lnTo>
                    <a:pt x="422148" y="425196"/>
                  </a:lnTo>
                  <a:lnTo>
                    <a:pt x="422148" y="403860"/>
                  </a:lnTo>
                  <a:lnTo>
                    <a:pt x="443484" y="382524"/>
                  </a:lnTo>
                  <a:close/>
                </a:path>
                <a:path w="464819" h="597535">
                  <a:moveTo>
                    <a:pt x="147828" y="594360"/>
                  </a:moveTo>
                  <a:lnTo>
                    <a:pt x="147828" y="499872"/>
                  </a:lnTo>
                  <a:lnTo>
                    <a:pt x="108204" y="509016"/>
                  </a:lnTo>
                  <a:lnTo>
                    <a:pt x="108204" y="515112"/>
                  </a:lnTo>
                  <a:lnTo>
                    <a:pt x="147828" y="594360"/>
                  </a:lnTo>
                  <a:close/>
                </a:path>
                <a:path w="464819" h="597535">
                  <a:moveTo>
                    <a:pt x="464820" y="425196"/>
                  </a:moveTo>
                  <a:lnTo>
                    <a:pt x="464820" y="173736"/>
                  </a:lnTo>
                  <a:lnTo>
                    <a:pt x="129540" y="173736"/>
                  </a:lnTo>
                  <a:lnTo>
                    <a:pt x="149352" y="193548"/>
                  </a:lnTo>
                  <a:lnTo>
                    <a:pt x="149352" y="214884"/>
                  </a:lnTo>
                  <a:lnTo>
                    <a:pt x="422148" y="214884"/>
                  </a:lnTo>
                  <a:lnTo>
                    <a:pt x="422148" y="193548"/>
                  </a:lnTo>
                  <a:lnTo>
                    <a:pt x="443484" y="214884"/>
                  </a:lnTo>
                  <a:lnTo>
                    <a:pt x="443484" y="425196"/>
                  </a:lnTo>
                  <a:lnTo>
                    <a:pt x="464820" y="425196"/>
                  </a:lnTo>
                  <a:close/>
                </a:path>
                <a:path w="464819" h="597535">
                  <a:moveTo>
                    <a:pt x="149352" y="214884"/>
                  </a:moveTo>
                  <a:lnTo>
                    <a:pt x="149352" y="193548"/>
                  </a:lnTo>
                  <a:lnTo>
                    <a:pt x="129540" y="173736"/>
                  </a:lnTo>
                  <a:lnTo>
                    <a:pt x="129540" y="214884"/>
                  </a:lnTo>
                  <a:lnTo>
                    <a:pt x="149352" y="214884"/>
                  </a:lnTo>
                  <a:close/>
                </a:path>
                <a:path w="464819" h="597535">
                  <a:moveTo>
                    <a:pt x="149352" y="425196"/>
                  </a:moveTo>
                  <a:lnTo>
                    <a:pt x="149352" y="403860"/>
                  </a:lnTo>
                  <a:lnTo>
                    <a:pt x="129540" y="425196"/>
                  </a:lnTo>
                  <a:lnTo>
                    <a:pt x="149352" y="425196"/>
                  </a:lnTo>
                  <a:close/>
                </a:path>
                <a:path w="464819" h="597535">
                  <a:moveTo>
                    <a:pt x="149352" y="597408"/>
                  </a:moveTo>
                  <a:lnTo>
                    <a:pt x="149352" y="425196"/>
                  </a:lnTo>
                  <a:lnTo>
                    <a:pt x="129540" y="425196"/>
                  </a:lnTo>
                  <a:lnTo>
                    <a:pt x="129540" y="463296"/>
                  </a:lnTo>
                  <a:lnTo>
                    <a:pt x="147828" y="499872"/>
                  </a:lnTo>
                  <a:lnTo>
                    <a:pt x="147828" y="594360"/>
                  </a:lnTo>
                  <a:lnTo>
                    <a:pt x="149352" y="597408"/>
                  </a:lnTo>
                  <a:close/>
                </a:path>
                <a:path w="464819" h="597535">
                  <a:moveTo>
                    <a:pt x="443484" y="214884"/>
                  </a:moveTo>
                  <a:lnTo>
                    <a:pt x="422148" y="193548"/>
                  </a:lnTo>
                  <a:lnTo>
                    <a:pt x="422148" y="214884"/>
                  </a:lnTo>
                  <a:lnTo>
                    <a:pt x="443484" y="214884"/>
                  </a:lnTo>
                  <a:close/>
                </a:path>
                <a:path w="464819" h="597535">
                  <a:moveTo>
                    <a:pt x="443484" y="382524"/>
                  </a:moveTo>
                  <a:lnTo>
                    <a:pt x="443484" y="214884"/>
                  </a:lnTo>
                  <a:lnTo>
                    <a:pt x="422148" y="214884"/>
                  </a:lnTo>
                  <a:lnTo>
                    <a:pt x="422148" y="382524"/>
                  </a:lnTo>
                  <a:lnTo>
                    <a:pt x="443484" y="382524"/>
                  </a:lnTo>
                  <a:close/>
                </a:path>
                <a:path w="464819" h="597535">
                  <a:moveTo>
                    <a:pt x="443484" y="425196"/>
                  </a:moveTo>
                  <a:lnTo>
                    <a:pt x="443484" y="382524"/>
                  </a:lnTo>
                  <a:lnTo>
                    <a:pt x="422148" y="403860"/>
                  </a:lnTo>
                  <a:lnTo>
                    <a:pt x="422148" y="425196"/>
                  </a:lnTo>
                  <a:lnTo>
                    <a:pt x="443484" y="425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06950" y="4473956"/>
            <a:ext cx="2647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50" dirty="0">
                <a:latin typeface="Times New Roman"/>
                <a:cs typeface="Times New Roman"/>
              </a:rPr>
              <a:t>=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692223" y="4641596"/>
            <a:ext cx="4044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:=</a:t>
            </a:r>
            <a:endParaRPr sz="3299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168210" y="4696968"/>
            <a:ext cx="463550" cy="599440"/>
            <a:chOff x="1798198" y="4696968"/>
            <a:chExt cx="463550" cy="599440"/>
          </a:xfrm>
        </p:grpSpPr>
        <p:sp>
          <p:nvSpPr>
            <p:cNvPr id="31" name="object 31"/>
            <p:cNvSpPr/>
            <p:nvPr/>
          </p:nvSpPr>
          <p:spPr>
            <a:xfrm>
              <a:off x="1821058" y="4786884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5" h="419100">
                  <a:moveTo>
                    <a:pt x="420623" y="313943"/>
                  </a:moveTo>
                  <a:lnTo>
                    <a:pt x="420623" y="105155"/>
                  </a:lnTo>
                  <a:lnTo>
                    <a:pt x="105155" y="105155"/>
                  </a:lnTo>
                  <a:lnTo>
                    <a:pt x="105155" y="0"/>
                  </a:lnTo>
                  <a:lnTo>
                    <a:pt x="0" y="208787"/>
                  </a:lnTo>
                  <a:lnTo>
                    <a:pt x="105155" y="419099"/>
                  </a:lnTo>
                  <a:lnTo>
                    <a:pt x="105155" y="313943"/>
                  </a:lnTo>
                  <a:lnTo>
                    <a:pt x="420623" y="3139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98198" y="4696968"/>
              <a:ext cx="463550" cy="599440"/>
            </a:xfrm>
            <a:custGeom>
              <a:avLst/>
              <a:gdLst/>
              <a:ahLst/>
              <a:cxnLst/>
              <a:rect l="l" t="t" r="r" b="b"/>
              <a:pathLst>
                <a:path w="463550" h="599439">
                  <a:moveTo>
                    <a:pt x="149352" y="173736"/>
                  </a:moveTo>
                  <a:lnTo>
                    <a:pt x="149352" y="0"/>
                  </a:lnTo>
                  <a:lnTo>
                    <a:pt x="0" y="298704"/>
                  </a:lnTo>
                  <a:lnTo>
                    <a:pt x="41148" y="381419"/>
                  </a:lnTo>
                  <a:lnTo>
                    <a:pt x="41148" y="289560"/>
                  </a:lnTo>
                  <a:lnTo>
                    <a:pt x="46101" y="299466"/>
                  </a:lnTo>
                  <a:lnTo>
                    <a:pt x="106680" y="178308"/>
                  </a:lnTo>
                  <a:lnTo>
                    <a:pt x="106680" y="89916"/>
                  </a:lnTo>
                  <a:lnTo>
                    <a:pt x="146304" y="99060"/>
                  </a:lnTo>
                  <a:lnTo>
                    <a:pt x="146304" y="173736"/>
                  </a:lnTo>
                  <a:lnTo>
                    <a:pt x="149352" y="173736"/>
                  </a:lnTo>
                  <a:close/>
                </a:path>
                <a:path w="463550" h="599439">
                  <a:moveTo>
                    <a:pt x="46101" y="299466"/>
                  </a:moveTo>
                  <a:lnTo>
                    <a:pt x="41148" y="289560"/>
                  </a:lnTo>
                  <a:lnTo>
                    <a:pt x="41148" y="309372"/>
                  </a:lnTo>
                  <a:lnTo>
                    <a:pt x="46101" y="299466"/>
                  </a:lnTo>
                  <a:close/>
                </a:path>
                <a:path w="463550" h="599439">
                  <a:moveTo>
                    <a:pt x="146304" y="499872"/>
                  </a:moveTo>
                  <a:lnTo>
                    <a:pt x="46101" y="299466"/>
                  </a:lnTo>
                  <a:lnTo>
                    <a:pt x="41148" y="309372"/>
                  </a:lnTo>
                  <a:lnTo>
                    <a:pt x="41148" y="381419"/>
                  </a:lnTo>
                  <a:lnTo>
                    <a:pt x="106680" y="513152"/>
                  </a:lnTo>
                  <a:lnTo>
                    <a:pt x="106680" y="509016"/>
                  </a:lnTo>
                  <a:lnTo>
                    <a:pt x="146304" y="499872"/>
                  </a:lnTo>
                  <a:close/>
                </a:path>
                <a:path w="463550" h="599439">
                  <a:moveTo>
                    <a:pt x="146304" y="99060"/>
                  </a:moveTo>
                  <a:lnTo>
                    <a:pt x="106680" y="89916"/>
                  </a:lnTo>
                  <a:lnTo>
                    <a:pt x="106680" y="178308"/>
                  </a:lnTo>
                  <a:lnTo>
                    <a:pt x="146304" y="99060"/>
                  </a:lnTo>
                  <a:close/>
                </a:path>
                <a:path w="463550" h="599439">
                  <a:moveTo>
                    <a:pt x="146304" y="173736"/>
                  </a:moveTo>
                  <a:lnTo>
                    <a:pt x="146304" y="99060"/>
                  </a:lnTo>
                  <a:lnTo>
                    <a:pt x="106680" y="178308"/>
                  </a:lnTo>
                  <a:lnTo>
                    <a:pt x="106680" y="214884"/>
                  </a:lnTo>
                  <a:lnTo>
                    <a:pt x="128016" y="214884"/>
                  </a:lnTo>
                  <a:lnTo>
                    <a:pt x="128016" y="173736"/>
                  </a:lnTo>
                  <a:lnTo>
                    <a:pt x="146304" y="173736"/>
                  </a:lnTo>
                  <a:close/>
                </a:path>
                <a:path w="463550" h="599439">
                  <a:moveTo>
                    <a:pt x="443484" y="384048"/>
                  </a:moveTo>
                  <a:lnTo>
                    <a:pt x="106680" y="384048"/>
                  </a:lnTo>
                  <a:lnTo>
                    <a:pt x="106680" y="420624"/>
                  </a:lnTo>
                  <a:lnTo>
                    <a:pt x="128016" y="463296"/>
                  </a:lnTo>
                  <a:lnTo>
                    <a:pt x="128016" y="425196"/>
                  </a:lnTo>
                  <a:lnTo>
                    <a:pt x="149352" y="403860"/>
                  </a:lnTo>
                  <a:lnTo>
                    <a:pt x="149352" y="425196"/>
                  </a:lnTo>
                  <a:lnTo>
                    <a:pt x="422148" y="425196"/>
                  </a:lnTo>
                  <a:lnTo>
                    <a:pt x="422148" y="403860"/>
                  </a:lnTo>
                  <a:lnTo>
                    <a:pt x="443484" y="384048"/>
                  </a:lnTo>
                  <a:close/>
                </a:path>
                <a:path w="463550" h="599439">
                  <a:moveTo>
                    <a:pt x="146304" y="592804"/>
                  </a:moveTo>
                  <a:lnTo>
                    <a:pt x="146304" y="499872"/>
                  </a:lnTo>
                  <a:lnTo>
                    <a:pt x="106680" y="509016"/>
                  </a:lnTo>
                  <a:lnTo>
                    <a:pt x="106680" y="513152"/>
                  </a:lnTo>
                  <a:lnTo>
                    <a:pt x="146304" y="592804"/>
                  </a:lnTo>
                  <a:close/>
                </a:path>
                <a:path w="463550" h="599439">
                  <a:moveTo>
                    <a:pt x="463296" y="425196"/>
                  </a:moveTo>
                  <a:lnTo>
                    <a:pt x="463296" y="173736"/>
                  </a:lnTo>
                  <a:lnTo>
                    <a:pt x="128016" y="173736"/>
                  </a:lnTo>
                  <a:lnTo>
                    <a:pt x="149352" y="195072"/>
                  </a:lnTo>
                  <a:lnTo>
                    <a:pt x="149352" y="214884"/>
                  </a:lnTo>
                  <a:lnTo>
                    <a:pt x="422148" y="214884"/>
                  </a:lnTo>
                  <a:lnTo>
                    <a:pt x="422148" y="195072"/>
                  </a:lnTo>
                  <a:lnTo>
                    <a:pt x="443484" y="214884"/>
                  </a:lnTo>
                  <a:lnTo>
                    <a:pt x="443484" y="425196"/>
                  </a:lnTo>
                  <a:lnTo>
                    <a:pt x="463296" y="425196"/>
                  </a:lnTo>
                  <a:close/>
                </a:path>
                <a:path w="463550" h="599439">
                  <a:moveTo>
                    <a:pt x="149352" y="214884"/>
                  </a:moveTo>
                  <a:lnTo>
                    <a:pt x="149352" y="195072"/>
                  </a:lnTo>
                  <a:lnTo>
                    <a:pt x="128016" y="173736"/>
                  </a:lnTo>
                  <a:lnTo>
                    <a:pt x="128016" y="214884"/>
                  </a:lnTo>
                  <a:lnTo>
                    <a:pt x="149352" y="214884"/>
                  </a:lnTo>
                  <a:close/>
                </a:path>
                <a:path w="463550" h="599439">
                  <a:moveTo>
                    <a:pt x="149352" y="425196"/>
                  </a:moveTo>
                  <a:lnTo>
                    <a:pt x="149352" y="403860"/>
                  </a:lnTo>
                  <a:lnTo>
                    <a:pt x="128016" y="425196"/>
                  </a:lnTo>
                  <a:lnTo>
                    <a:pt x="149352" y="425196"/>
                  </a:lnTo>
                  <a:close/>
                </a:path>
                <a:path w="463550" h="599439">
                  <a:moveTo>
                    <a:pt x="149352" y="598932"/>
                  </a:moveTo>
                  <a:lnTo>
                    <a:pt x="149352" y="425196"/>
                  </a:lnTo>
                  <a:lnTo>
                    <a:pt x="128016" y="425196"/>
                  </a:lnTo>
                  <a:lnTo>
                    <a:pt x="128016" y="463296"/>
                  </a:lnTo>
                  <a:lnTo>
                    <a:pt x="146304" y="499872"/>
                  </a:lnTo>
                  <a:lnTo>
                    <a:pt x="146304" y="592804"/>
                  </a:lnTo>
                  <a:lnTo>
                    <a:pt x="149352" y="598932"/>
                  </a:lnTo>
                  <a:close/>
                </a:path>
                <a:path w="463550" h="599439">
                  <a:moveTo>
                    <a:pt x="443484" y="214884"/>
                  </a:moveTo>
                  <a:lnTo>
                    <a:pt x="422148" y="195072"/>
                  </a:lnTo>
                  <a:lnTo>
                    <a:pt x="422148" y="214884"/>
                  </a:lnTo>
                  <a:lnTo>
                    <a:pt x="443484" y="214884"/>
                  </a:lnTo>
                  <a:close/>
                </a:path>
                <a:path w="463550" h="599439">
                  <a:moveTo>
                    <a:pt x="443484" y="384048"/>
                  </a:moveTo>
                  <a:lnTo>
                    <a:pt x="443484" y="214884"/>
                  </a:lnTo>
                  <a:lnTo>
                    <a:pt x="422148" y="214884"/>
                  </a:lnTo>
                  <a:lnTo>
                    <a:pt x="422148" y="384048"/>
                  </a:lnTo>
                  <a:lnTo>
                    <a:pt x="443484" y="384048"/>
                  </a:lnTo>
                  <a:close/>
                </a:path>
                <a:path w="463550" h="599439">
                  <a:moveTo>
                    <a:pt x="443484" y="425196"/>
                  </a:moveTo>
                  <a:lnTo>
                    <a:pt x="443484" y="384048"/>
                  </a:lnTo>
                  <a:lnTo>
                    <a:pt x="422148" y="403860"/>
                  </a:lnTo>
                  <a:lnTo>
                    <a:pt x="422148" y="425196"/>
                  </a:lnTo>
                  <a:lnTo>
                    <a:pt x="443484" y="425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543358" y="1322832"/>
            <a:ext cx="798830" cy="798830"/>
            <a:chOff x="7173346" y="1322832"/>
            <a:chExt cx="798830" cy="798830"/>
          </a:xfrm>
        </p:grpSpPr>
        <p:sp>
          <p:nvSpPr>
            <p:cNvPr id="34" name="object 34"/>
            <p:cNvSpPr/>
            <p:nvPr/>
          </p:nvSpPr>
          <p:spPr>
            <a:xfrm>
              <a:off x="7194682" y="1344167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4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73346" y="1322832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29" h="798830">
                  <a:moveTo>
                    <a:pt x="798576" y="399288"/>
                  </a:moveTo>
                  <a:lnTo>
                    <a:pt x="794004" y="338328"/>
                  </a:lnTo>
                  <a:lnTo>
                    <a:pt x="784860" y="298704"/>
                  </a:lnTo>
                  <a:lnTo>
                    <a:pt x="774192" y="262128"/>
                  </a:lnTo>
                  <a:lnTo>
                    <a:pt x="758952" y="225552"/>
                  </a:lnTo>
                  <a:lnTo>
                    <a:pt x="740664" y="192024"/>
                  </a:lnTo>
                  <a:lnTo>
                    <a:pt x="717804" y="160020"/>
                  </a:lnTo>
                  <a:lnTo>
                    <a:pt x="707136" y="144780"/>
                  </a:lnTo>
                  <a:lnTo>
                    <a:pt x="693420" y="131064"/>
                  </a:lnTo>
                  <a:lnTo>
                    <a:pt x="681228" y="117348"/>
                  </a:lnTo>
                  <a:lnTo>
                    <a:pt x="667512" y="103632"/>
                  </a:lnTo>
                  <a:lnTo>
                    <a:pt x="637032" y="79248"/>
                  </a:lnTo>
                  <a:lnTo>
                    <a:pt x="605028" y="57912"/>
                  </a:lnTo>
                  <a:lnTo>
                    <a:pt x="571500" y="39624"/>
                  </a:lnTo>
                  <a:lnTo>
                    <a:pt x="536448" y="24384"/>
                  </a:lnTo>
                  <a:lnTo>
                    <a:pt x="516636" y="18288"/>
                  </a:lnTo>
                  <a:lnTo>
                    <a:pt x="498348" y="12192"/>
                  </a:lnTo>
                  <a:lnTo>
                    <a:pt x="460248" y="4572"/>
                  </a:lnTo>
                  <a:lnTo>
                    <a:pt x="420624" y="117"/>
                  </a:lnTo>
                  <a:lnTo>
                    <a:pt x="399288" y="0"/>
                  </a:lnTo>
                  <a:lnTo>
                    <a:pt x="377952" y="1524"/>
                  </a:lnTo>
                  <a:lnTo>
                    <a:pt x="338328" y="4572"/>
                  </a:lnTo>
                  <a:lnTo>
                    <a:pt x="298704" y="13716"/>
                  </a:lnTo>
                  <a:lnTo>
                    <a:pt x="262128" y="24384"/>
                  </a:lnTo>
                  <a:lnTo>
                    <a:pt x="225552" y="39624"/>
                  </a:lnTo>
                  <a:lnTo>
                    <a:pt x="192024" y="57912"/>
                  </a:lnTo>
                  <a:lnTo>
                    <a:pt x="160020" y="79248"/>
                  </a:lnTo>
                  <a:lnTo>
                    <a:pt x="103632" y="131064"/>
                  </a:lnTo>
                  <a:lnTo>
                    <a:pt x="79248" y="161544"/>
                  </a:lnTo>
                  <a:lnTo>
                    <a:pt x="48768" y="208788"/>
                  </a:lnTo>
                  <a:lnTo>
                    <a:pt x="32004" y="243840"/>
                  </a:lnTo>
                  <a:lnTo>
                    <a:pt x="18288" y="280416"/>
                  </a:lnTo>
                  <a:lnTo>
                    <a:pt x="9144" y="318516"/>
                  </a:lnTo>
                  <a:lnTo>
                    <a:pt x="4572" y="338328"/>
                  </a:lnTo>
                  <a:lnTo>
                    <a:pt x="0" y="399288"/>
                  </a:lnTo>
                  <a:lnTo>
                    <a:pt x="4572" y="460248"/>
                  </a:lnTo>
                  <a:lnTo>
                    <a:pt x="13716" y="499872"/>
                  </a:lnTo>
                  <a:lnTo>
                    <a:pt x="18288" y="518160"/>
                  </a:lnTo>
                  <a:lnTo>
                    <a:pt x="24384" y="536448"/>
                  </a:lnTo>
                  <a:lnTo>
                    <a:pt x="39624" y="573024"/>
                  </a:lnTo>
                  <a:lnTo>
                    <a:pt x="42672" y="578612"/>
                  </a:lnTo>
                  <a:lnTo>
                    <a:pt x="42672" y="379476"/>
                  </a:lnTo>
                  <a:lnTo>
                    <a:pt x="44196" y="362712"/>
                  </a:lnTo>
                  <a:lnTo>
                    <a:pt x="53340" y="309372"/>
                  </a:lnTo>
                  <a:lnTo>
                    <a:pt x="70104" y="259080"/>
                  </a:lnTo>
                  <a:lnTo>
                    <a:pt x="94488" y="213360"/>
                  </a:lnTo>
                  <a:lnTo>
                    <a:pt x="123444" y="172212"/>
                  </a:lnTo>
                  <a:lnTo>
                    <a:pt x="160020" y="134112"/>
                  </a:lnTo>
                  <a:lnTo>
                    <a:pt x="199644" y="102108"/>
                  </a:lnTo>
                  <a:lnTo>
                    <a:pt x="260604" y="70104"/>
                  </a:lnTo>
                  <a:lnTo>
                    <a:pt x="327660" y="48768"/>
                  </a:lnTo>
                  <a:lnTo>
                    <a:pt x="381000" y="42672"/>
                  </a:lnTo>
                  <a:lnTo>
                    <a:pt x="419100" y="42799"/>
                  </a:lnTo>
                  <a:lnTo>
                    <a:pt x="452628" y="45593"/>
                  </a:lnTo>
                  <a:lnTo>
                    <a:pt x="454152" y="45720"/>
                  </a:lnTo>
                  <a:lnTo>
                    <a:pt x="472440" y="50292"/>
                  </a:lnTo>
                  <a:lnTo>
                    <a:pt x="489204" y="53340"/>
                  </a:lnTo>
                  <a:lnTo>
                    <a:pt x="537972" y="70104"/>
                  </a:lnTo>
                  <a:lnTo>
                    <a:pt x="585216" y="94488"/>
                  </a:lnTo>
                  <a:lnTo>
                    <a:pt x="626364" y="123444"/>
                  </a:lnTo>
                  <a:lnTo>
                    <a:pt x="664464" y="160020"/>
                  </a:lnTo>
                  <a:lnTo>
                    <a:pt x="694944" y="199644"/>
                  </a:lnTo>
                  <a:lnTo>
                    <a:pt x="728472" y="260604"/>
                  </a:lnTo>
                  <a:lnTo>
                    <a:pt x="745236" y="310896"/>
                  </a:lnTo>
                  <a:lnTo>
                    <a:pt x="748284" y="327660"/>
                  </a:lnTo>
                  <a:lnTo>
                    <a:pt x="752856" y="345948"/>
                  </a:lnTo>
                  <a:lnTo>
                    <a:pt x="755904" y="381000"/>
                  </a:lnTo>
                  <a:lnTo>
                    <a:pt x="755904" y="577088"/>
                  </a:lnTo>
                  <a:lnTo>
                    <a:pt x="758952" y="571500"/>
                  </a:lnTo>
                  <a:lnTo>
                    <a:pt x="766572" y="553212"/>
                  </a:lnTo>
                  <a:lnTo>
                    <a:pt x="774192" y="536448"/>
                  </a:lnTo>
                  <a:lnTo>
                    <a:pt x="780288" y="516636"/>
                  </a:lnTo>
                  <a:lnTo>
                    <a:pt x="786384" y="498348"/>
                  </a:lnTo>
                  <a:lnTo>
                    <a:pt x="789432" y="478536"/>
                  </a:lnTo>
                  <a:lnTo>
                    <a:pt x="794004" y="458724"/>
                  </a:lnTo>
                  <a:lnTo>
                    <a:pt x="798576" y="399288"/>
                  </a:lnTo>
                  <a:close/>
                </a:path>
                <a:path w="798829" h="798830">
                  <a:moveTo>
                    <a:pt x="755904" y="577088"/>
                  </a:moveTo>
                  <a:lnTo>
                    <a:pt x="755904" y="417576"/>
                  </a:lnTo>
                  <a:lnTo>
                    <a:pt x="754380" y="435864"/>
                  </a:lnTo>
                  <a:lnTo>
                    <a:pt x="751332" y="454152"/>
                  </a:lnTo>
                  <a:lnTo>
                    <a:pt x="748284" y="470916"/>
                  </a:lnTo>
                  <a:lnTo>
                    <a:pt x="745236" y="489204"/>
                  </a:lnTo>
                  <a:lnTo>
                    <a:pt x="740664" y="505968"/>
                  </a:lnTo>
                  <a:lnTo>
                    <a:pt x="720852" y="554736"/>
                  </a:lnTo>
                  <a:lnTo>
                    <a:pt x="694944" y="598932"/>
                  </a:lnTo>
                  <a:lnTo>
                    <a:pt x="684276" y="612648"/>
                  </a:lnTo>
                  <a:lnTo>
                    <a:pt x="675132" y="626364"/>
                  </a:lnTo>
                  <a:lnTo>
                    <a:pt x="662940" y="640080"/>
                  </a:lnTo>
                  <a:lnTo>
                    <a:pt x="650748" y="652272"/>
                  </a:lnTo>
                  <a:lnTo>
                    <a:pt x="638556" y="662940"/>
                  </a:lnTo>
                  <a:lnTo>
                    <a:pt x="626364" y="675132"/>
                  </a:lnTo>
                  <a:lnTo>
                    <a:pt x="568452" y="713232"/>
                  </a:lnTo>
                  <a:lnTo>
                    <a:pt x="504444" y="740664"/>
                  </a:lnTo>
                  <a:lnTo>
                    <a:pt x="452628" y="751332"/>
                  </a:lnTo>
                  <a:lnTo>
                    <a:pt x="435864" y="754380"/>
                  </a:lnTo>
                  <a:lnTo>
                    <a:pt x="420624" y="755650"/>
                  </a:lnTo>
                  <a:lnTo>
                    <a:pt x="419100" y="755777"/>
                  </a:lnTo>
                  <a:lnTo>
                    <a:pt x="381000" y="755904"/>
                  </a:lnTo>
                  <a:lnTo>
                    <a:pt x="362712" y="754380"/>
                  </a:lnTo>
                  <a:lnTo>
                    <a:pt x="326136" y="748284"/>
                  </a:lnTo>
                  <a:lnTo>
                    <a:pt x="309372" y="745236"/>
                  </a:lnTo>
                  <a:lnTo>
                    <a:pt x="292608" y="739140"/>
                  </a:lnTo>
                  <a:lnTo>
                    <a:pt x="275844" y="734568"/>
                  </a:lnTo>
                  <a:lnTo>
                    <a:pt x="228600" y="713232"/>
                  </a:lnTo>
                  <a:lnTo>
                    <a:pt x="158496" y="662940"/>
                  </a:lnTo>
                  <a:lnTo>
                    <a:pt x="123444" y="626364"/>
                  </a:lnTo>
                  <a:lnTo>
                    <a:pt x="103632" y="597408"/>
                  </a:lnTo>
                  <a:lnTo>
                    <a:pt x="94488" y="583692"/>
                  </a:lnTo>
                  <a:lnTo>
                    <a:pt x="70104" y="537972"/>
                  </a:lnTo>
                  <a:lnTo>
                    <a:pt x="48768" y="470916"/>
                  </a:lnTo>
                  <a:lnTo>
                    <a:pt x="42672" y="417576"/>
                  </a:lnTo>
                  <a:lnTo>
                    <a:pt x="42672" y="578612"/>
                  </a:lnTo>
                  <a:lnTo>
                    <a:pt x="68580" y="623316"/>
                  </a:lnTo>
                  <a:lnTo>
                    <a:pt x="91440" y="653796"/>
                  </a:lnTo>
                  <a:lnTo>
                    <a:pt x="131064" y="694944"/>
                  </a:lnTo>
                  <a:lnTo>
                    <a:pt x="161544" y="719328"/>
                  </a:lnTo>
                  <a:lnTo>
                    <a:pt x="193548" y="740664"/>
                  </a:lnTo>
                  <a:lnTo>
                    <a:pt x="227076" y="758952"/>
                  </a:lnTo>
                  <a:lnTo>
                    <a:pt x="262128" y="774192"/>
                  </a:lnTo>
                  <a:lnTo>
                    <a:pt x="300228" y="784860"/>
                  </a:lnTo>
                  <a:lnTo>
                    <a:pt x="320040" y="789432"/>
                  </a:lnTo>
                  <a:lnTo>
                    <a:pt x="338328" y="794004"/>
                  </a:lnTo>
                  <a:lnTo>
                    <a:pt x="359664" y="795528"/>
                  </a:lnTo>
                  <a:lnTo>
                    <a:pt x="399288" y="798576"/>
                  </a:lnTo>
                  <a:lnTo>
                    <a:pt x="417576" y="797269"/>
                  </a:lnTo>
                  <a:lnTo>
                    <a:pt x="460248" y="794004"/>
                  </a:lnTo>
                  <a:lnTo>
                    <a:pt x="499872" y="784860"/>
                  </a:lnTo>
                  <a:lnTo>
                    <a:pt x="536448" y="774192"/>
                  </a:lnTo>
                  <a:lnTo>
                    <a:pt x="573024" y="758952"/>
                  </a:lnTo>
                  <a:lnTo>
                    <a:pt x="606552" y="740664"/>
                  </a:lnTo>
                  <a:lnTo>
                    <a:pt x="638556" y="717804"/>
                  </a:lnTo>
                  <a:lnTo>
                    <a:pt x="653796" y="707136"/>
                  </a:lnTo>
                  <a:lnTo>
                    <a:pt x="667512" y="693420"/>
                  </a:lnTo>
                  <a:lnTo>
                    <a:pt x="681228" y="681228"/>
                  </a:lnTo>
                  <a:lnTo>
                    <a:pt x="694944" y="667512"/>
                  </a:lnTo>
                  <a:lnTo>
                    <a:pt x="719328" y="637032"/>
                  </a:lnTo>
                  <a:lnTo>
                    <a:pt x="729996" y="621792"/>
                  </a:lnTo>
                  <a:lnTo>
                    <a:pt x="740664" y="605028"/>
                  </a:lnTo>
                  <a:lnTo>
                    <a:pt x="755904" y="5770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278502" y="1427987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4">
                  <a:moveTo>
                    <a:pt x="588263" y="294131"/>
                  </a:moveTo>
                  <a:lnTo>
                    <a:pt x="584389" y="246270"/>
                  </a:lnTo>
                  <a:lnTo>
                    <a:pt x="573182" y="200924"/>
                  </a:lnTo>
                  <a:lnTo>
                    <a:pt x="555263" y="158686"/>
                  </a:lnTo>
                  <a:lnTo>
                    <a:pt x="531254" y="120152"/>
                  </a:lnTo>
                  <a:lnTo>
                    <a:pt x="501776" y="85915"/>
                  </a:lnTo>
                  <a:lnTo>
                    <a:pt x="467453" y="56570"/>
                  </a:lnTo>
                  <a:lnTo>
                    <a:pt x="428905" y="32712"/>
                  </a:lnTo>
                  <a:lnTo>
                    <a:pt x="386754" y="14935"/>
                  </a:lnTo>
                  <a:lnTo>
                    <a:pt x="341622" y="3832"/>
                  </a:lnTo>
                  <a:lnTo>
                    <a:pt x="294131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1"/>
                  </a:lnTo>
                  <a:lnTo>
                    <a:pt x="3832" y="341622"/>
                  </a:lnTo>
                  <a:lnTo>
                    <a:pt x="14935" y="386754"/>
                  </a:lnTo>
                  <a:lnTo>
                    <a:pt x="32712" y="428905"/>
                  </a:lnTo>
                  <a:lnTo>
                    <a:pt x="56570" y="467453"/>
                  </a:lnTo>
                  <a:lnTo>
                    <a:pt x="85915" y="501776"/>
                  </a:lnTo>
                  <a:lnTo>
                    <a:pt x="120152" y="531254"/>
                  </a:lnTo>
                  <a:lnTo>
                    <a:pt x="158686" y="555263"/>
                  </a:lnTo>
                  <a:lnTo>
                    <a:pt x="200924" y="573182"/>
                  </a:lnTo>
                  <a:lnTo>
                    <a:pt x="246270" y="584389"/>
                  </a:lnTo>
                  <a:lnTo>
                    <a:pt x="294131" y="588263"/>
                  </a:lnTo>
                  <a:lnTo>
                    <a:pt x="341622" y="584389"/>
                  </a:lnTo>
                  <a:lnTo>
                    <a:pt x="386754" y="573182"/>
                  </a:lnTo>
                  <a:lnTo>
                    <a:pt x="428905" y="555263"/>
                  </a:lnTo>
                  <a:lnTo>
                    <a:pt x="467453" y="531254"/>
                  </a:lnTo>
                  <a:lnTo>
                    <a:pt x="501776" y="501776"/>
                  </a:lnTo>
                  <a:lnTo>
                    <a:pt x="531254" y="467453"/>
                  </a:lnTo>
                  <a:lnTo>
                    <a:pt x="555263" y="428905"/>
                  </a:lnTo>
                  <a:lnTo>
                    <a:pt x="573182" y="386754"/>
                  </a:lnTo>
                  <a:lnTo>
                    <a:pt x="584389" y="341622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57166" y="1406652"/>
              <a:ext cx="631190" cy="629920"/>
            </a:xfrm>
            <a:custGeom>
              <a:avLst/>
              <a:gdLst/>
              <a:ahLst/>
              <a:cxnLst/>
              <a:rect l="l" t="t" r="r" b="b"/>
              <a:pathLst>
                <a:path w="631190" h="629919">
                  <a:moveTo>
                    <a:pt x="1524" y="332232"/>
                  </a:moveTo>
                  <a:lnTo>
                    <a:pt x="1524" y="300228"/>
                  </a:lnTo>
                  <a:lnTo>
                    <a:pt x="0" y="315468"/>
                  </a:lnTo>
                  <a:lnTo>
                    <a:pt x="1524" y="332232"/>
                  </a:lnTo>
                  <a:close/>
                </a:path>
                <a:path w="631190" h="629919">
                  <a:moveTo>
                    <a:pt x="629412" y="347472"/>
                  </a:moveTo>
                  <a:lnTo>
                    <a:pt x="629412" y="281940"/>
                  </a:lnTo>
                  <a:lnTo>
                    <a:pt x="620268" y="236220"/>
                  </a:lnTo>
                  <a:lnTo>
                    <a:pt x="605028" y="192024"/>
                  </a:lnTo>
                  <a:lnTo>
                    <a:pt x="591312" y="164592"/>
                  </a:lnTo>
                  <a:lnTo>
                    <a:pt x="585216" y="150876"/>
                  </a:lnTo>
                  <a:lnTo>
                    <a:pt x="557784" y="114300"/>
                  </a:lnTo>
                  <a:lnTo>
                    <a:pt x="515112" y="71628"/>
                  </a:lnTo>
                  <a:lnTo>
                    <a:pt x="478536" y="45720"/>
                  </a:lnTo>
                  <a:lnTo>
                    <a:pt x="437388" y="24384"/>
                  </a:lnTo>
                  <a:lnTo>
                    <a:pt x="423672" y="19812"/>
                  </a:lnTo>
                  <a:lnTo>
                    <a:pt x="408432" y="13716"/>
                  </a:lnTo>
                  <a:lnTo>
                    <a:pt x="393192" y="10668"/>
                  </a:lnTo>
                  <a:lnTo>
                    <a:pt x="377952" y="6096"/>
                  </a:lnTo>
                  <a:lnTo>
                    <a:pt x="362712" y="4572"/>
                  </a:lnTo>
                  <a:lnTo>
                    <a:pt x="347472" y="1524"/>
                  </a:lnTo>
                  <a:lnTo>
                    <a:pt x="330708" y="1524"/>
                  </a:lnTo>
                  <a:lnTo>
                    <a:pt x="315468" y="0"/>
                  </a:lnTo>
                  <a:lnTo>
                    <a:pt x="298704" y="1524"/>
                  </a:lnTo>
                  <a:lnTo>
                    <a:pt x="283464" y="1524"/>
                  </a:lnTo>
                  <a:lnTo>
                    <a:pt x="266700" y="4572"/>
                  </a:lnTo>
                  <a:lnTo>
                    <a:pt x="220980" y="15240"/>
                  </a:lnTo>
                  <a:lnTo>
                    <a:pt x="164592" y="3810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45720" y="152400"/>
                  </a:lnTo>
                  <a:lnTo>
                    <a:pt x="19812" y="207264"/>
                  </a:lnTo>
                  <a:lnTo>
                    <a:pt x="1524" y="283464"/>
                  </a:lnTo>
                  <a:lnTo>
                    <a:pt x="1524" y="347472"/>
                  </a:lnTo>
                  <a:lnTo>
                    <a:pt x="10668" y="394716"/>
                  </a:lnTo>
                  <a:lnTo>
                    <a:pt x="25908" y="438912"/>
                  </a:lnTo>
                  <a:lnTo>
                    <a:pt x="39624" y="466344"/>
                  </a:lnTo>
                  <a:lnTo>
                    <a:pt x="42672" y="472440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48768" y="259080"/>
                  </a:lnTo>
                  <a:lnTo>
                    <a:pt x="51816" y="246888"/>
                  </a:lnTo>
                  <a:lnTo>
                    <a:pt x="54864" y="233172"/>
                  </a:lnTo>
                  <a:lnTo>
                    <a:pt x="64008" y="208788"/>
                  </a:lnTo>
                  <a:lnTo>
                    <a:pt x="76200" y="184404"/>
                  </a:lnTo>
                  <a:lnTo>
                    <a:pt x="82296" y="173736"/>
                  </a:lnTo>
                  <a:lnTo>
                    <a:pt x="89916" y="163068"/>
                  </a:lnTo>
                  <a:lnTo>
                    <a:pt x="105156" y="140208"/>
                  </a:lnTo>
                  <a:lnTo>
                    <a:pt x="123444" y="121920"/>
                  </a:lnTo>
                  <a:lnTo>
                    <a:pt x="143256" y="103632"/>
                  </a:lnTo>
                  <a:lnTo>
                    <a:pt x="163068" y="88392"/>
                  </a:lnTo>
                  <a:lnTo>
                    <a:pt x="173736" y="82296"/>
                  </a:lnTo>
                  <a:lnTo>
                    <a:pt x="185928" y="74676"/>
                  </a:lnTo>
                  <a:lnTo>
                    <a:pt x="234696" y="54864"/>
                  </a:lnTo>
                  <a:lnTo>
                    <a:pt x="301752" y="42672"/>
                  </a:lnTo>
                  <a:lnTo>
                    <a:pt x="330708" y="42672"/>
                  </a:lnTo>
                  <a:lnTo>
                    <a:pt x="358140" y="45720"/>
                  </a:lnTo>
                  <a:lnTo>
                    <a:pt x="370332" y="48768"/>
                  </a:lnTo>
                  <a:lnTo>
                    <a:pt x="397764" y="54864"/>
                  </a:lnTo>
                  <a:lnTo>
                    <a:pt x="446532" y="76200"/>
                  </a:lnTo>
                  <a:lnTo>
                    <a:pt x="489204" y="105156"/>
                  </a:lnTo>
                  <a:lnTo>
                    <a:pt x="527304" y="141732"/>
                  </a:lnTo>
                  <a:lnTo>
                    <a:pt x="548640" y="173736"/>
                  </a:lnTo>
                  <a:lnTo>
                    <a:pt x="556260" y="185928"/>
                  </a:lnTo>
                  <a:lnTo>
                    <a:pt x="562356" y="198120"/>
                  </a:lnTo>
                  <a:lnTo>
                    <a:pt x="576072" y="234696"/>
                  </a:lnTo>
                  <a:lnTo>
                    <a:pt x="580644" y="248412"/>
                  </a:lnTo>
                  <a:lnTo>
                    <a:pt x="582168" y="260604"/>
                  </a:lnTo>
                  <a:lnTo>
                    <a:pt x="585216" y="274320"/>
                  </a:lnTo>
                  <a:lnTo>
                    <a:pt x="588264" y="301752"/>
                  </a:lnTo>
                  <a:lnTo>
                    <a:pt x="588264" y="473049"/>
                  </a:lnTo>
                  <a:lnTo>
                    <a:pt x="592836" y="464820"/>
                  </a:lnTo>
                  <a:lnTo>
                    <a:pt x="598932" y="451104"/>
                  </a:lnTo>
                  <a:lnTo>
                    <a:pt x="606552" y="437388"/>
                  </a:lnTo>
                  <a:lnTo>
                    <a:pt x="611124" y="423672"/>
                  </a:lnTo>
                  <a:lnTo>
                    <a:pt x="620268" y="393192"/>
                  </a:lnTo>
                  <a:lnTo>
                    <a:pt x="629412" y="347472"/>
                  </a:lnTo>
                  <a:close/>
                </a:path>
                <a:path w="631190" h="629919">
                  <a:moveTo>
                    <a:pt x="588264" y="473049"/>
                  </a:moveTo>
                  <a:lnTo>
                    <a:pt x="588264" y="330708"/>
                  </a:lnTo>
                  <a:lnTo>
                    <a:pt x="585216" y="358140"/>
                  </a:lnTo>
                  <a:lnTo>
                    <a:pt x="582168" y="370332"/>
                  </a:lnTo>
                  <a:lnTo>
                    <a:pt x="571500" y="409956"/>
                  </a:lnTo>
                  <a:lnTo>
                    <a:pt x="554736" y="446532"/>
                  </a:lnTo>
                  <a:lnTo>
                    <a:pt x="525780" y="489204"/>
                  </a:lnTo>
                  <a:lnTo>
                    <a:pt x="487680" y="527304"/>
                  </a:lnTo>
                  <a:lnTo>
                    <a:pt x="457200" y="548640"/>
                  </a:lnTo>
                  <a:lnTo>
                    <a:pt x="445008" y="556260"/>
                  </a:lnTo>
                  <a:lnTo>
                    <a:pt x="432816" y="560832"/>
                  </a:lnTo>
                  <a:lnTo>
                    <a:pt x="420624" y="566928"/>
                  </a:lnTo>
                  <a:lnTo>
                    <a:pt x="396240" y="576072"/>
                  </a:lnTo>
                  <a:lnTo>
                    <a:pt x="382524" y="579120"/>
                  </a:lnTo>
                  <a:lnTo>
                    <a:pt x="370332" y="582168"/>
                  </a:lnTo>
                  <a:lnTo>
                    <a:pt x="356616" y="585216"/>
                  </a:lnTo>
                  <a:lnTo>
                    <a:pt x="329184" y="588264"/>
                  </a:lnTo>
                  <a:lnTo>
                    <a:pt x="300228" y="588264"/>
                  </a:lnTo>
                  <a:lnTo>
                    <a:pt x="272796" y="585216"/>
                  </a:lnTo>
                  <a:lnTo>
                    <a:pt x="260604" y="582168"/>
                  </a:lnTo>
                  <a:lnTo>
                    <a:pt x="233172" y="576072"/>
                  </a:lnTo>
                  <a:lnTo>
                    <a:pt x="184404" y="554736"/>
                  </a:lnTo>
                  <a:lnTo>
                    <a:pt x="141732" y="525780"/>
                  </a:lnTo>
                  <a:lnTo>
                    <a:pt x="103632" y="487680"/>
                  </a:lnTo>
                  <a:lnTo>
                    <a:pt x="82296" y="455676"/>
                  </a:lnTo>
                  <a:lnTo>
                    <a:pt x="74676" y="445008"/>
                  </a:lnTo>
                  <a:lnTo>
                    <a:pt x="68580" y="432816"/>
                  </a:lnTo>
                  <a:lnTo>
                    <a:pt x="54864" y="396240"/>
                  </a:lnTo>
                  <a:lnTo>
                    <a:pt x="50292" y="382524"/>
                  </a:lnTo>
                  <a:lnTo>
                    <a:pt x="48768" y="370332"/>
                  </a:lnTo>
                  <a:lnTo>
                    <a:pt x="45720" y="356616"/>
                  </a:lnTo>
                  <a:lnTo>
                    <a:pt x="42672" y="329184"/>
                  </a:lnTo>
                  <a:lnTo>
                    <a:pt x="42672" y="472440"/>
                  </a:lnTo>
                  <a:lnTo>
                    <a:pt x="73152" y="516636"/>
                  </a:lnTo>
                  <a:lnTo>
                    <a:pt x="115824" y="559308"/>
                  </a:lnTo>
                  <a:lnTo>
                    <a:pt x="140208" y="576072"/>
                  </a:lnTo>
                  <a:lnTo>
                    <a:pt x="152400" y="585216"/>
                  </a:lnTo>
                  <a:lnTo>
                    <a:pt x="207264" y="611124"/>
                  </a:lnTo>
                  <a:lnTo>
                    <a:pt x="268224" y="626364"/>
                  </a:lnTo>
                  <a:lnTo>
                    <a:pt x="300228" y="629412"/>
                  </a:lnTo>
                  <a:lnTo>
                    <a:pt x="332232" y="629412"/>
                  </a:lnTo>
                  <a:lnTo>
                    <a:pt x="347472" y="627888"/>
                  </a:lnTo>
                  <a:lnTo>
                    <a:pt x="364236" y="626364"/>
                  </a:lnTo>
                  <a:lnTo>
                    <a:pt x="409956" y="615696"/>
                  </a:lnTo>
                  <a:lnTo>
                    <a:pt x="452628" y="598932"/>
                  </a:lnTo>
                  <a:lnTo>
                    <a:pt x="478536" y="583692"/>
                  </a:lnTo>
                  <a:lnTo>
                    <a:pt x="492252" y="576072"/>
                  </a:lnTo>
                  <a:lnTo>
                    <a:pt x="539496" y="537972"/>
                  </a:lnTo>
                  <a:lnTo>
                    <a:pt x="577596" y="490728"/>
                  </a:lnTo>
                  <a:lnTo>
                    <a:pt x="585216" y="478536"/>
                  </a:lnTo>
                  <a:lnTo>
                    <a:pt x="588264" y="473049"/>
                  </a:lnTo>
                  <a:close/>
                </a:path>
                <a:path w="631190" h="629919">
                  <a:moveTo>
                    <a:pt x="630936" y="315468"/>
                  </a:moveTo>
                  <a:lnTo>
                    <a:pt x="629412" y="298704"/>
                  </a:lnTo>
                  <a:lnTo>
                    <a:pt x="629412" y="330708"/>
                  </a:lnTo>
                  <a:lnTo>
                    <a:pt x="630936" y="315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773486" y="1459483"/>
            <a:ext cx="33782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097">
              <a:spcBef>
                <a:spcPts val="130"/>
              </a:spcBef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4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124514" y="1932434"/>
            <a:ext cx="1524000" cy="1108075"/>
          </a:xfrm>
          <a:custGeom>
            <a:avLst/>
            <a:gdLst/>
            <a:ahLst/>
            <a:cxnLst/>
            <a:rect l="l" t="t" r="r" b="b"/>
            <a:pathLst>
              <a:path w="1524000" h="1108075">
                <a:moveTo>
                  <a:pt x="1434289" y="89695"/>
                </a:moveTo>
                <a:lnTo>
                  <a:pt x="1410139" y="55985"/>
                </a:lnTo>
                <a:lnTo>
                  <a:pt x="0" y="1074420"/>
                </a:lnTo>
                <a:lnTo>
                  <a:pt x="25908" y="1107948"/>
                </a:lnTo>
                <a:lnTo>
                  <a:pt x="1434289" y="89695"/>
                </a:lnTo>
                <a:close/>
              </a:path>
              <a:path w="1524000" h="1108075">
                <a:moveTo>
                  <a:pt x="1524000" y="0"/>
                </a:moveTo>
                <a:lnTo>
                  <a:pt x="1385316" y="21336"/>
                </a:lnTo>
                <a:lnTo>
                  <a:pt x="1410139" y="55985"/>
                </a:lnTo>
                <a:lnTo>
                  <a:pt x="1426464" y="44196"/>
                </a:lnTo>
                <a:lnTo>
                  <a:pt x="1450848" y="77724"/>
                </a:lnTo>
                <a:lnTo>
                  <a:pt x="1450848" y="112807"/>
                </a:lnTo>
                <a:lnTo>
                  <a:pt x="1458468" y="123444"/>
                </a:lnTo>
                <a:lnTo>
                  <a:pt x="1524000" y="0"/>
                </a:lnTo>
                <a:close/>
              </a:path>
              <a:path w="1524000" h="1108075">
                <a:moveTo>
                  <a:pt x="1450848" y="77724"/>
                </a:moveTo>
                <a:lnTo>
                  <a:pt x="1426464" y="44196"/>
                </a:lnTo>
                <a:lnTo>
                  <a:pt x="1410139" y="55985"/>
                </a:lnTo>
                <a:lnTo>
                  <a:pt x="1434289" y="89695"/>
                </a:lnTo>
                <a:lnTo>
                  <a:pt x="1450848" y="77724"/>
                </a:lnTo>
                <a:close/>
              </a:path>
              <a:path w="1524000" h="1108075">
                <a:moveTo>
                  <a:pt x="1450848" y="112807"/>
                </a:moveTo>
                <a:lnTo>
                  <a:pt x="1450848" y="77724"/>
                </a:lnTo>
                <a:lnTo>
                  <a:pt x="1434289" y="89695"/>
                </a:lnTo>
                <a:lnTo>
                  <a:pt x="1450848" y="1128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909380" y="1870965"/>
            <a:ext cx="2393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3299" b="1" spc="-50" dirty="0">
                <a:latin typeface="Times New Roman"/>
                <a:cs typeface="Times New Roman"/>
              </a:rPr>
              <a:t>+</a:t>
            </a:r>
            <a:endParaRPr sz="3299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222051" y="1423418"/>
            <a:ext cx="2710180" cy="1998345"/>
            <a:chOff x="5852038" y="1423416"/>
            <a:chExt cx="2710180" cy="1998345"/>
          </a:xfrm>
        </p:grpSpPr>
        <p:sp>
          <p:nvSpPr>
            <p:cNvPr id="42" name="object 42"/>
            <p:cNvSpPr/>
            <p:nvPr/>
          </p:nvSpPr>
          <p:spPr>
            <a:xfrm>
              <a:off x="8118225" y="1511807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5">
                  <a:moveTo>
                    <a:pt x="420623" y="210311"/>
                  </a:moveTo>
                  <a:lnTo>
                    <a:pt x="315467" y="0"/>
                  </a:lnTo>
                  <a:lnTo>
                    <a:pt x="315467" y="105155"/>
                  </a:lnTo>
                  <a:lnTo>
                    <a:pt x="0" y="105155"/>
                  </a:lnTo>
                  <a:lnTo>
                    <a:pt x="0" y="315467"/>
                  </a:lnTo>
                  <a:lnTo>
                    <a:pt x="315467" y="315467"/>
                  </a:lnTo>
                  <a:lnTo>
                    <a:pt x="315467" y="420623"/>
                  </a:lnTo>
                  <a:lnTo>
                    <a:pt x="420623" y="2103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52033" y="1423428"/>
              <a:ext cx="2710180" cy="1998345"/>
            </a:xfrm>
            <a:custGeom>
              <a:avLst/>
              <a:gdLst/>
              <a:ahLst/>
              <a:cxnLst/>
              <a:rect l="l" t="t" r="r" b="b"/>
              <a:pathLst>
                <a:path w="2710179" h="1998345">
                  <a:moveTo>
                    <a:pt x="2350008" y="1935480"/>
                  </a:moveTo>
                  <a:lnTo>
                    <a:pt x="2225040" y="1872996"/>
                  </a:lnTo>
                  <a:lnTo>
                    <a:pt x="2225040" y="1914144"/>
                  </a:lnTo>
                  <a:lnTo>
                    <a:pt x="0" y="1914144"/>
                  </a:lnTo>
                  <a:lnTo>
                    <a:pt x="0" y="1956816"/>
                  </a:lnTo>
                  <a:lnTo>
                    <a:pt x="2225040" y="1956816"/>
                  </a:lnTo>
                  <a:lnTo>
                    <a:pt x="2225040" y="1997964"/>
                  </a:lnTo>
                  <a:lnTo>
                    <a:pt x="2244852" y="1988058"/>
                  </a:lnTo>
                  <a:lnTo>
                    <a:pt x="2350008" y="1935480"/>
                  </a:lnTo>
                  <a:close/>
                </a:path>
                <a:path w="2710179" h="1998345">
                  <a:moveTo>
                    <a:pt x="2709672" y="298704"/>
                  </a:moveTo>
                  <a:lnTo>
                    <a:pt x="2662415" y="204190"/>
                  </a:lnTo>
                  <a:lnTo>
                    <a:pt x="2662415" y="298665"/>
                  </a:lnTo>
                  <a:lnTo>
                    <a:pt x="2601468" y="419671"/>
                  </a:lnTo>
                  <a:lnTo>
                    <a:pt x="2601468" y="382524"/>
                  </a:lnTo>
                  <a:lnTo>
                    <a:pt x="2287524" y="382524"/>
                  </a:lnTo>
                  <a:lnTo>
                    <a:pt x="2287524" y="214884"/>
                  </a:lnTo>
                  <a:lnTo>
                    <a:pt x="2560320" y="214884"/>
                  </a:lnTo>
                  <a:lnTo>
                    <a:pt x="2581656" y="214884"/>
                  </a:lnTo>
                  <a:lnTo>
                    <a:pt x="2601468" y="214884"/>
                  </a:lnTo>
                  <a:lnTo>
                    <a:pt x="2601468" y="176784"/>
                  </a:lnTo>
                  <a:lnTo>
                    <a:pt x="2662415" y="298665"/>
                  </a:lnTo>
                  <a:lnTo>
                    <a:pt x="2662415" y="204190"/>
                  </a:lnTo>
                  <a:lnTo>
                    <a:pt x="2560320" y="0"/>
                  </a:lnTo>
                  <a:lnTo>
                    <a:pt x="2560320" y="172212"/>
                  </a:lnTo>
                  <a:lnTo>
                    <a:pt x="2244852" y="172212"/>
                  </a:lnTo>
                  <a:lnTo>
                    <a:pt x="2244852" y="425196"/>
                  </a:lnTo>
                  <a:lnTo>
                    <a:pt x="2266188" y="425196"/>
                  </a:lnTo>
                  <a:lnTo>
                    <a:pt x="2287524" y="425196"/>
                  </a:lnTo>
                  <a:lnTo>
                    <a:pt x="2560320" y="425196"/>
                  </a:lnTo>
                  <a:lnTo>
                    <a:pt x="2560320" y="597408"/>
                  </a:lnTo>
                  <a:lnTo>
                    <a:pt x="2561844" y="594360"/>
                  </a:lnTo>
                  <a:lnTo>
                    <a:pt x="2601468" y="515112"/>
                  </a:lnTo>
                  <a:lnTo>
                    <a:pt x="2667000" y="384048"/>
                  </a:lnTo>
                  <a:lnTo>
                    <a:pt x="2709672" y="298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0093272" y="1368045"/>
            <a:ext cx="2393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3299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93201" y="2878328"/>
            <a:ext cx="2393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3299" b="1" spc="-50" dirty="0">
                <a:latin typeface="Times New Roman"/>
                <a:cs typeface="Times New Roman"/>
              </a:rPr>
              <a:t>&lt;</a:t>
            </a:r>
            <a:endParaRPr sz="3299">
              <a:latin typeface="Times New Roman"/>
              <a:cs typeface="Times New Roman"/>
            </a:endParaRPr>
          </a:p>
        </p:txBody>
      </p:sp>
      <p:pic>
        <p:nvPicPr>
          <p:cNvPr id="46" name="object 4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0218" y="2246376"/>
            <a:ext cx="4069080" cy="3064764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9806250" y="3055111"/>
            <a:ext cx="15621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9">
              <a:spcBef>
                <a:spcPts val="130"/>
              </a:spcBef>
            </a:pPr>
            <a:r>
              <a:rPr sz="3049" b="1" i="1" spc="-50" dirty="0">
                <a:latin typeface="Times New Roman"/>
                <a:cs typeface="Times New Roman"/>
              </a:rPr>
              <a:t>f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937314" y="3282188"/>
            <a:ext cx="156210" cy="32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2050" b="1" spc="-50" dirty="0">
                <a:latin typeface="Times New Roman"/>
                <a:cs typeface="Times New Roman"/>
              </a:rPr>
              <a:t>6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560123" y="3019046"/>
            <a:ext cx="2295525" cy="2379345"/>
            <a:chOff x="7190109" y="3019044"/>
            <a:chExt cx="2295525" cy="2379345"/>
          </a:xfrm>
        </p:grpSpPr>
        <p:sp>
          <p:nvSpPr>
            <p:cNvPr id="50" name="object 50"/>
            <p:cNvSpPr/>
            <p:nvPr/>
          </p:nvSpPr>
          <p:spPr>
            <a:xfrm>
              <a:off x="9041769" y="3107435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210311"/>
                  </a:moveTo>
                  <a:lnTo>
                    <a:pt x="315467" y="0"/>
                  </a:lnTo>
                  <a:lnTo>
                    <a:pt x="315467" y="105155"/>
                  </a:lnTo>
                  <a:lnTo>
                    <a:pt x="0" y="105155"/>
                  </a:lnTo>
                  <a:lnTo>
                    <a:pt x="0" y="313943"/>
                  </a:lnTo>
                  <a:lnTo>
                    <a:pt x="315467" y="313943"/>
                  </a:lnTo>
                  <a:lnTo>
                    <a:pt x="315467" y="419099"/>
                  </a:lnTo>
                  <a:lnTo>
                    <a:pt x="420623" y="2103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020434" y="3019044"/>
              <a:ext cx="464820" cy="597535"/>
            </a:xfrm>
            <a:custGeom>
              <a:avLst/>
              <a:gdLst/>
              <a:ahLst/>
              <a:cxnLst/>
              <a:rect l="l" t="t" r="r" b="b"/>
              <a:pathLst>
                <a:path w="464820" h="597535">
                  <a:moveTo>
                    <a:pt x="336804" y="172212"/>
                  </a:moveTo>
                  <a:lnTo>
                    <a:pt x="0" y="172212"/>
                  </a:lnTo>
                  <a:lnTo>
                    <a:pt x="0" y="423672"/>
                  </a:lnTo>
                  <a:lnTo>
                    <a:pt x="21336" y="423672"/>
                  </a:lnTo>
                  <a:lnTo>
                    <a:pt x="21336" y="214884"/>
                  </a:lnTo>
                  <a:lnTo>
                    <a:pt x="42672" y="193548"/>
                  </a:lnTo>
                  <a:lnTo>
                    <a:pt x="42672" y="214884"/>
                  </a:lnTo>
                  <a:lnTo>
                    <a:pt x="315468" y="214884"/>
                  </a:lnTo>
                  <a:lnTo>
                    <a:pt x="315468" y="193548"/>
                  </a:lnTo>
                  <a:lnTo>
                    <a:pt x="336804" y="172212"/>
                  </a:lnTo>
                  <a:close/>
                </a:path>
                <a:path w="464820" h="597535">
                  <a:moveTo>
                    <a:pt x="42672" y="214884"/>
                  </a:moveTo>
                  <a:lnTo>
                    <a:pt x="42672" y="193548"/>
                  </a:lnTo>
                  <a:lnTo>
                    <a:pt x="21336" y="214884"/>
                  </a:lnTo>
                  <a:lnTo>
                    <a:pt x="42672" y="214884"/>
                  </a:lnTo>
                  <a:close/>
                </a:path>
                <a:path w="464820" h="597535">
                  <a:moveTo>
                    <a:pt x="42672" y="382524"/>
                  </a:moveTo>
                  <a:lnTo>
                    <a:pt x="42672" y="214884"/>
                  </a:lnTo>
                  <a:lnTo>
                    <a:pt x="21336" y="214884"/>
                  </a:lnTo>
                  <a:lnTo>
                    <a:pt x="21336" y="382524"/>
                  </a:lnTo>
                  <a:lnTo>
                    <a:pt x="42672" y="382524"/>
                  </a:lnTo>
                  <a:close/>
                </a:path>
                <a:path w="464820" h="597535">
                  <a:moveTo>
                    <a:pt x="356616" y="419100"/>
                  </a:moveTo>
                  <a:lnTo>
                    <a:pt x="356616" y="382524"/>
                  </a:lnTo>
                  <a:lnTo>
                    <a:pt x="21336" y="382524"/>
                  </a:lnTo>
                  <a:lnTo>
                    <a:pt x="42672" y="402336"/>
                  </a:lnTo>
                  <a:lnTo>
                    <a:pt x="42672" y="423672"/>
                  </a:lnTo>
                  <a:lnTo>
                    <a:pt x="315468" y="423672"/>
                  </a:lnTo>
                  <a:lnTo>
                    <a:pt x="315468" y="402336"/>
                  </a:lnTo>
                  <a:lnTo>
                    <a:pt x="336804" y="423672"/>
                  </a:lnTo>
                  <a:lnTo>
                    <a:pt x="336804" y="458724"/>
                  </a:lnTo>
                  <a:lnTo>
                    <a:pt x="356616" y="419100"/>
                  </a:lnTo>
                  <a:close/>
                </a:path>
                <a:path w="464820" h="597535">
                  <a:moveTo>
                    <a:pt x="42672" y="423672"/>
                  </a:moveTo>
                  <a:lnTo>
                    <a:pt x="42672" y="402336"/>
                  </a:lnTo>
                  <a:lnTo>
                    <a:pt x="21336" y="382524"/>
                  </a:lnTo>
                  <a:lnTo>
                    <a:pt x="21336" y="423672"/>
                  </a:lnTo>
                  <a:lnTo>
                    <a:pt x="42672" y="423672"/>
                  </a:lnTo>
                  <a:close/>
                </a:path>
                <a:path w="464820" h="597535">
                  <a:moveTo>
                    <a:pt x="464820" y="298704"/>
                  </a:moveTo>
                  <a:lnTo>
                    <a:pt x="315468" y="0"/>
                  </a:lnTo>
                  <a:lnTo>
                    <a:pt x="315468" y="172212"/>
                  </a:lnTo>
                  <a:lnTo>
                    <a:pt x="316992" y="172212"/>
                  </a:lnTo>
                  <a:lnTo>
                    <a:pt x="316992" y="97536"/>
                  </a:lnTo>
                  <a:lnTo>
                    <a:pt x="356616" y="88392"/>
                  </a:lnTo>
                  <a:lnTo>
                    <a:pt x="356616" y="176784"/>
                  </a:lnTo>
                  <a:lnTo>
                    <a:pt x="417195" y="297942"/>
                  </a:lnTo>
                  <a:lnTo>
                    <a:pt x="422148" y="288036"/>
                  </a:lnTo>
                  <a:lnTo>
                    <a:pt x="422148" y="384048"/>
                  </a:lnTo>
                  <a:lnTo>
                    <a:pt x="464820" y="298704"/>
                  </a:lnTo>
                  <a:close/>
                </a:path>
                <a:path w="464820" h="597535">
                  <a:moveTo>
                    <a:pt x="336804" y="214884"/>
                  </a:moveTo>
                  <a:lnTo>
                    <a:pt x="336804" y="172212"/>
                  </a:lnTo>
                  <a:lnTo>
                    <a:pt x="315468" y="193548"/>
                  </a:lnTo>
                  <a:lnTo>
                    <a:pt x="315468" y="214884"/>
                  </a:lnTo>
                  <a:lnTo>
                    <a:pt x="336804" y="214884"/>
                  </a:lnTo>
                  <a:close/>
                </a:path>
                <a:path w="464820" h="597535">
                  <a:moveTo>
                    <a:pt x="336804" y="423672"/>
                  </a:moveTo>
                  <a:lnTo>
                    <a:pt x="315468" y="402336"/>
                  </a:lnTo>
                  <a:lnTo>
                    <a:pt x="315468" y="423672"/>
                  </a:lnTo>
                  <a:lnTo>
                    <a:pt x="336804" y="423672"/>
                  </a:lnTo>
                  <a:close/>
                </a:path>
                <a:path w="464820" h="597535">
                  <a:moveTo>
                    <a:pt x="336804" y="458724"/>
                  </a:moveTo>
                  <a:lnTo>
                    <a:pt x="336804" y="423672"/>
                  </a:lnTo>
                  <a:lnTo>
                    <a:pt x="315468" y="423672"/>
                  </a:lnTo>
                  <a:lnTo>
                    <a:pt x="315468" y="597408"/>
                  </a:lnTo>
                  <a:lnTo>
                    <a:pt x="316992" y="594360"/>
                  </a:lnTo>
                  <a:lnTo>
                    <a:pt x="316992" y="498348"/>
                  </a:lnTo>
                  <a:lnTo>
                    <a:pt x="336804" y="458724"/>
                  </a:lnTo>
                  <a:close/>
                </a:path>
                <a:path w="464820" h="597535">
                  <a:moveTo>
                    <a:pt x="356616" y="176784"/>
                  </a:moveTo>
                  <a:lnTo>
                    <a:pt x="356616" y="88392"/>
                  </a:lnTo>
                  <a:lnTo>
                    <a:pt x="316992" y="97536"/>
                  </a:lnTo>
                  <a:lnTo>
                    <a:pt x="356616" y="176784"/>
                  </a:lnTo>
                  <a:close/>
                </a:path>
                <a:path w="464820" h="597535">
                  <a:moveTo>
                    <a:pt x="356616" y="214884"/>
                  </a:moveTo>
                  <a:lnTo>
                    <a:pt x="356616" y="176784"/>
                  </a:lnTo>
                  <a:lnTo>
                    <a:pt x="316992" y="97536"/>
                  </a:lnTo>
                  <a:lnTo>
                    <a:pt x="316992" y="172212"/>
                  </a:lnTo>
                  <a:lnTo>
                    <a:pt x="336804" y="172212"/>
                  </a:lnTo>
                  <a:lnTo>
                    <a:pt x="336804" y="214884"/>
                  </a:lnTo>
                  <a:lnTo>
                    <a:pt x="356616" y="214884"/>
                  </a:lnTo>
                  <a:close/>
                </a:path>
                <a:path w="464820" h="597535">
                  <a:moveTo>
                    <a:pt x="422148" y="384048"/>
                  </a:moveTo>
                  <a:lnTo>
                    <a:pt x="422148" y="307848"/>
                  </a:lnTo>
                  <a:lnTo>
                    <a:pt x="417195" y="297942"/>
                  </a:lnTo>
                  <a:lnTo>
                    <a:pt x="316992" y="498348"/>
                  </a:lnTo>
                  <a:lnTo>
                    <a:pt x="356616" y="507492"/>
                  </a:lnTo>
                  <a:lnTo>
                    <a:pt x="356616" y="515112"/>
                  </a:lnTo>
                  <a:lnTo>
                    <a:pt x="422148" y="384048"/>
                  </a:lnTo>
                  <a:close/>
                </a:path>
                <a:path w="464820" h="597535">
                  <a:moveTo>
                    <a:pt x="356616" y="515112"/>
                  </a:moveTo>
                  <a:lnTo>
                    <a:pt x="356616" y="507492"/>
                  </a:lnTo>
                  <a:lnTo>
                    <a:pt x="316992" y="498348"/>
                  </a:lnTo>
                  <a:lnTo>
                    <a:pt x="316992" y="594360"/>
                  </a:lnTo>
                  <a:lnTo>
                    <a:pt x="356616" y="515112"/>
                  </a:lnTo>
                  <a:close/>
                </a:path>
                <a:path w="464820" h="597535">
                  <a:moveTo>
                    <a:pt x="422148" y="307848"/>
                  </a:moveTo>
                  <a:lnTo>
                    <a:pt x="422148" y="288036"/>
                  </a:lnTo>
                  <a:lnTo>
                    <a:pt x="417195" y="297942"/>
                  </a:lnTo>
                  <a:lnTo>
                    <a:pt x="422148" y="307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278501" y="4954523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315467"/>
                  </a:moveTo>
                  <a:lnTo>
                    <a:pt x="315467" y="315467"/>
                  </a:lnTo>
                  <a:lnTo>
                    <a:pt x="315467" y="0"/>
                  </a:lnTo>
                  <a:lnTo>
                    <a:pt x="105155" y="0"/>
                  </a:lnTo>
                  <a:lnTo>
                    <a:pt x="105155" y="315467"/>
                  </a:lnTo>
                  <a:lnTo>
                    <a:pt x="0" y="315467"/>
                  </a:lnTo>
                  <a:lnTo>
                    <a:pt x="210311" y="419099"/>
                  </a:lnTo>
                  <a:lnTo>
                    <a:pt x="420623" y="3154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90109" y="4933188"/>
              <a:ext cx="597535" cy="464820"/>
            </a:xfrm>
            <a:custGeom>
              <a:avLst/>
              <a:gdLst/>
              <a:ahLst/>
              <a:cxnLst/>
              <a:rect l="l" t="t" r="r" b="b"/>
              <a:pathLst>
                <a:path w="597534" h="464820">
                  <a:moveTo>
                    <a:pt x="193548" y="315468"/>
                  </a:moveTo>
                  <a:lnTo>
                    <a:pt x="0" y="315468"/>
                  </a:lnTo>
                  <a:lnTo>
                    <a:pt x="88392" y="359664"/>
                  </a:lnTo>
                  <a:lnTo>
                    <a:pt x="88392" y="356616"/>
                  </a:lnTo>
                  <a:lnTo>
                    <a:pt x="97536" y="316992"/>
                  </a:lnTo>
                  <a:lnTo>
                    <a:pt x="172212" y="354330"/>
                  </a:lnTo>
                  <a:lnTo>
                    <a:pt x="172212" y="336804"/>
                  </a:lnTo>
                  <a:lnTo>
                    <a:pt x="193548" y="315468"/>
                  </a:lnTo>
                  <a:close/>
                </a:path>
                <a:path w="597534" h="464820">
                  <a:moveTo>
                    <a:pt x="176784" y="356616"/>
                  </a:moveTo>
                  <a:lnTo>
                    <a:pt x="97536" y="316992"/>
                  </a:lnTo>
                  <a:lnTo>
                    <a:pt x="88392" y="356616"/>
                  </a:lnTo>
                  <a:lnTo>
                    <a:pt x="176784" y="356616"/>
                  </a:lnTo>
                  <a:close/>
                </a:path>
                <a:path w="597534" h="464820">
                  <a:moveTo>
                    <a:pt x="298670" y="417559"/>
                  </a:moveTo>
                  <a:lnTo>
                    <a:pt x="176784" y="356616"/>
                  </a:lnTo>
                  <a:lnTo>
                    <a:pt x="88392" y="356616"/>
                  </a:lnTo>
                  <a:lnTo>
                    <a:pt x="88392" y="359664"/>
                  </a:lnTo>
                  <a:lnTo>
                    <a:pt x="289560" y="460248"/>
                  </a:lnTo>
                  <a:lnTo>
                    <a:pt x="289560" y="422148"/>
                  </a:lnTo>
                  <a:lnTo>
                    <a:pt x="298670" y="417559"/>
                  </a:lnTo>
                  <a:close/>
                </a:path>
                <a:path w="597534" h="464820">
                  <a:moveTo>
                    <a:pt x="425196" y="315468"/>
                  </a:moveTo>
                  <a:lnTo>
                    <a:pt x="425196" y="0"/>
                  </a:lnTo>
                  <a:lnTo>
                    <a:pt x="172212" y="0"/>
                  </a:lnTo>
                  <a:lnTo>
                    <a:pt x="172212" y="315468"/>
                  </a:lnTo>
                  <a:lnTo>
                    <a:pt x="193548" y="315468"/>
                  </a:lnTo>
                  <a:lnTo>
                    <a:pt x="193548" y="42672"/>
                  </a:lnTo>
                  <a:lnTo>
                    <a:pt x="214884" y="21336"/>
                  </a:lnTo>
                  <a:lnTo>
                    <a:pt x="214884" y="42672"/>
                  </a:lnTo>
                  <a:lnTo>
                    <a:pt x="382524" y="42672"/>
                  </a:lnTo>
                  <a:lnTo>
                    <a:pt x="382524" y="21336"/>
                  </a:lnTo>
                  <a:lnTo>
                    <a:pt x="403860" y="42672"/>
                  </a:lnTo>
                  <a:lnTo>
                    <a:pt x="403860" y="315468"/>
                  </a:lnTo>
                  <a:lnTo>
                    <a:pt x="425196" y="315468"/>
                  </a:lnTo>
                  <a:close/>
                </a:path>
                <a:path w="597534" h="464820">
                  <a:moveTo>
                    <a:pt x="214884" y="356616"/>
                  </a:moveTo>
                  <a:lnTo>
                    <a:pt x="214884" y="42672"/>
                  </a:lnTo>
                  <a:lnTo>
                    <a:pt x="193548" y="42672"/>
                  </a:lnTo>
                  <a:lnTo>
                    <a:pt x="193548" y="315468"/>
                  </a:lnTo>
                  <a:lnTo>
                    <a:pt x="172212" y="336804"/>
                  </a:lnTo>
                  <a:lnTo>
                    <a:pt x="172212" y="354330"/>
                  </a:lnTo>
                  <a:lnTo>
                    <a:pt x="176784" y="356616"/>
                  </a:lnTo>
                  <a:lnTo>
                    <a:pt x="214884" y="356616"/>
                  </a:lnTo>
                  <a:close/>
                </a:path>
                <a:path w="597534" h="464820">
                  <a:moveTo>
                    <a:pt x="214884" y="42672"/>
                  </a:moveTo>
                  <a:lnTo>
                    <a:pt x="214884" y="21336"/>
                  </a:lnTo>
                  <a:lnTo>
                    <a:pt x="193548" y="42672"/>
                  </a:lnTo>
                  <a:lnTo>
                    <a:pt x="214884" y="42672"/>
                  </a:lnTo>
                  <a:close/>
                </a:path>
                <a:path w="597534" h="464820">
                  <a:moveTo>
                    <a:pt x="307848" y="422148"/>
                  </a:moveTo>
                  <a:lnTo>
                    <a:pt x="298670" y="417559"/>
                  </a:lnTo>
                  <a:lnTo>
                    <a:pt x="289560" y="422148"/>
                  </a:lnTo>
                  <a:lnTo>
                    <a:pt x="307848" y="422148"/>
                  </a:lnTo>
                  <a:close/>
                </a:path>
                <a:path w="597534" h="464820">
                  <a:moveTo>
                    <a:pt x="307848" y="460248"/>
                  </a:moveTo>
                  <a:lnTo>
                    <a:pt x="307848" y="422148"/>
                  </a:lnTo>
                  <a:lnTo>
                    <a:pt x="289560" y="422148"/>
                  </a:lnTo>
                  <a:lnTo>
                    <a:pt x="289560" y="460248"/>
                  </a:lnTo>
                  <a:lnTo>
                    <a:pt x="298670" y="464803"/>
                  </a:lnTo>
                  <a:lnTo>
                    <a:pt x="307848" y="460248"/>
                  </a:lnTo>
                  <a:close/>
                </a:path>
                <a:path w="597534" h="464820">
                  <a:moveTo>
                    <a:pt x="509016" y="359664"/>
                  </a:moveTo>
                  <a:lnTo>
                    <a:pt x="509016" y="356616"/>
                  </a:lnTo>
                  <a:lnTo>
                    <a:pt x="419674" y="356616"/>
                  </a:lnTo>
                  <a:lnTo>
                    <a:pt x="298670" y="417559"/>
                  </a:lnTo>
                  <a:lnTo>
                    <a:pt x="307848" y="422148"/>
                  </a:lnTo>
                  <a:lnTo>
                    <a:pt x="307848" y="460248"/>
                  </a:lnTo>
                  <a:lnTo>
                    <a:pt x="509016" y="359664"/>
                  </a:lnTo>
                  <a:close/>
                </a:path>
                <a:path w="597534" h="464820">
                  <a:moveTo>
                    <a:pt x="403860" y="42672"/>
                  </a:moveTo>
                  <a:lnTo>
                    <a:pt x="382524" y="21336"/>
                  </a:lnTo>
                  <a:lnTo>
                    <a:pt x="382524" y="42672"/>
                  </a:lnTo>
                  <a:lnTo>
                    <a:pt x="403860" y="42672"/>
                  </a:lnTo>
                  <a:close/>
                </a:path>
                <a:path w="597534" h="464820">
                  <a:moveTo>
                    <a:pt x="425196" y="353834"/>
                  </a:moveTo>
                  <a:lnTo>
                    <a:pt x="425196" y="336804"/>
                  </a:lnTo>
                  <a:lnTo>
                    <a:pt x="403860" y="315468"/>
                  </a:lnTo>
                  <a:lnTo>
                    <a:pt x="403860" y="42672"/>
                  </a:lnTo>
                  <a:lnTo>
                    <a:pt x="382524" y="42672"/>
                  </a:lnTo>
                  <a:lnTo>
                    <a:pt x="382524" y="356616"/>
                  </a:lnTo>
                  <a:lnTo>
                    <a:pt x="419674" y="356616"/>
                  </a:lnTo>
                  <a:lnTo>
                    <a:pt x="425196" y="353834"/>
                  </a:lnTo>
                  <a:close/>
                </a:path>
                <a:path w="597534" h="464820">
                  <a:moveTo>
                    <a:pt x="597408" y="315468"/>
                  </a:moveTo>
                  <a:lnTo>
                    <a:pt x="403860" y="315468"/>
                  </a:lnTo>
                  <a:lnTo>
                    <a:pt x="425196" y="336804"/>
                  </a:lnTo>
                  <a:lnTo>
                    <a:pt x="425196" y="353834"/>
                  </a:lnTo>
                  <a:lnTo>
                    <a:pt x="498348" y="316992"/>
                  </a:lnTo>
                  <a:lnTo>
                    <a:pt x="509016" y="356616"/>
                  </a:lnTo>
                  <a:lnTo>
                    <a:pt x="509016" y="359664"/>
                  </a:lnTo>
                  <a:lnTo>
                    <a:pt x="597408" y="315468"/>
                  </a:lnTo>
                  <a:close/>
                </a:path>
                <a:path w="597534" h="464820">
                  <a:moveTo>
                    <a:pt x="509016" y="356616"/>
                  </a:moveTo>
                  <a:lnTo>
                    <a:pt x="498348" y="316992"/>
                  </a:lnTo>
                  <a:lnTo>
                    <a:pt x="419674" y="356616"/>
                  </a:lnTo>
                  <a:lnTo>
                    <a:pt x="509016" y="356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0920296" y="3047492"/>
            <a:ext cx="2647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073208" y="3466592"/>
            <a:ext cx="2647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50" dirty="0">
                <a:latin typeface="Times New Roman"/>
                <a:cs typeface="Times New Roman"/>
              </a:rPr>
              <a:t>=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080572" y="3634232"/>
            <a:ext cx="2647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</a:pPr>
            <a:r>
              <a:rPr sz="3299" b="1" spc="-50" dirty="0">
                <a:latin typeface="Times New Roman"/>
                <a:cs typeface="Times New Roman"/>
              </a:rPr>
              <a:t>&gt;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675444" y="4230114"/>
            <a:ext cx="1456055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797">
              <a:spcBef>
                <a:spcPts val="130"/>
              </a:spcBef>
              <a:tabLst>
                <a:tab pos="1142926" algn="l"/>
              </a:tabLst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7</a:t>
            </a:r>
            <a:r>
              <a:rPr sz="3075" b="1" baseline="-20325" dirty="0">
                <a:latin typeface="Times New Roman"/>
                <a:cs typeface="Times New Roman"/>
              </a:rPr>
              <a:t>	</a:t>
            </a: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8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568764" y="5313678"/>
            <a:ext cx="1699895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1103558" algn="l"/>
              </a:tabLst>
            </a:pPr>
            <a:r>
              <a:rPr sz="3299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&lt;=</a:t>
            </a:r>
            <a:r>
              <a:rPr sz="3299" b="1" dirty="0">
                <a:solidFill>
                  <a:srgbClr val="FF0000"/>
                </a:solidFill>
                <a:latin typeface="Times New Roman"/>
                <a:cs typeface="Times New Roman"/>
              </a:rPr>
              <a:t>	&lt;</a:t>
            </a:r>
            <a:r>
              <a:rPr sz="3299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99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endParaRPr sz="3299">
              <a:latin typeface="Times New Roman"/>
              <a:cs typeface="Times New Roman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651307" y="4933189"/>
            <a:ext cx="597535" cy="464820"/>
            <a:chOff x="8281294" y="4933188"/>
            <a:chExt cx="597535" cy="464820"/>
          </a:xfrm>
        </p:grpSpPr>
        <p:sp>
          <p:nvSpPr>
            <p:cNvPr id="60" name="object 60"/>
            <p:cNvSpPr/>
            <p:nvPr/>
          </p:nvSpPr>
          <p:spPr>
            <a:xfrm>
              <a:off x="8369686" y="4954523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315467"/>
                  </a:moveTo>
                  <a:lnTo>
                    <a:pt x="315467" y="315467"/>
                  </a:lnTo>
                  <a:lnTo>
                    <a:pt x="315467" y="0"/>
                  </a:lnTo>
                  <a:lnTo>
                    <a:pt x="105155" y="0"/>
                  </a:lnTo>
                  <a:lnTo>
                    <a:pt x="105155" y="315467"/>
                  </a:lnTo>
                  <a:lnTo>
                    <a:pt x="0" y="315467"/>
                  </a:lnTo>
                  <a:lnTo>
                    <a:pt x="210311" y="419099"/>
                  </a:lnTo>
                  <a:lnTo>
                    <a:pt x="420623" y="31546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81294" y="4933188"/>
              <a:ext cx="597535" cy="464820"/>
            </a:xfrm>
            <a:custGeom>
              <a:avLst/>
              <a:gdLst/>
              <a:ahLst/>
              <a:cxnLst/>
              <a:rect l="l" t="t" r="r" b="b"/>
              <a:pathLst>
                <a:path w="597534" h="464820">
                  <a:moveTo>
                    <a:pt x="193548" y="315468"/>
                  </a:moveTo>
                  <a:lnTo>
                    <a:pt x="0" y="315468"/>
                  </a:lnTo>
                  <a:lnTo>
                    <a:pt x="88392" y="359664"/>
                  </a:lnTo>
                  <a:lnTo>
                    <a:pt x="88392" y="356616"/>
                  </a:lnTo>
                  <a:lnTo>
                    <a:pt x="99060" y="316992"/>
                  </a:lnTo>
                  <a:lnTo>
                    <a:pt x="172212" y="353834"/>
                  </a:lnTo>
                  <a:lnTo>
                    <a:pt x="172212" y="336804"/>
                  </a:lnTo>
                  <a:lnTo>
                    <a:pt x="193548" y="315468"/>
                  </a:lnTo>
                  <a:close/>
                </a:path>
                <a:path w="597534" h="464820">
                  <a:moveTo>
                    <a:pt x="177733" y="356616"/>
                  </a:moveTo>
                  <a:lnTo>
                    <a:pt x="99060" y="316992"/>
                  </a:lnTo>
                  <a:lnTo>
                    <a:pt x="88392" y="356616"/>
                  </a:lnTo>
                  <a:lnTo>
                    <a:pt x="177733" y="356616"/>
                  </a:lnTo>
                  <a:close/>
                </a:path>
                <a:path w="597534" h="464820">
                  <a:moveTo>
                    <a:pt x="307848" y="460248"/>
                  </a:moveTo>
                  <a:lnTo>
                    <a:pt x="307848" y="422148"/>
                  </a:lnTo>
                  <a:lnTo>
                    <a:pt x="289560" y="422148"/>
                  </a:lnTo>
                  <a:lnTo>
                    <a:pt x="289560" y="412937"/>
                  </a:lnTo>
                  <a:lnTo>
                    <a:pt x="177733" y="356616"/>
                  </a:lnTo>
                  <a:lnTo>
                    <a:pt x="88392" y="356616"/>
                  </a:lnTo>
                  <a:lnTo>
                    <a:pt x="88392" y="359664"/>
                  </a:lnTo>
                  <a:lnTo>
                    <a:pt x="289560" y="460248"/>
                  </a:lnTo>
                  <a:lnTo>
                    <a:pt x="289560" y="422148"/>
                  </a:lnTo>
                  <a:lnTo>
                    <a:pt x="298704" y="417576"/>
                  </a:lnTo>
                  <a:lnTo>
                    <a:pt x="298704" y="464820"/>
                  </a:lnTo>
                  <a:lnTo>
                    <a:pt x="307848" y="460248"/>
                  </a:lnTo>
                  <a:close/>
                </a:path>
                <a:path w="597534" h="464820">
                  <a:moveTo>
                    <a:pt x="425196" y="315468"/>
                  </a:moveTo>
                  <a:lnTo>
                    <a:pt x="425196" y="0"/>
                  </a:lnTo>
                  <a:lnTo>
                    <a:pt x="172212" y="0"/>
                  </a:lnTo>
                  <a:lnTo>
                    <a:pt x="172212" y="315468"/>
                  </a:lnTo>
                  <a:lnTo>
                    <a:pt x="193548" y="315468"/>
                  </a:lnTo>
                  <a:lnTo>
                    <a:pt x="193548" y="42672"/>
                  </a:lnTo>
                  <a:lnTo>
                    <a:pt x="214884" y="21336"/>
                  </a:lnTo>
                  <a:lnTo>
                    <a:pt x="214884" y="42672"/>
                  </a:lnTo>
                  <a:lnTo>
                    <a:pt x="382524" y="42672"/>
                  </a:lnTo>
                  <a:lnTo>
                    <a:pt x="382524" y="21336"/>
                  </a:lnTo>
                  <a:lnTo>
                    <a:pt x="403860" y="42672"/>
                  </a:lnTo>
                  <a:lnTo>
                    <a:pt x="403860" y="315468"/>
                  </a:lnTo>
                  <a:lnTo>
                    <a:pt x="425196" y="315468"/>
                  </a:lnTo>
                  <a:close/>
                </a:path>
                <a:path w="597534" h="464820">
                  <a:moveTo>
                    <a:pt x="214884" y="356616"/>
                  </a:moveTo>
                  <a:lnTo>
                    <a:pt x="214884" y="42672"/>
                  </a:lnTo>
                  <a:lnTo>
                    <a:pt x="193548" y="42672"/>
                  </a:lnTo>
                  <a:lnTo>
                    <a:pt x="193548" y="315468"/>
                  </a:lnTo>
                  <a:lnTo>
                    <a:pt x="172212" y="336804"/>
                  </a:lnTo>
                  <a:lnTo>
                    <a:pt x="172212" y="353834"/>
                  </a:lnTo>
                  <a:lnTo>
                    <a:pt x="177733" y="356616"/>
                  </a:lnTo>
                  <a:lnTo>
                    <a:pt x="214884" y="356616"/>
                  </a:lnTo>
                  <a:close/>
                </a:path>
                <a:path w="597534" h="464820">
                  <a:moveTo>
                    <a:pt x="214884" y="42672"/>
                  </a:moveTo>
                  <a:lnTo>
                    <a:pt x="214884" y="21336"/>
                  </a:lnTo>
                  <a:lnTo>
                    <a:pt x="193548" y="42672"/>
                  </a:lnTo>
                  <a:lnTo>
                    <a:pt x="214884" y="42672"/>
                  </a:lnTo>
                  <a:close/>
                </a:path>
                <a:path w="597534" h="464820">
                  <a:moveTo>
                    <a:pt x="307848" y="422148"/>
                  </a:moveTo>
                  <a:lnTo>
                    <a:pt x="298704" y="417576"/>
                  </a:lnTo>
                  <a:lnTo>
                    <a:pt x="289560" y="422148"/>
                  </a:lnTo>
                  <a:lnTo>
                    <a:pt x="307848" y="422148"/>
                  </a:lnTo>
                  <a:close/>
                </a:path>
                <a:path w="597534" h="464820">
                  <a:moveTo>
                    <a:pt x="509016" y="359664"/>
                  </a:moveTo>
                  <a:lnTo>
                    <a:pt x="509016" y="356616"/>
                  </a:lnTo>
                  <a:lnTo>
                    <a:pt x="420624" y="356616"/>
                  </a:lnTo>
                  <a:lnTo>
                    <a:pt x="298704" y="417576"/>
                  </a:lnTo>
                  <a:lnTo>
                    <a:pt x="307848" y="422148"/>
                  </a:lnTo>
                  <a:lnTo>
                    <a:pt x="307848" y="460248"/>
                  </a:lnTo>
                  <a:lnTo>
                    <a:pt x="509016" y="359664"/>
                  </a:lnTo>
                  <a:close/>
                </a:path>
                <a:path w="597534" h="464820">
                  <a:moveTo>
                    <a:pt x="403860" y="42672"/>
                  </a:moveTo>
                  <a:lnTo>
                    <a:pt x="382524" y="21336"/>
                  </a:lnTo>
                  <a:lnTo>
                    <a:pt x="382524" y="42672"/>
                  </a:lnTo>
                  <a:lnTo>
                    <a:pt x="403860" y="42672"/>
                  </a:lnTo>
                  <a:close/>
                </a:path>
                <a:path w="597534" h="464820">
                  <a:moveTo>
                    <a:pt x="425196" y="354330"/>
                  </a:moveTo>
                  <a:lnTo>
                    <a:pt x="425196" y="336804"/>
                  </a:lnTo>
                  <a:lnTo>
                    <a:pt x="403860" y="315468"/>
                  </a:lnTo>
                  <a:lnTo>
                    <a:pt x="403860" y="42672"/>
                  </a:lnTo>
                  <a:lnTo>
                    <a:pt x="382524" y="42672"/>
                  </a:lnTo>
                  <a:lnTo>
                    <a:pt x="382524" y="356616"/>
                  </a:lnTo>
                  <a:lnTo>
                    <a:pt x="420624" y="356616"/>
                  </a:lnTo>
                  <a:lnTo>
                    <a:pt x="425196" y="354330"/>
                  </a:lnTo>
                  <a:close/>
                </a:path>
                <a:path w="597534" h="464820">
                  <a:moveTo>
                    <a:pt x="597408" y="315468"/>
                  </a:moveTo>
                  <a:lnTo>
                    <a:pt x="403860" y="315468"/>
                  </a:lnTo>
                  <a:lnTo>
                    <a:pt x="425196" y="336804"/>
                  </a:lnTo>
                  <a:lnTo>
                    <a:pt x="425196" y="354330"/>
                  </a:lnTo>
                  <a:lnTo>
                    <a:pt x="499872" y="316992"/>
                  </a:lnTo>
                  <a:lnTo>
                    <a:pt x="509016" y="356616"/>
                  </a:lnTo>
                  <a:lnTo>
                    <a:pt x="509016" y="359664"/>
                  </a:lnTo>
                  <a:lnTo>
                    <a:pt x="597408" y="315468"/>
                  </a:lnTo>
                  <a:close/>
                </a:path>
                <a:path w="597534" h="464820">
                  <a:moveTo>
                    <a:pt x="509016" y="356616"/>
                  </a:moveTo>
                  <a:lnTo>
                    <a:pt x="499872" y="316992"/>
                  </a:lnTo>
                  <a:lnTo>
                    <a:pt x="420624" y="356616"/>
                  </a:lnTo>
                  <a:lnTo>
                    <a:pt x="509016" y="356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078544" y="2287015"/>
            <a:ext cx="252729" cy="623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3950" b="1" spc="-50" dirty="0">
                <a:latin typeface="Times New Roman"/>
                <a:cs typeface="Times New Roman"/>
              </a:rPr>
              <a:t>*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093272" y="2203196"/>
            <a:ext cx="252729" cy="623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spcBef>
                <a:spcPts val="120"/>
              </a:spcBef>
            </a:pPr>
            <a:r>
              <a:rPr sz="39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146626" y="6292569"/>
            <a:ext cx="2621915" cy="905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sz="3049" b="1" dirty="0">
                <a:latin typeface="Times New Roman"/>
                <a:cs typeface="Times New Roman"/>
              </a:rPr>
              <a:t>Neexistuje</a:t>
            </a:r>
            <a:r>
              <a:rPr sz="3049" b="1" spc="90" dirty="0">
                <a:latin typeface="Times New Roman"/>
                <a:cs typeface="Times New Roman"/>
              </a:rPr>
              <a:t> </a:t>
            </a:r>
            <a:r>
              <a:rPr sz="3049" b="1" spc="-20" dirty="0">
                <a:latin typeface="Times New Roman"/>
                <a:cs typeface="Times New Roman"/>
              </a:rPr>
              <a:t>další</a:t>
            </a:r>
            <a:endParaRPr sz="3049">
              <a:latin typeface="Times New Roman"/>
              <a:cs typeface="Times New Roman"/>
            </a:endParaRPr>
          </a:p>
          <a:p>
            <a:pPr algn="ctr">
              <a:spcBef>
                <a:spcPts val="45"/>
              </a:spcBef>
            </a:pPr>
            <a:r>
              <a:rPr sz="3049" b="1" spc="-10" dirty="0">
                <a:latin typeface="Times New Roman"/>
                <a:cs typeface="Times New Roman"/>
              </a:rPr>
              <a:t>konfig.!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11323" y="1270851"/>
            <a:ext cx="1426845" cy="2790636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94609">
              <a:spcBef>
                <a:spcPts val="1525"/>
              </a:spcBef>
            </a:pPr>
            <a:r>
              <a:rPr sz="3299" b="1" i="1" spc="-10" dirty="0">
                <a:latin typeface="Times New Roman"/>
                <a:cs typeface="Times New Roman"/>
              </a:rPr>
              <a:t>a</a:t>
            </a:r>
            <a:r>
              <a:rPr sz="3299" b="1" spc="-10" dirty="0">
                <a:latin typeface="Times New Roman"/>
                <a:cs typeface="Times New Roman"/>
              </a:rPr>
              <a:t>..</a:t>
            </a:r>
            <a:r>
              <a:rPr sz="3299" b="1" i="1" spc="-10" dirty="0">
                <a:latin typeface="Times New Roman"/>
                <a:cs typeface="Times New Roman"/>
              </a:rPr>
              <a:t>z</a:t>
            </a:r>
            <a:r>
              <a:rPr sz="3299" b="1" spc="-10" dirty="0">
                <a:latin typeface="Times New Roman"/>
                <a:cs typeface="Times New Roman"/>
              </a:rPr>
              <a:t>,0..9</a:t>
            </a:r>
            <a:endParaRPr sz="3299">
              <a:latin typeface="Times New Roman"/>
              <a:cs typeface="Times New Roman"/>
            </a:endParaRPr>
          </a:p>
          <a:p>
            <a:pPr marL="263508">
              <a:spcBef>
                <a:spcPts val="1365"/>
              </a:spcBef>
            </a:pPr>
            <a:r>
              <a:rPr sz="3049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endParaRPr sz="3049">
              <a:latin typeface="Times New Roman"/>
              <a:cs typeface="Times New Roman"/>
            </a:endParaRPr>
          </a:p>
          <a:p>
            <a:pPr marL="615910">
              <a:spcBef>
                <a:spcPts val="925"/>
              </a:spcBef>
            </a:pPr>
            <a:r>
              <a:rPr sz="3299" b="1" spc="-20" dirty="0">
                <a:latin typeface="Times New Roman"/>
                <a:cs typeface="Times New Roman"/>
              </a:rPr>
              <a:t>0..9</a:t>
            </a:r>
            <a:endParaRPr sz="3299">
              <a:latin typeface="Times New Roman"/>
              <a:cs typeface="Times New Roman"/>
            </a:endParaRPr>
          </a:p>
          <a:p>
            <a:pPr marL="12699">
              <a:spcBef>
                <a:spcPts val="2685"/>
              </a:spcBef>
            </a:pPr>
            <a:r>
              <a:rPr sz="3049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081597" y="1454913"/>
            <a:ext cx="1522095" cy="927049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6355" marR="5079" indent="-114293">
              <a:lnSpc>
                <a:spcPct val="99600"/>
              </a:lnSpc>
              <a:spcBef>
                <a:spcPts val="150"/>
              </a:spcBef>
            </a:pPr>
            <a:r>
              <a:rPr sz="2600" b="1" i="1" spc="-10" dirty="0">
                <a:solidFill>
                  <a:srgbClr val="7F7F7F"/>
                </a:solidFill>
                <a:latin typeface="Times New Roman"/>
                <a:cs typeface="Times New Roman"/>
              </a:rPr>
              <a:t>Space</a:t>
            </a:r>
            <a:r>
              <a:rPr sz="2600" spc="-10" dirty="0">
                <a:solidFill>
                  <a:srgbClr val="7F7F7F"/>
                </a:solidFill>
                <a:latin typeface="Times New Roman"/>
                <a:cs typeface="Times New Roman"/>
              </a:rPr>
              <a:t>,</a:t>
            </a:r>
            <a:r>
              <a:rPr sz="2600" b="1" i="1" spc="-10" dirty="0">
                <a:solidFill>
                  <a:srgbClr val="7F7F7F"/>
                </a:solidFill>
                <a:latin typeface="Times New Roman"/>
                <a:cs typeface="Times New Roman"/>
              </a:rPr>
              <a:t>Tab</a:t>
            </a:r>
            <a:r>
              <a:rPr sz="2600" spc="-10" dirty="0">
                <a:solidFill>
                  <a:srgbClr val="7F7F7F"/>
                </a:solidFill>
                <a:latin typeface="Times New Roman"/>
                <a:cs typeface="Times New Roman"/>
              </a:rPr>
              <a:t>, </a:t>
            </a:r>
            <a:r>
              <a:rPr sz="2600" b="1" i="1" dirty="0">
                <a:solidFill>
                  <a:srgbClr val="7F7F7F"/>
                </a:solidFill>
                <a:latin typeface="Times New Roman"/>
                <a:cs typeface="Times New Roman"/>
              </a:rPr>
              <a:t>EoLn</a:t>
            </a:r>
            <a:r>
              <a:rPr sz="2600" dirty="0">
                <a:solidFill>
                  <a:srgbClr val="7F7F7F"/>
                </a:solidFill>
                <a:latin typeface="Times New Roman"/>
                <a:cs typeface="Times New Roman"/>
              </a:rPr>
              <a:t>,</a:t>
            </a:r>
            <a:r>
              <a:rPr sz="2600" spc="75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3299" b="1" spc="-25" dirty="0">
                <a:solidFill>
                  <a:srgbClr val="7F7F7F"/>
                </a:solidFill>
                <a:latin typeface="Times New Roman"/>
                <a:cs typeface="Times New Roman"/>
              </a:rPr>
              <a:t>...</a:t>
            </a:r>
            <a:endParaRPr sz="3299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302321" y="3888740"/>
            <a:ext cx="158115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</a:pPr>
            <a:r>
              <a:rPr sz="2600" b="1" spc="-50" dirty="0">
                <a:solidFill>
                  <a:srgbClr val="7F7F7F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136205" y="4899152"/>
            <a:ext cx="775335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699">
              <a:spcBef>
                <a:spcPts val="140"/>
              </a:spcBef>
              <a:tabLst>
                <a:tab pos="377801" algn="l"/>
              </a:tabLst>
            </a:pPr>
            <a:r>
              <a:rPr sz="2600" spc="-50" dirty="0">
                <a:solidFill>
                  <a:srgbClr val="7F7F7F"/>
                </a:solidFill>
                <a:latin typeface="Symbol"/>
                <a:cs typeface="Symbol"/>
              </a:rPr>
              <a:t></a:t>
            </a:r>
            <a:r>
              <a:rPr sz="260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7F7F7F"/>
                </a:solidFill>
                <a:latin typeface="Times New Roman"/>
                <a:cs typeface="Times New Roman"/>
              </a:rPr>
              <a:t>–</a:t>
            </a:r>
            <a:r>
              <a:rPr sz="2600" b="1" spc="2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solidFill>
                  <a:srgbClr val="7F7F7F"/>
                </a:solidFill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933514" y="5620514"/>
            <a:ext cx="4036060" cy="1769745"/>
            <a:chOff x="1563502" y="5620512"/>
            <a:chExt cx="4036060" cy="1769745"/>
          </a:xfrm>
        </p:grpSpPr>
        <p:sp>
          <p:nvSpPr>
            <p:cNvPr id="70" name="object 70"/>
            <p:cNvSpPr/>
            <p:nvPr/>
          </p:nvSpPr>
          <p:spPr>
            <a:xfrm>
              <a:off x="1569598" y="5626608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563502" y="5620512"/>
              <a:ext cx="264160" cy="431800"/>
            </a:xfrm>
            <a:custGeom>
              <a:avLst/>
              <a:gdLst/>
              <a:ahLst/>
              <a:cxnLst/>
              <a:rect l="l" t="t" r="r" b="b"/>
              <a:pathLst>
                <a:path w="264160" h="431800">
                  <a:moveTo>
                    <a:pt x="263652" y="431292"/>
                  </a:moveTo>
                  <a:lnTo>
                    <a:pt x="263652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6096" y="431292"/>
                  </a:ln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2984" y="10668"/>
                  </a:lnTo>
                  <a:lnTo>
                    <a:pt x="252984" y="6096"/>
                  </a:lnTo>
                  <a:lnTo>
                    <a:pt x="257556" y="10668"/>
                  </a:lnTo>
                  <a:lnTo>
                    <a:pt x="257556" y="431292"/>
                  </a:lnTo>
                  <a:lnTo>
                    <a:pt x="263652" y="431292"/>
                  </a:lnTo>
                  <a:close/>
                </a:path>
                <a:path w="264160" h="431800">
                  <a:moveTo>
                    <a:pt x="10668" y="10668"/>
                  </a:move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close/>
                </a:path>
                <a:path w="264160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6096" y="10668"/>
                  </a:lnTo>
                  <a:lnTo>
                    <a:pt x="6096" y="420624"/>
                  </a:lnTo>
                  <a:lnTo>
                    <a:pt x="10668" y="420624"/>
                  </a:lnTo>
                  <a:close/>
                </a:path>
                <a:path w="264160" h="431800">
                  <a:moveTo>
                    <a:pt x="257556" y="420624"/>
                  </a:moveTo>
                  <a:lnTo>
                    <a:pt x="6096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2984" y="431292"/>
                  </a:lnTo>
                  <a:lnTo>
                    <a:pt x="252984" y="425196"/>
                  </a:lnTo>
                  <a:lnTo>
                    <a:pt x="257556" y="420624"/>
                  </a:lnTo>
                  <a:close/>
                </a:path>
                <a:path w="264160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6096" y="420624"/>
                  </a:lnTo>
                  <a:lnTo>
                    <a:pt x="6096" y="431292"/>
                  </a:lnTo>
                  <a:lnTo>
                    <a:pt x="10668" y="431292"/>
                  </a:lnTo>
                  <a:close/>
                </a:path>
                <a:path w="264160" h="431800">
                  <a:moveTo>
                    <a:pt x="257556" y="10668"/>
                  </a:moveTo>
                  <a:lnTo>
                    <a:pt x="252984" y="6096"/>
                  </a:lnTo>
                  <a:lnTo>
                    <a:pt x="252984" y="10668"/>
                  </a:lnTo>
                  <a:lnTo>
                    <a:pt x="257556" y="10668"/>
                  </a:lnTo>
                  <a:close/>
                </a:path>
                <a:path w="264160" h="431800">
                  <a:moveTo>
                    <a:pt x="257556" y="420624"/>
                  </a:moveTo>
                  <a:lnTo>
                    <a:pt x="257556" y="10668"/>
                  </a:lnTo>
                  <a:lnTo>
                    <a:pt x="252984" y="10668"/>
                  </a:lnTo>
                  <a:lnTo>
                    <a:pt x="252984" y="420624"/>
                  </a:lnTo>
                  <a:lnTo>
                    <a:pt x="257556" y="420624"/>
                  </a:lnTo>
                  <a:close/>
                </a:path>
                <a:path w="264160" h="431800">
                  <a:moveTo>
                    <a:pt x="257556" y="431292"/>
                  </a:moveTo>
                  <a:lnTo>
                    <a:pt x="257556" y="420624"/>
                  </a:lnTo>
                  <a:lnTo>
                    <a:pt x="252984" y="425196"/>
                  </a:lnTo>
                  <a:lnTo>
                    <a:pt x="252984" y="431292"/>
                  </a:lnTo>
                  <a:lnTo>
                    <a:pt x="257556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072518" y="5626608"/>
              <a:ext cx="253365" cy="419100"/>
            </a:xfrm>
            <a:custGeom>
              <a:avLst/>
              <a:gdLst/>
              <a:ahLst/>
              <a:cxnLst/>
              <a:rect l="l" t="t" r="r" b="b"/>
              <a:pathLst>
                <a:path w="253364" h="419100">
                  <a:moveTo>
                    <a:pt x="252983" y="419099"/>
                  </a:moveTo>
                  <a:lnTo>
                    <a:pt x="25298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298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067946" y="5620512"/>
              <a:ext cx="262255" cy="431800"/>
            </a:xfrm>
            <a:custGeom>
              <a:avLst/>
              <a:gdLst/>
              <a:ahLst/>
              <a:cxnLst/>
              <a:rect l="l" t="t" r="r" b="b"/>
              <a:pathLst>
                <a:path w="262255" h="431800">
                  <a:moveTo>
                    <a:pt x="262128" y="431292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4572" y="431292"/>
                  </a:ln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1460" y="10668"/>
                  </a:lnTo>
                  <a:lnTo>
                    <a:pt x="251460" y="6096"/>
                  </a:lnTo>
                  <a:lnTo>
                    <a:pt x="257556" y="10668"/>
                  </a:lnTo>
                  <a:lnTo>
                    <a:pt x="257556" y="431292"/>
                  </a:lnTo>
                  <a:lnTo>
                    <a:pt x="262128" y="431292"/>
                  </a:lnTo>
                  <a:close/>
                </a:path>
                <a:path w="262255" h="431800">
                  <a:moveTo>
                    <a:pt x="10668" y="10668"/>
                  </a:move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262255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420624"/>
                  </a:lnTo>
                  <a:lnTo>
                    <a:pt x="10668" y="420624"/>
                  </a:lnTo>
                  <a:close/>
                </a:path>
                <a:path w="262255" h="431800">
                  <a:moveTo>
                    <a:pt x="257556" y="420624"/>
                  </a:moveTo>
                  <a:lnTo>
                    <a:pt x="4572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1460" y="431292"/>
                  </a:lnTo>
                  <a:lnTo>
                    <a:pt x="251460" y="425196"/>
                  </a:lnTo>
                  <a:lnTo>
                    <a:pt x="257556" y="420624"/>
                  </a:lnTo>
                  <a:close/>
                </a:path>
                <a:path w="262255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4572" y="420624"/>
                  </a:lnTo>
                  <a:lnTo>
                    <a:pt x="4572" y="431292"/>
                  </a:lnTo>
                  <a:lnTo>
                    <a:pt x="10668" y="431292"/>
                  </a:lnTo>
                  <a:close/>
                </a:path>
                <a:path w="262255" h="431800">
                  <a:moveTo>
                    <a:pt x="257556" y="10668"/>
                  </a:moveTo>
                  <a:lnTo>
                    <a:pt x="251460" y="6096"/>
                  </a:lnTo>
                  <a:lnTo>
                    <a:pt x="251460" y="10668"/>
                  </a:lnTo>
                  <a:lnTo>
                    <a:pt x="257556" y="10668"/>
                  </a:lnTo>
                  <a:close/>
                </a:path>
                <a:path w="262255" h="431800">
                  <a:moveTo>
                    <a:pt x="257556" y="420624"/>
                  </a:moveTo>
                  <a:lnTo>
                    <a:pt x="257556" y="10668"/>
                  </a:lnTo>
                  <a:lnTo>
                    <a:pt x="251460" y="10668"/>
                  </a:lnTo>
                  <a:lnTo>
                    <a:pt x="251460" y="420624"/>
                  </a:lnTo>
                  <a:lnTo>
                    <a:pt x="257556" y="420624"/>
                  </a:lnTo>
                  <a:close/>
                </a:path>
                <a:path w="262255" h="431800">
                  <a:moveTo>
                    <a:pt x="257556" y="431292"/>
                  </a:moveTo>
                  <a:lnTo>
                    <a:pt x="257556" y="420624"/>
                  </a:lnTo>
                  <a:lnTo>
                    <a:pt x="251460" y="425196"/>
                  </a:lnTo>
                  <a:lnTo>
                    <a:pt x="251460" y="431292"/>
                  </a:lnTo>
                  <a:lnTo>
                    <a:pt x="257556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576961" y="5626608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572390" y="5620512"/>
              <a:ext cx="262255" cy="431800"/>
            </a:xfrm>
            <a:custGeom>
              <a:avLst/>
              <a:gdLst/>
              <a:ahLst/>
              <a:cxnLst/>
              <a:rect l="l" t="t" r="r" b="b"/>
              <a:pathLst>
                <a:path w="262255" h="431800">
                  <a:moveTo>
                    <a:pt x="262128" y="431292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4572" y="431292"/>
                  </a:lnTo>
                  <a:lnTo>
                    <a:pt x="4572" y="10668"/>
                  </a:lnTo>
                  <a:lnTo>
                    <a:pt x="9144" y="6096"/>
                  </a:lnTo>
                  <a:lnTo>
                    <a:pt x="9144" y="10668"/>
                  </a:lnTo>
                  <a:lnTo>
                    <a:pt x="251460" y="10668"/>
                  </a:lnTo>
                  <a:lnTo>
                    <a:pt x="251460" y="6096"/>
                  </a:lnTo>
                  <a:lnTo>
                    <a:pt x="256032" y="10668"/>
                  </a:lnTo>
                  <a:lnTo>
                    <a:pt x="256032" y="431292"/>
                  </a:lnTo>
                  <a:lnTo>
                    <a:pt x="262128" y="431292"/>
                  </a:lnTo>
                  <a:close/>
                </a:path>
                <a:path w="262255" h="431800">
                  <a:moveTo>
                    <a:pt x="9144" y="10668"/>
                  </a:moveTo>
                  <a:lnTo>
                    <a:pt x="9144" y="6096"/>
                  </a:lnTo>
                  <a:lnTo>
                    <a:pt x="4572" y="10668"/>
                  </a:lnTo>
                  <a:lnTo>
                    <a:pt x="9144" y="10668"/>
                  </a:lnTo>
                  <a:close/>
                </a:path>
                <a:path w="262255" h="431800">
                  <a:moveTo>
                    <a:pt x="9144" y="420624"/>
                  </a:moveTo>
                  <a:lnTo>
                    <a:pt x="9144" y="10668"/>
                  </a:lnTo>
                  <a:lnTo>
                    <a:pt x="4572" y="10668"/>
                  </a:lnTo>
                  <a:lnTo>
                    <a:pt x="4572" y="420624"/>
                  </a:lnTo>
                  <a:lnTo>
                    <a:pt x="9144" y="420624"/>
                  </a:lnTo>
                  <a:close/>
                </a:path>
                <a:path w="262255" h="431800">
                  <a:moveTo>
                    <a:pt x="256032" y="420624"/>
                  </a:moveTo>
                  <a:lnTo>
                    <a:pt x="4572" y="420624"/>
                  </a:lnTo>
                  <a:lnTo>
                    <a:pt x="9144" y="425196"/>
                  </a:lnTo>
                  <a:lnTo>
                    <a:pt x="9144" y="431292"/>
                  </a:lnTo>
                  <a:lnTo>
                    <a:pt x="251460" y="431292"/>
                  </a:lnTo>
                  <a:lnTo>
                    <a:pt x="251460" y="425196"/>
                  </a:lnTo>
                  <a:lnTo>
                    <a:pt x="256032" y="420624"/>
                  </a:lnTo>
                  <a:close/>
                </a:path>
                <a:path w="262255" h="431800">
                  <a:moveTo>
                    <a:pt x="9144" y="431292"/>
                  </a:moveTo>
                  <a:lnTo>
                    <a:pt x="9144" y="425196"/>
                  </a:lnTo>
                  <a:lnTo>
                    <a:pt x="4572" y="420624"/>
                  </a:lnTo>
                  <a:lnTo>
                    <a:pt x="4572" y="431292"/>
                  </a:lnTo>
                  <a:lnTo>
                    <a:pt x="9144" y="431292"/>
                  </a:lnTo>
                  <a:close/>
                </a:path>
                <a:path w="262255" h="431800">
                  <a:moveTo>
                    <a:pt x="256032" y="10668"/>
                  </a:moveTo>
                  <a:lnTo>
                    <a:pt x="251460" y="6096"/>
                  </a:lnTo>
                  <a:lnTo>
                    <a:pt x="251460" y="10668"/>
                  </a:lnTo>
                  <a:lnTo>
                    <a:pt x="256032" y="10668"/>
                  </a:lnTo>
                  <a:close/>
                </a:path>
                <a:path w="262255" h="431800">
                  <a:moveTo>
                    <a:pt x="256032" y="420624"/>
                  </a:moveTo>
                  <a:lnTo>
                    <a:pt x="256032" y="10668"/>
                  </a:lnTo>
                  <a:lnTo>
                    <a:pt x="251460" y="10668"/>
                  </a:lnTo>
                  <a:lnTo>
                    <a:pt x="251460" y="420624"/>
                  </a:lnTo>
                  <a:lnTo>
                    <a:pt x="256032" y="420624"/>
                  </a:lnTo>
                  <a:close/>
                </a:path>
                <a:path w="262255" h="431800">
                  <a:moveTo>
                    <a:pt x="256032" y="431292"/>
                  </a:moveTo>
                  <a:lnTo>
                    <a:pt x="256032" y="420624"/>
                  </a:lnTo>
                  <a:lnTo>
                    <a:pt x="251460" y="425196"/>
                  </a:lnTo>
                  <a:lnTo>
                    <a:pt x="251460" y="431292"/>
                  </a:lnTo>
                  <a:lnTo>
                    <a:pt x="256032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576961" y="6129528"/>
              <a:ext cx="3022600" cy="1260475"/>
            </a:xfrm>
            <a:custGeom>
              <a:avLst/>
              <a:gdLst/>
              <a:ahLst/>
              <a:cxnLst/>
              <a:rect l="l" t="t" r="r" b="b"/>
              <a:pathLst>
                <a:path w="3022600" h="1260475">
                  <a:moveTo>
                    <a:pt x="3022091" y="1260347"/>
                  </a:moveTo>
                  <a:lnTo>
                    <a:pt x="3022091" y="0"/>
                  </a:lnTo>
                  <a:lnTo>
                    <a:pt x="0" y="0"/>
                  </a:lnTo>
                  <a:lnTo>
                    <a:pt x="0" y="1260347"/>
                  </a:lnTo>
                  <a:lnTo>
                    <a:pt x="3022091" y="12603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332866" y="5626608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326770" y="5620512"/>
              <a:ext cx="264160" cy="431800"/>
            </a:xfrm>
            <a:custGeom>
              <a:avLst/>
              <a:gdLst/>
              <a:ahLst/>
              <a:cxnLst/>
              <a:rect l="l" t="t" r="r" b="b"/>
              <a:pathLst>
                <a:path w="264160" h="431800">
                  <a:moveTo>
                    <a:pt x="263652" y="431292"/>
                  </a:moveTo>
                  <a:lnTo>
                    <a:pt x="263652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6096" y="431292"/>
                  </a:ln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2984" y="10668"/>
                  </a:lnTo>
                  <a:lnTo>
                    <a:pt x="252984" y="6096"/>
                  </a:lnTo>
                  <a:lnTo>
                    <a:pt x="257556" y="10668"/>
                  </a:lnTo>
                  <a:lnTo>
                    <a:pt x="257556" y="431292"/>
                  </a:lnTo>
                  <a:lnTo>
                    <a:pt x="263652" y="431292"/>
                  </a:lnTo>
                  <a:close/>
                </a:path>
                <a:path w="264160" h="431800">
                  <a:moveTo>
                    <a:pt x="10668" y="10668"/>
                  </a:move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close/>
                </a:path>
                <a:path w="264160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6096" y="10668"/>
                  </a:lnTo>
                  <a:lnTo>
                    <a:pt x="6096" y="420624"/>
                  </a:lnTo>
                  <a:lnTo>
                    <a:pt x="10668" y="420624"/>
                  </a:lnTo>
                  <a:close/>
                </a:path>
                <a:path w="264160" h="431800">
                  <a:moveTo>
                    <a:pt x="257556" y="420624"/>
                  </a:moveTo>
                  <a:lnTo>
                    <a:pt x="6096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2984" y="431292"/>
                  </a:lnTo>
                  <a:lnTo>
                    <a:pt x="252984" y="425196"/>
                  </a:lnTo>
                  <a:lnTo>
                    <a:pt x="257556" y="420624"/>
                  </a:lnTo>
                  <a:close/>
                </a:path>
                <a:path w="264160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6096" y="420624"/>
                  </a:lnTo>
                  <a:lnTo>
                    <a:pt x="6096" y="431292"/>
                  </a:lnTo>
                  <a:lnTo>
                    <a:pt x="10668" y="431292"/>
                  </a:lnTo>
                  <a:close/>
                </a:path>
                <a:path w="264160" h="431800">
                  <a:moveTo>
                    <a:pt x="257556" y="10668"/>
                  </a:moveTo>
                  <a:lnTo>
                    <a:pt x="252984" y="6096"/>
                  </a:lnTo>
                  <a:lnTo>
                    <a:pt x="252984" y="10668"/>
                  </a:lnTo>
                  <a:lnTo>
                    <a:pt x="257556" y="10668"/>
                  </a:lnTo>
                  <a:close/>
                </a:path>
                <a:path w="264160" h="431800">
                  <a:moveTo>
                    <a:pt x="257556" y="420624"/>
                  </a:moveTo>
                  <a:lnTo>
                    <a:pt x="257556" y="10668"/>
                  </a:lnTo>
                  <a:lnTo>
                    <a:pt x="252984" y="10668"/>
                  </a:lnTo>
                  <a:lnTo>
                    <a:pt x="252984" y="420624"/>
                  </a:lnTo>
                  <a:lnTo>
                    <a:pt x="257556" y="420624"/>
                  </a:lnTo>
                  <a:close/>
                </a:path>
                <a:path w="264160" h="431800">
                  <a:moveTo>
                    <a:pt x="257556" y="431292"/>
                  </a:moveTo>
                  <a:lnTo>
                    <a:pt x="257556" y="420624"/>
                  </a:lnTo>
                  <a:lnTo>
                    <a:pt x="252984" y="425196"/>
                  </a:lnTo>
                  <a:lnTo>
                    <a:pt x="252984" y="431292"/>
                  </a:lnTo>
                  <a:lnTo>
                    <a:pt x="257556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703388" y="4158487"/>
            <a:ext cx="278130" cy="623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3950" b="1" i="1" spc="-50" dirty="0">
                <a:solidFill>
                  <a:srgbClr val="7F7F7F"/>
                </a:solidFill>
                <a:latin typeface="Times New Roman"/>
                <a:cs typeface="Times New Roman"/>
              </a:rPr>
              <a:t>p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902530" y="6292569"/>
            <a:ext cx="2621915" cy="905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sz="3049" b="1" dirty="0">
                <a:latin typeface="Times New Roman"/>
                <a:cs typeface="Times New Roman"/>
              </a:rPr>
              <a:t>Neexistuje</a:t>
            </a:r>
            <a:r>
              <a:rPr sz="3049" b="1" spc="90" dirty="0">
                <a:latin typeface="Times New Roman"/>
                <a:cs typeface="Times New Roman"/>
              </a:rPr>
              <a:t> </a:t>
            </a:r>
            <a:r>
              <a:rPr sz="3049" b="1" spc="-20" dirty="0">
                <a:latin typeface="Times New Roman"/>
                <a:cs typeface="Times New Roman"/>
              </a:rPr>
              <a:t>další</a:t>
            </a:r>
            <a:endParaRPr sz="3049">
              <a:latin typeface="Times New Roman"/>
              <a:cs typeface="Times New Roman"/>
            </a:endParaRPr>
          </a:p>
          <a:p>
            <a:pPr algn="ctr">
              <a:spcBef>
                <a:spcPts val="45"/>
              </a:spcBef>
            </a:pPr>
            <a:r>
              <a:rPr sz="3049" b="1" spc="-10" dirty="0">
                <a:latin typeface="Times New Roman"/>
                <a:cs typeface="Times New Roman"/>
              </a:rPr>
              <a:t>konfig.!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047566" y="6627939"/>
            <a:ext cx="487045" cy="425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74"/>
              </a:lnSpc>
            </a:pPr>
            <a:r>
              <a:rPr sz="3049" b="1" spc="55" dirty="0">
                <a:latin typeface="Courier New"/>
                <a:cs typeface="Courier New"/>
              </a:rPr>
              <a:t>:=</a:t>
            </a:r>
            <a:endParaRPr sz="3049">
              <a:latin typeface="Courier New"/>
              <a:cs typeface="Courier New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4949768" y="5620512"/>
            <a:ext cx="262255" cy="431800"/>
            <a:chOff x="3579754" y="5620512"/>
            <a:chExt cx="262255" cy="431800"/>
          </a:xfrm>
        </p:grpSpPr>
        <p:sp>
          <p:nvSpPr>
            <p:cNvPr id="83" name="object 83"/>
            <p:cNvSpPr/>
            <p:nvPr/>
          </p:nvSpPr>
          <p:spPr>
            <a:xfrm>
              <a:off x="3584326" y="5626608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579754" y="5620512"/>
              <a:ext cx="262255" cy="431800"/>
            </a:xfrm>
            <a:custGeom>
              <a:avLst/>
              <a:gdLst/>
              <a:ahLst/>
              <a:cxnLst/>
              <a:rect l="l" t="t" r="r" b="b"/>
              <a:pathLst>
                <a:path w="262254" h="431800">
                  <a:moveTo>
                    <a:pt x="262128" y="431292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4572" y="431292"/>
                  </a:ln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1460" y="10668"/>
                  </a:lnTo>
                  <a:lnTo>
                    <a:pt x="251460" y="6096"/>
                  </a:lnTo>
                  <a:lnTo>
                    <a:pt x="256032" y="10668"/>
                  </a:lnTo>
                  <a:lnTo>
                    <a:pt x="256032" y="431292"/>
                  </a:lnTo>
                  <a:lnTo>
                    <a:pt x="262128" y="431292"/>
                  </a:lnTo>
                  <a:close/>
                </a:path>
                <a:path w="262254" h="431800">
                  <a:moveTo>
                    <a:pt x="10668" y="10668"/>
                  </a:move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262254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420624"/>
                  </a:lnTo>
                  <a:lnTo>
                    <a:pt x="10668" y="420624"/>
                  </a:lnTo>
                  <a:close/>
                </a:path>
                <a:path w="262254" h="431800">
                  <a:moveTo>
                    <a:pt x="256032" y="420624"/>
                  </a:moveTo>
                  <a:lnTo>
                    <a:pt x="4572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1460" y="431292"/>
                  </a:lnTo>
                  <a:lnTo>
                    <a:pt x="251460" y="425196"/>
                  </a:lnTo>
                  <a:lnTo>
                    <a:pt x="256032" y="420624"/>
                  </a:lnTo>
                  <a:close/>
                </a:path>
                <a:path w="262254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4572" y="420624"/>
                  </a:lnTo>
                  <a:lnTo>
                    <a:pt x="4572" y="431292"/>
                  </a:lnTo>
                  <a:lnTo>
                    <a:pt x="10668" y="431292"/>
                  </a:lnTo>
                  <a:close/>
                </a:path>
                <a:path w="262254" h="431800">
                  <a:moveTo>
                    <a:pt x="256032" y="10668"/>
                  </a:moveTo>
                  <a:lnTo>
                    <a:pt x="251460" y="6096"/>
                  </a:lnTo>
                  <a:lnTo>
                    <a:pt x="251460" y="10668"/>
                  </a:lnTo>
                  <a:lnTo>
                    <a:pt x="256032" y="10668"/>
                  </a:lnTo>
                  <a:close/>
                </a:path>
                <a:path w="262254" h="431800">
                  <a:moveTo>
                    <a:pt x="256032" y="420624"/>
                  </a:moveTo>
                  <a:lnTo>
                    <a:pt x="256032" y="10668"/>
                  </a:lnTo>
                  <a:lnTo>
                    <a:pt x="251460" y="10668"/>
                  </a:lnTo>
                  <a:lnTo>
                    <a:pt x="251460" y="420624"/>
                  </a:lnTo>
                  <a:lnTo>
                    <a:pt x="256032" y="420624"/>
                  </a:lnTo>
                  <a:close/>
                </a:path>
                <a:path w="262254" h="431800">
                  <a:moveTo>
                    <a:pt x="256032" y="431292"/>
                  </a:moveTo>
                  <a:lnTo>
                    <a:pt x="256032" y="420624"/>
                  </a:lnTo>
                  <a:lnTo>
                    <a:pt x="251460" y="425196"/>
                  </a:lnTo>
                  <a:lnTo>
                    <a:pt x="251460" y="431292"/>
                  </a:lnTo>
                  <a:lnTo>
                    <a:pt x="256032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5" name="object 85"/>
          <p:cNvGrpSpPr/>
          <p:nvPr/>
        </p:nvGrpSpPr>
        <p:grpSpPr>
          <a:xfrm>
            <a:off x="4009458" y="5620512"/>
            <a:ext cx="1454150" cy="1454150"/>
            <a:chOff x="2639446" y="5620512"/>
            <a:chExt cx="1454150" cy="1454150"/>
          </a:xfrm>
        </p:grpSpPr>
        <p:sp>
          <p:nvSpPr>
            <p:cNvPr id="86" name="object 86"/>
            <p:cNvSpPr/>
            <p:nvPr/>
          </p:nvSpPr>
          <p:spPr>
            <a:xfrm>
              <a:off x="3835786" y="5626608"/>
              <a:ext cx="253365" cy="419100"/>
            </a:xfrm>
            <a:custGeom>
              <a:avLst/>
              <a:gdLst/>
              <a:ahLst/>
              <a:cxnLst/>
              <a:rect l="l" t="t" r="r" b="b"/>
              <a:pathLst>
                <a:path w="253364" h="419100">
                  <a:moveTo>
                    <a:pt x="252983" y="419099"/>
                  </a:moveTo>
                  <a:lnTo>
                    <a:pt x="25298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298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31214" y="5620512"/>
              <a:ext cx="262255" cy="431800"/>
            </a:xfrm>
            <a:custGeom>
              <a:avLst/>
              <a:gdLst/>
              <a:ahLst/>
              <a:cxnLst/>
              <a:rect l="l" t="t" r="r" b="b"/>
              <a:pathLst>
                <a:path w="262254" h="431800">
                  <a:moveTo>
                    <a:pt x="262128" y="431292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4572" y="431292"/>
                  </a:ln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1460" y="10668"/>
                  </a:lnTo>
                  <a:lnTo>
                    <a:pt x="251460" y="6096"/>
                  </a:lnTo>
                  <a:lnTo>
                    <a:pt x="257556" y="10668"/>
                  </a:lnTo>
                  <a:lnTo>
                    <a:pt x="257556" y="431292"/>
                  </a:lnTo>
                  <a:lnTo>
                    <a:pt x="262128" y="431292"/>
                  </a:lnTo>
                  <a:close/>
                </a:path>
                <a:path w="262254" h="431800">
                  <a:moveTo>
                    <a:pt x="10668" y="10668"/>
                  </a:move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262254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420624"/>
                  </a:lnTo>
                  <a:lnTo>
                    <a:pt x="10668" y="420624"/>
                  </a:lnTo>
                  <a:close/>
                </a:path>
                <a:path w="262254" h="431800">
                  <a:moveTo>
                    <a:pt x="257556" y="420624"/>
                  </a:moveTo>
                  <a:lnTo>
                    <a:pt x="4572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1460" y="431292"/>
                  </a:lnTo>
                  <a:lnTo>
                    <a:pt x="251460" y="425196"/>
                  </a:lnTo>
                  <a:lnTo>
                    <a:pt x="257556" y="420624"/>
                  </a:lnTo>
                  <a:close/>
                </a:path>
                <a:path w="262254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4572" y="420624"/>
                  </a:lnTo>
                  <a:lnTo>
                    <a:pt x="4572" y="431292"/>
                  </a:lnTo>
                  <a:lnTo>
                    <a:pt x="10668" y="431292"/>
                  </a:lnTo>
                  <a:close/>
                </a:path>
                <a:path w="262254" h="431800">
                  <a:moveTo>
                    <a:pt x="257556" y="10668"/>
                  </a:moveTo>
                  <a:lnTo>
                    <a:pt x="251460" y="6096"/>
                  </a:lnTo>
                  <a:lnTo>
                    <a:pt x="251460" y="10668"/>
                  </a:lnTo>
                  <a:lnTo>
                    <a:pt x="257556" y="10668"/>
                  </a:lnTo>
                  <a:close/>
                </a:path>
                <a:path w="262254" h="431800">
                  <a:moveTo>
                    <a:pt x="257556" y="420624"/>
                  </a:moveTo>
                  <a:lnTo>
                    <a:pt x="257556" y="10668"/>
                  </a:lnTo>
                  <a:lnTo>
                    <a:pt x="251460" y="10668"/>
                  </a:lnTo>
                  <a:lnTo>
                    <a:pt x="251460" y="420624"/>
                  </a:lnTo>
                  <a:lnTo>
                    <a:pt x="257556" y="420624"/>
                  </a:lnTo>
                  <a:close/>
                </a:path>
                <a:path w="262254" h="431800">
                  <a:moveTo>
                    <a:pt x="257556" y="431292"/>
                  </a:moveTo>
                  <a:lnTo>
                    <a:pt x="257556" y="420624"/>
                  </a:lnTo>
                  <a:lnTo>
                    <a:pt x="251460" y="425196"/>
                  </a:lnTo>
                  <a:lnTo>
                    <a:pt x="251460" y="431292"/>
                  </a:lnTo>
                  <a:lnTo>
                    <a:pt x="257556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660782" y="6213348"/>
              <a:ext cx="588645" cy="840105"/>
            </a:xfrm>
            <a:custGeom>
              <a:avLst/>
              <a:gdLst/>
              <a:ahLst/>
              <a:cxnLst/>
              <a:rect l="l" t="t" r="r" b="b"/>
              <a:pathLst>
                <a:path w="588644" h="840104">
                  <a:moveTo>
                    <a:pt x="588263" y="839723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839723"/>
                  </a:lnTo>
                  <a:lnTo>
                    <a:pt x="588263" y="83972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639446" y="6193536"/>
              <a:ext cx="629920" cy="881380"/>
            </a:xfrm>
            <a:custGeom>
              <a:avLst/>
              <a:gdLst/>
              <a:ahLst/>
              <a:cxnLst/>
              <a:rect l="l" t="t" r="r" b="b"/>
              <a:pathLst>
                <a:path w="629920" h="881379">
                  <a:moveTo>
                    <a:pt x="629412" y="880872"/>
                  </a:moveTo>
                  <a:lnTo>
                    <a:pt x="629412" y="0"/>
                  </a:lnTo>
                  <a:lnTo>
                    <a:pt x="0" y="0"/>
                  </a:lnTo>
                  <a:lnTo>
                    <a:pt x="0" y="880872"/>
                  </a:lnTo>
                  <a:lnTo>
                    <a:pt x="21336" y="8808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88264" y="41148"/>
                  </a:lnTo>
                  <a:lnTo>
                    <a:pt x="588264" y="19812"/>
                  </a:lnTo>
                  <a:lnTo>
                    <a:pt x="609600" y="41148"/>
                  </a:lnTo>
                  <a:lnTo>
                    <a:pt x="609600" y="880872"/>
                  </a:lnTo>
                  <a:lnTo>
                    <a:pt x="629412" y="880872"/>
                  </a:lnTo>
                  <a:close/>
                </a:path>
                <a:path w="629920" h="8813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29920" h="881379">
                  <a:moveTo>
                    <a:pt x="42672" y="8382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838200"/>
                  </a:lnTo>
                  <a:lnTo>
                    <a:pt x="42672" y="838200"/>
                  </a:lnTo>
                  <a:close/>
                </a:path>
                <a:path w="629920" h="881379">
                  <a:moveTo>
                    <a:pt x="609600" y="838200"/>
                  </a:moveTo>
                  <a:lnTo>
                    <a:pt x="21336" y="838200"/>
                  </a:lnTo>
                  <a:lnTo>
                    <a:pt x="42672" y="859536"/>
                  </a:lnTo>
                  <a:lnTo>
                    <a:pt x="42672" y="880872"/>
                  </a:lnTo>
                  <a:lnTo>
                    <a:pt x="588264" y="880872"/>
                  </a:lnTo>
                  <a:lnTo>
                    <a:pt x="588264" y="859536"/>
                  </a:lnTo>
                  <a:lnTo>
                    <a:pt x="609600" y="838200"/>
                  </a:lnTo>
                  <a:close/>
                </a:path>
                <a:path w="629920" h="881379">
                  <a:moveTo>
                    <a:pt x="42672" y="880872"/>
                  </a:moveTo>
                  <a:lnTo>
                    <a:pt x="42672" y="859536"/>
                  </a:lnTo>
                  <a:lnTo>
                    <a:pt x="21336" y="838200"/>
                  </a:lnTo>
                  <a:lnTo>
                    <a:pt x="21336" y="880872"/>
                  </a:lnTo>
                  <a:lnTo>
                    <a:pt x="42672" y="880872"/>
                  </a:lnTo>
                  <a:close/>
                </a:path>
                <a:path w="629920" h="881379">
                  <a:moveTo>
                    <a:pt x="609600" y="41148"/>
                  </a:moveTo>
                  <a:lnTo>
                    <a:pt x="588264" y="19812"/>
                  </a:lnTo>
                  <a:lnTo>
                    <a:pt x="588264" y="41148"/>
                  </a:lnTo>
                  <a:lnTo>
                    <a:pt x="609600" y="41148"/>
                  </a:lnTo>
                  <a:close/>
                </a:path>
                <a:path w="629920" h="881379">
                  <a:moveTo>
                    <a:pt x="609600" y="838200"/>
                  </a:moveTo>
                  <a:lnTo>
                    <a:pt x="609600" y="41148"/>
                  </a:lnTo>
                  <a:lnTo>
                    <a:pt x="588264" y="41148"/>
                  </a:lnTo>
                  <a:lnTo>
                    <a:pt x="588264" y="838200"/>
                  </a:lnTo>
                  <a:lnTo>
                    <a:pt x="609600" y="838200"/>
                  </a:lnTo>
                  <a:close/>
                </a:path>
                <a:path w="629920" h="881379">
                  <a:moveTo>
                    <a:pt x="609600" y="880872"/>
                  </a:moveTo>
                  <a:lnTo>
                    <a:pt x="609600" y="838200"/>
                  </a:lnTo>
                  <a:lnTo>
                    <a:pt x="588264" y="859536"/>
                  </a:lnTo>
                  <a:lnTo>
                    <a:pt x="588264" y="880872"/>
                  </a:lnTo>
                  <a:lnTo>
                    <a:pt x="609600" y="88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3747330" y="1984250"/>
            <a:ext cx="3495040" cy="3421379"/>
            <a:chOff x="2377318" y="1984248"/>
            <a:chExt cx="3495040" cy="3421379"/>
          </a:xfrm>
        </p:grpSpPr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33222" y="1984248"/>
              <a:ext cx="818388" cy="818388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3584325" y="4703063"/>
              <a:ext cx="588645" cy="586740"/>
            </a:xfrm>
            <a:custGeom>
              <a:avLst/>
              <a:gdLst/>
              <a:ahLst/>
              <a:cxnLst/>
              <a:rect l="l" t="t" r="r" b="b"/>
              <a:pathLst>
                <a:path w="588645" h="586739">
                  <a:moveTo>
                    <a:pt x="588263" y="292607"/>
                  </a:moveTo>
                  <a:lnTo>
                    <a:pt x="584389" y="245159"/>
                  </a:lnTo>
                  <a:lnTo>
                    <a:pt x="573182" y="200143"/>
                  </a:lnTo>
                  <a:lnTo>
                    <a:pt x="555263" y="158163"/>
                  </a:lnTo>
                  <a:lnTo>
                    <a:pt x="531254" y="119822"/>
                  </a:lnTo>
                  <a:lnTo>
                    <a:pt x="501776" y="85724"/>
                  </a:lnTo>
                  <a:lnTo>
                    <a:pt x="467453" y="56473"/>
                  </a:lnTo>
                  <a:lnTo>
                    <a:pt x="428905" y="32671"/>
                  </a:lnTo>
                  <a:lnTo>
                    <a:pt x="386754" y="14923"/>
                  </a:lnTo>
                  <a:lnTo>
                    <a:pt x="341622" y="3831"/>
                  </a:lnTo>
                  <a:lnTo>
                    <a:pt x="294131" y="0"/>
                  </a:lnTo>
                  <a:lnTo>
                    <a:pt x="246270" y="3831"/>
                  </a:lnTo>
                  <a:lnTo>
                    <a:pt x="200924" y="14923"/>
                  </a:lnTo>
                  <a:lnTo>
                    <a:pt x="158686" y="32671"/>
                  </a:lnTo>
                  <a:lnTo>
                    <a:pt x="120152" y="56473"/>
                  </a:lnTo>
                  <a:lnTo>
                    <a:pt x="85915" y="85724"/>
                  </a:lnTo>
                  <a:lnTo>
                    <a:pt x="56570" y="119822"/>
                  </a:lnTo>
                  <a:lnTo>
                    <a:pt x="32712" y="158163"/>
                  </a:lnTo>
                  <a:lnTo>
                    <a:pt x="14935" y="200143"/>
                  </a:lnTo>
                  <a:lnTo>
                    <a:pt x="3832" y="245159"/>
                  </a:lnTo>
                  <a:lnTo>
                    <a:pt x="0" y="292607"/>
                  </a:lnTo>
                  <a:lnTo>
                    <a:pt x="3832" y="340469"/>
                  </a:lnTo>
                  <a:lnTo>
                    <a:pt x="14935" y="385815"/>
                  </a:lnTo>
                  <a:lnTo>
                    <a:pt x="32712" y="428053"/>
                  </a:lnTo>
                  <a:lnTo>
                    <a:pt x="56570" y="466587"/>
                  </a:lnTo>
                  <a:lnTo>
                    <a:pt x="85915" y="500824"/>
                  </a:lnTo>
                  <a:lnTo>
                    <a:pt x="120152" y="530169"/>
                  </a:lnTo>
                  <a:lnTo>
                    <a:pt x="158686" y="554027"/>
                  </a:lnTo>
                  <a:lnTo>
                    <a:pt x="200924" y="571804"/>
                  </a:lnTo>
                  <a:lnTo>
                    <a:pt x="246270" y="582907"/>
                  </a:lnTo>
                  <a:lnTo>
                    <a:pt x="294131" y="586739"/>
                  </a:lnTo>
                  <a:lnTo>
                    <a:pt x="341622" y="582907"/>
                  </a:lnTo>
                  <a:lnTo>
                    <a:pt x="386754" y="571804"/>
                  </a:lnTo>
                  <a:lnTo>
                    <a:pt x="428905" y="554027"/>
                  </a:lnTo>
                  <a:lnTo>
                    <a:pt x="467453" y="530169"/>
                  </a:lnTo>
                  <a:lnTo>
                    <a:pt x="501776" y="500824"/>
                  </a:lnTo>
                  <a:lnTo>
                    <a:pt x="531254" y="466587"/>
                  </a:lnTo>
                  <a:lnTo>
                    <a:pt x="555263" y="428053"/>
                  </a:lnTo>
                  <a:lnTo>
                    <a:pt x="573182" y="385815"/>
                  </a:lnTo>
                  <a:lnTo>
                    <a:pt x="584389" y="340469"/>
                  </a:lnTo>
                  <a:lnTo>
                    <a:pt x="588263" y="29260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552322" y="4671060"/>
              <a:ext cx="650875" cy="650875"/>
            </a:xfrm>
            <a:custGeom>
              <a:avLst/>
              <a:gdLst/>
              <a:ahLst/>
              <a:cxnLst/>
              <a:rect l="l" t="t" r="r" b="b"/>
              <a:pathLst>
                <a:path w="650875" h="650875">
                  <a:moveTo>
                    <a:pt x="650748" y="342900"/>
                  </a:moveTo>
                  <a:lnTo>
                    <a:pt x="650748" y="309372"/>
                  </a:lnTo>
                  <a:lnTo>
                    <a:pt x="647700" y="277368"/>
                  </a:lnTo>
                  <a:lnTo>
                    <a:pt x="637032" y="228600"/>
                  </a:lnTo>
                  <a:lnTo>
                    <a:pt x="620268" y="185928"/>
                  </a:lnTo>
                  <a:lnTo>
                    <a:pt x="595884" y="144780"/>
                  </a:lnTo>
                  <a:lnTo>
                    <a:pt x="577596" y="118872"/>
                  </a:lnTo>
                  <a:lnTo>
                    <a:pt x="533400" y="74676"/>
                  </a:lnTo>
                  <a:lnTo>
                    <a:pt x="495300" y="47244"/>
                  </a:lnTo>
                  <a:lnTo>
                    <a:pt x="452628" y="25908"/>
                  </a:lnTo>
                  <a:lnTo>
                    <a:pt x="438912" y="19812"/>
                  </a:lnTo>
                  <a:lnTo>
                    <a:pt x="408432" y="10668"/>
                  </a:lnTo>
                  <a:lnTo>
                    <a:pt x="391668" y="6096"/>
                  </a:lnTo>
                  <a:lnTo>
                    <a:pt x="376428" y="4572"/>
                  </a:lnTo>
                  <a:lnTo>
                    <a:pt x="359664" y="1524"/>
                  </a:lnTo>
                  <a:lnTo>
                    <a:pt x="342900" y="0"/>
                  </a:lnTo>
                  <a:lnTo>
                    <a:pt x="309372" y="0"/>
                  </a:lnTo>
                  <a:lnTo>
                    <a:pt x="294132" y="1524"/>
                  </a:lnTo>
                  <a:lnTo>
                    <a:pt x="277368" y="3048"/>
                  </a:lnTo>
                  <a:lnTo>
                    <a:pt x="260604" y="6096"/>
                  </a:lnTo>
                  <a:lnTo>
                    <a:pt x="245364" y="10668"/>
                  </a:lnTo>
                  <a:lnTo>
                    <a:pt x="230124" y="13716"/>
                  </a:lnTo>
                  <a:lnTo>
                    <a:pt x="199644" y="25908"/>
                  </a:lnTo>
                  <a:lnTo>
                    <a:pt x="185928" y="32004"/>
                  </a:lnTo>
                  <a:lnTo>
                    <a:pt x="170688" y="39624"/>
                  </a:lnTo>
                  <a:lnTo>
                    <a:pt x="158496" y="47244"/>
                  </a:lnTo>
                  <a:lnTo>
                    <a:pt x="144780" y="54864"/>
                  </a:lnTo>
                  <a:lnTo>
                    <a:pt x="97536" y="94488"/>
                  </a:lnTo>
                  <a:lnTo>
                    <a:pt x="56388" y="141732"/>
                  </a:lnTo>
                  <a:lnTo>
                    <a:pt x="48768" y="155448"/>
                  </a:lnTo>
                  <a:lnTo>
                    <a:pt x="39624" y="169164"/>
                  </a:lnTo>
                  <a:lnTo>
                    <a:pt x="33528" y="182880"/>
                  </a:lnTo>
                  <a:lnTo>
                    <a:pt x="25908" y="198120"/>
                  </a:lnTo>
                  <a:lnTo>
                    <a:pt x="19812" y="213360"/>
                  </a:lnTo>
                  <a:lnTo>
                    <a:pt x="10668" y="243840"/>
                  </a:lnTo>
                  <a:lnTo>
                    <a:pt x="7620" y="259080"/>
                  </a:lnTo>
                  <a:lnTo>
                    <a:pt x="4572" y="275844"/>
                  </a:lnTo>
                  <a:lnTo>
                    <a:pt x="0" y="324612"/>
                  </a:lnTo>
                  <a:lnTo>
                    <a:pt x="1524" y="341376"/>
                  </a:lnTo>
                  <a:lnTo>
                    <a:pt x="1524" y="358140"/>
                  </a:lnTo>
                  <a:lnTo>
                    <a:pt x="10668" y="405384"/>
                  </a:lnTo>
                  <a:lnTo>
                    <a:pt x="32004" y="466344"/>
                  </a:lnTo>
                  <a:lnTo>
                    <a:pt x="56388" y="505968"/>
                  </a:lnTo>
                  <a:lnTo>
                    <a:pt x="64008" y="517744"/>
                  </a:lnTo>
                  <a:lnTo>
                    <a:pt x="64008" y="312420"/>
                  </a:lnTo>
                  <a:lnTo>
                    <a:pt x="65532" y="298704"/>
                  </a:lnTo>
                  <a:lnTo>
                    <a:pt x="67056" y="286512"/>
                  </a:lnTo>
                  <a:lnTo>
                    <a:pt x="68580" y="272796"/>
                  </a:lnTo>
                  <a:lnTo>
                    <a:pt x="74676" y="248412"/>
                  </a:lnTo>
                  <a:lnTo>
                    <a:pt x="88392" y="211836"/>
                  </a:lnTo>
                  <a:lnTo>
                    <a:pt x="100584" y="190500"/>
                  </a:lnTo>
                  <a:lnTo>
                    <a:pt x="108204" y="179832"/>
                  </a:lnTo>
                  <a:lnTo>
                    <a:pt x="121920" y="160020"/>
                  </a:lnTo>
                  <a:lnTo>
                    <a:pt x="138684" y="140208"/>
                  </a:lnTo>
                  <a:lnTo>
                    <a:pt x="158496" y="123444"/>
                  </a:lnTo>
                  <a:lnTo>
                    <a:pt x="178308" y="108204"/>
                  </a:lnTo>
                  <a:lnTo>
                    <a:pt x="188976" y="102108"/>
                  </a:lnTo>
                  <a:lnTo>
                    <a:pt x="199644" y="94488"/>
                  </a:lnTo>
                  <a:lnTo>
                    <a:pt x="211836" y="89916"/>
                  </a:lnTo>
                  <a:lnTo>
                    <a:pt x="222504" y="83820"/>
                  </a:lnTo>
                  <a:lnTo>
                    <a:pt x="246888" y="74676"/>
                  </a:lnTo>
                  <a:lnTo>
                    <a:pt x="259080" y="71628"/>
                  </a:lnTo>
                  <a:lnTo>
                    <a:pt x="272796" y="68580"/>
                  </a:lnTo>
                  <a:lnTo>
                    <a:pt x="284988" y="65532"/>
                  </a:lnTo>
                  <a:lnTo>
                    <a:pt x="298704" y="64008"/>
                  </a:lnTo>
                  <a:lnTo>
                    <a:pt x="310896" y="64008"/>
                  </a:lnTo>
                  <a:lnTo>
                    <a:pt x="324612" y="62484"/>
                  </a:lnTo>
                  <a:lnTo>
                    <a:pt x="338328" y="64008"/>
                  </a:lnTo>
                  <a:lnTo>
                    <a:pt x="352044" y="64008"/>
                  </a:lnTo>
                  <a:lnTo>
                    <a:pt x="365760" y="65532"/>
                  </a:lnTo>
                  <a:lnTo>
                    <a:pt x="390144" y="71628"/>
                  </a:lnTo>
                  <a:lnTo>
                    <a:pt x="403860" y="74676"/>
                  </a:lnTo>
                  <a:lnTo>
                    <a:pt x="414528" y="79248"/>
                  </a:lnTo>
                  <a:lnTo>
                    <a:pt x="451104" y="94488"/>
                  </a:lnTo>
                  <a:lnTo>
                    <a:pt x="492252" y="121920"/>
                  </a:lnTo>
                  <a:lnTo>
                    <a:pt x="527304" y="156972"/>
                  </a:lnTo>
                  <a:lnTo>
                    <a:pt x="550164" y="188976"/>
                  </a:lnTo>
                  <a:lnTo>
                    <a:pt x="580644" y="259080"/>
                  </a:lnTo>
                  <a:lnTo>
                    <a:pt x="582168" y="271272"/>
                  </a:lnTo>
                  <a:lnTo>
                    <a:pt x="585216" y="284988"/>
                  </a:lnTo>
                  <a:lnTo>
                    <a:pt x="586740" y="297180"/>
                  </a:lnTo>
                  <a:lnTo>
                    <a:pt x="588264" y="310896"/>
                  </a:lnTo>
                  <a:lnTo>
                    <a:pt x="588264" y="517144"/>
                  </a:lnTo>
                  <a:lnTo>
                    <a:pt x="594360" y="509016"/>
                  </a:lnTo>
                  <a:lnTo>
                    <a:pt x="603504" y="495300"/>
                  </a:lnTo>
                  <a:lnTo>
                    <a:pt x="618744" y="467868"/>
                  </a:lnTo>
                  <a:lnTo>
                    <a:pt x="624840" y="452628"/>
                  </a:lnTo>
                  <a:lnTo>
                    <a:pt x="630936" y="438912"/>
                  </a:lnTo>
                  <a:lnTo>
                    <a:pt x="637032" y="422148"/>
                  </a:lnTo>
                  <a:lnTo>
                    <a:pt x="641604" y="406908"/>
                  </a:lnTo>
                  <a:lnTo>
                    <a:pt x="647700" y="376428"/>
                  </a:lnTo>
                  <a:lnTo>
                    <a:pt x="650748" y="342900"/>
                  </a:lnTo>
                  <a:close/>
                </a:path>
                <a:path w="650875" h="650875">
                  <a:moveTo>
                    <a:pt x="588264" y="517144"/>
                  </a:moveTo>
                  <a:lnTo>
                    <a:pt x="588264" y="338328"/>
                  </a:lnTo>
                  <a:lnTo>
                    <a:pt x="586740" y="352044"/>
                  </a:lnTo>
                  <a:lnTo>
                    <a:pt x="585216" y="364236"/>
                  </a:lnTo>
                  <a:lnTo>
                    <a:pt x="583692" y="377952"/>
                  </a:lnTo>
                  <a:lnTo>
                    <a:pt x="580644" y="390144"/>
                  </a:lnTo>
                  <a:lnTo>
                    <a:pt x="576072" y="402336"/>
                  </a:lnTo>
                  <a:lnTo>
                    <a:pt x="573024" y="414528"/>
                  </a:lnTo>
                  <a:lnTo>
                    <a:pt x="544068" y="470916"/>
                  </a:lnTo>
                  <a:lnTo>
                    <a:pt x="512064" y="510540"/>
                  </a:lnTo>
                  <a:lnTo>
                    <a:pt x="473964" y="542544"/>
                  </a:lnTo>
                  <a:lnTo>
                    <a:pt x="440436" y="562356"/>
                  </a:lnTo>
                  <a:lnTo>
                    <a:pt x="428244" y="566928"/>
                  </a:lnTo>
                  <a:lnTo>
                    <a:pt x="417576" y="571500"/>
                  </a:lnTo>
                  <a:lnTo>
                    <a:pt x="405384" y="576072"/>
                  </a:lnTo>
                  <a:lnTo>
                    <a:pt x="391668" y="579120"/>
                  </a:lnTo>
                  <a:lnTo>
                    <a:pt x="367284" y="585216"/>
                  </a:lnTo>
                  <a:lnTo>
                    <a:pt x="353568" y="586740"/>
                  </a:lnTo>
                  <a:lnTo>
                    <a:pt x="339852" y="586740"/>
                  </a:lnTo>
                  <a:lnTo>
                    <a:pt x="326136" y="588264"/>
                  </a:lnTo>
                  <a:lnTo>
                    <a:pt x="313944" y="586740"/>
                  </a:lnTo>
                  <a:lnTo>
                    <a:pt x="300228" y="586740"/>
                  </a:lnTo>
                  <a:lnTo>
                    <a:pt x="286512" y="585216"/>
                  </a:lnTo>
                  <a:lnTo>
                    <a:pt x="274320" y="582168"/>
                  </a:lnTo>
                  <a:lnTo>
                    <a:pt x="260604" y="579120"/>
                  </a:lnTo>
                  <a:lnTo>
                    <a:pt x="248412" y="576072"/>
                  </a:lnTo>
                  <a:lnTo>
                    <a:pt x="201168" y="556260"/>
                  </a:lnTo>
                  <a:lnTo>
                    <a:pt x="160020" y="528828"/>
                  </a:lnTo>
                  <a:lnTo>
                    <a:pt x="124968" y="493776"/>
                  </a:lnTo>
                  <a:lnTo>
                    <a:pt x="89916" y="440436"/>
                  </a:lnTo>
                  <a:lnTo>
                    <a:pt x="76200" y="403860"/>
                  </a:lnTo>
                  <a:lnTo>
                    <a:pt x="71628" y="391668"/>
                  </a:lnTo>
                  <a:lnTo>
                    <a:pt x="68580" y="379476"/>
                  </a:lnTo>
                  <a:lnTo>
                    <a:pt x="67056" y="365760"/>
                  </a:lnTo>
                  <a:lnTo>
                    <a:pt x="65532" y="353568"/>
                  </a:lnTo>
                  <a:lnTo>
                    <a:pt x="64008" y="339852"/>
                  </a:lnTo>
                  <a:lnTo>
                    <a:pt x="64008" y="517744"/>
                  </a:lnTo>
                  <a:lnTo>
                    <a:pt x="94488" y="554736"/>
                  </a:lnTo>
                  <a:lnTo>
                    <a:pt x="143256" y="594360"/>
                  </a:lnTo>
                  <a:lnTo>
                    <a:pt x="184404" y="618744"/>
                  </a:lnTo>
                  <a:lnTo>
                    <a:pt x="259080" y="644652"/>
                  </a:lnTo>
                  <a:lnTo>
                    <a:pt x="275844" y="646176"/>
                  </a:lnTo>
                  <a:lnTo>
                    <a:pt x="292608" y="649224"/>
                  </a:lnTo>
                  <a:lnTo>
                    <a:pt x="307848" y="650748"/>
                  </a:lnTo>
                  <a:lnTo>
                    <a:pt x="341376" y="650748"/>
                  </a:lnTo>
                  <a:lnTo>
                    <a:pt x="374904" y="647700"/>
                  </a:lnTo>
                  <a:lnTo>
                    <a:pt x="390144" y="644652"/>
                  </a:lnTo>
                  <a:lnTo>
                    <a:pt x="406908" y="640080"/>
                  </a:lnTo>
                  <a:lnTo>
                    <a:pt x="422148" y="637032"/>
                  </a:lnTo>
                  <a:lnTo>
                    <a:pt x="437388" y="630936"/>
                  </a:lnTo>
                  <a:lnTo>
                    <a:pt x="451104" y="624840"/>
                  </a:lnTo>
                  <a:lnTo>
                    <a:pt x="466344" y="618744"/>
                  </a:lnTo>
                  <a:lnTo>
                    <a:pt x="507492" y="595884"/>
                  </a:lnTo>
                  <a:lnTo>
                    <a:pt x="531876" y="577596"/>
                  </a:lnTo>
                  <a:lnTo>
                    <a:pt x="554736" y="556260"/>
                  </a:lnTo>
                  <a:lnTo>
                    <a:pt x="576072" y="533400"/>
                  </a:lnTo>
                  <a:lnTo>
                    <a:pt x="588264" y="5171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96133" y="2939795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074798" y="2918460"/>
              <a:ext cx="797560" cy="797560"/>
            </a:xfrm>
            <a:custGeom>
              <a:avLst/>
              <a:gdLst/>
              <a:ahLst/>
              <a:cxnLst/>
              <a:rect l="l" t="t" r="r" b="b"/>
              <a:pathLst>
                <a:path w="797560" h="797560">
                  <a:moveTo>
                    <a:pt x="797052" y="419100"/>
                  </a:moveTo>
                  <a:lnTo>
                    <a:pt x="797052" y="377952"/>
                  </a:lnTo>
                  <a:lnTo>
                    <a:pt x="795528" y="358140"/>
                  </a:lnTo>
                  <a:lnTo>
                    <a:pt x="789432" y="318516"/>
                  </a:lnTo>
                  <a:lnTo>
                    <a:pt x="778764" y="278892"/>
                  </a:lnTo>
                  <a:lnTo>
                    <a:pt x="757428" y="225552"/>
                  </a:lnTo>
                  <a:lnTo>
                    <a:pt x="749808" y="208788"/>
                  </a:lnTo>
                  <a:lnTo>
                    <a:pt x="739140" y="192024"/>
                  </a:lnTo>
                  <a:lnTo>
                    <a:pt x="729996" y="175260"/>
                  </a:lnTo>
                  <a:lnTo>
                    <a:pt x="693420" y="129540"/>
                  </a:lnTo>
                  <a:lnTo>
                    <a:pt x="681228" y="115824"/>
                  </a:lnTo>
                  <a:lnTo>
                    <a:pt x="665988" y="103632"/>
                  </a:lnTo>
                  <a:lnTo>
                    <a:pt x="652272" y="91440"/>
                  </a:lnTo>
                  <a:lnTo>
                    <a:pt x="621792" y="67056"/>
                  </a:lnTo>
                  <a:lnTo>
                    <a:pt x="605028" y="57912"/>
                  </a:lnTo>
                  <a:lnTo>
                    <a:pt x="588264" y="47244"/>
                  </a:lnTo>
                  <a:lnTo>
                    <a:pt x="571500" y="39624"/>
                  </a:lnTo>
                  <a:lnTo>
                    <a:pt x="553212" y="30480"/>
                  </a:lnTo>
                  <a:lnTo>
                    <a:pt x="498348" y="12192"/>
                  </a:lnTo>
                  <a:lnTo>
                    <a:pt x="478536" y="7620"/>
                  </a:lnTo>
                  <a:lnTo>
                    <a:pt x="438912" y="1524"/>
                  </a:lnTo>
                  <a:lnTo>
                    <a:pt x="420624" y="117"/>
                  </a:lnTo>
                  <a:lnTo>
                    <a:pt x="377952" y="0"/>
                  </a:lnTo>
                  <a:lnTo>
                    <a:pt x="358140" y="1524"/>
                  </a:lnTo>
                  <a:lnTo>
                    <a:pt x="318516" y="7620"/>
                  </a:lnTo>
                  <a:lnTo>
                    <a:pt x="278892" y="18288"/>
                  </a:lnTo>
                  <a:lnTo>
                    <a:pt x="243840" y="32004"/>
                  </a:lnTo>
                  <a:lnTo>
                    <a:pt x="225552" y="39624"/>
                  </a:lnTo>
                  <a:lnTo>
                    <a:pt x="192024" y="57912"/>
                  </a:lnTo>
                  <a:lnTo>
                    <a:pt x="160020" y="79248"/>
                  </a:lnTo>
                  <a:lnTo>
                    <a:pt x="129540" y="103632"/>
                  </a:lnTo>
                  <a:lnTo>
                    <a:pt x="91440" y="144780"/>
                  </a:lnTo>
                  <a:lnTo>
                    <a:pt x="67056" y="176784"/>
                  </a:lnTo>
                  <a:lnTo>
                    <a:pt x="57912" y="192024"/>
                  </a:lnTo>
                  <a:lnTo>
                    <a:pt x="47244" y="208788"/>
                  </a:lnTo>
                  <a:lnTo>
                    <a:pt x="39624" y="227076"/>
                  </a:lnTo>
                  <a:lnTo>
                    <a:pt x="30480" y="243840"/>
                  </a:lnTo>
                  <a:lnTo>
                    <a:pt x="18288" y="280416"/>
                  </a:lnTo>
                  <a:lnTo>
                    <a:pt x="12192" y="300228"/>
                  </a:lnTo>
                  <a:lnTo>
                    <a:pt x="7620" y="318516"/>
                  </a:lnTo>
                  <a:lnTo>
                    <a:pt x="1524" y="358140"/>
                  </a:lnTo>
                  <a:lnTo>
                    <a:pt x="0" y="379476"/>
                  </a:lnTo>
                  <a:lnTo>
                    <a:pt x="0" y="419100"/>
                  </a:lnTo>
                  <a:lnTo>
                    <a:pt x="7620" y="480060"/>
                  </a:lnTo>
                  <a:lnTo>
                    <a:pt x="18288" y="518160"/>
                  </a:lnTo>
                  <a:lnTo>
                    <a:pt x="32004" y="554736"/>
                  </a:lnTo>
                  <a:lnTo>
                    <a:pt x="42672" y="577596"/>
                  </a:lnTo>
                  <a:lnTo>
                    <a:pt x="42672" y="379476"/>
                  </a:lnTo>
                  <a:lnTo>
                    <a:pt x="45720" y="344424"/>
                  </a:lnTo>
                  <a:lnTo>
                    <a:pt x="57912" y="292608"/>
                  </a:lnTo>
                  <a:lnTo>
                    <a:pt x="85344" y="228600"/>
                  </a:lnTo>
                  <a:lnTo>
                    <a:pt x="112776" y="184404"/>
                  </a:lnTo>
                  <a:lnTo>
                    <a:pt x="135636" y="158496"/>
                  </a:lnTo>
                  <a:lnTo>
                    <a:pt x="146304" y="146304"/>
                  </a:lnTo>
                  <a:lnTo>
                    <a:pt x="199644" y="102108"/>
                  </a:lnTo>
                  <a:lnTo>
                    <a:pt x="228600" y="85344"/>
                  </a:lnTo>
                  <a:lnTo>
                    <a:pt x="243840" y="76200"/>
                  </a:lnTo>
                  <a:lnTo>
                    <a:pt x="260604" y="70104"/>
                  </a:lnTo>
                  <a:lnTo>
                    <a:pt x="275844" y="64008"/>
                  </a:lnTo>
                  <a:lnTo>
                    <a:pt x="292608" y="57912"/>
                  </a:lnTo>
                  <a:lnTo>
                    <a:pt x="309372" y="53340"/>
                  </a:lnTo>
                  <a:lnTo>
                    <a:pt x="327660" y="48768"/>
                  </a:lnTo>
                  <a:lnTo>
                    <a:pt x="344424" y="45720"/>
                  </a:lnTo>
                  <a:lnTo>
                    <a:pt x="399288" y="41148"/>
                  </a:lnTo>
                  <a:lnTo>
                    <a:pt x="454152" y="45720"/>
                  </a:lnTo>
                  <a:lnTo>
                    <a:pt x="470916" y="48768"/>
                  </a:lnTo>
                  <a:lnTo>
                    <a:pt x="489204" y="53340"/>
                  </a:lnTo>
                  <a:lnTo>
                    <a:pt x="505968" y="57912"/>
                  </a:lnTo>
                  <a:lnTo>
                    <a:pt x="521208" y="64008"/>
                  </a:lnTo>
                  <a:lnTo>
                    <a:pt x="537972" y="70104"/>
                  </a:lnTo>
                  <a:lnTo>
                    <a:pt x="554736" y="77724"/>
                  </a:lnTo>
                  <a:lnTo>
                    <a:pt x="569976" y="85344"/>
                  </a:lnTo>
                  <a:lnTo>
                    <a:pt x="583692" y="94488"/>
                  </a:lnTo>
                  <a:lnTo>
                    <a:pt x="598932" y="103632"/>
                  </a:lnTo>
                  <a:lnTo>
                    <a:pt x="612648" y="112776"/>
                  </a:lnTo>
                  <a:lnTo>
                    <a:pt x="626364" y="123444"/>
                  </a:lnTo>
                  <a:lnTo>
                    <a:pt x="638556" y="135636"/>
                  </a:lnTo>
                  <a:lnTo>
                    <a:pt x="650748" y="146304"/>
                  </a:lnTo>
                  <a:lnTo>
                    <a:pt x="685800" y="185928"/>
                  </a:lnTo>
                  <a:lnTo>
                    <a:pt x="704088" y="214884"/>
                  </a:lnTo>
                  <a:lnTo>
                    <a:pt x="713232" y="228600"/>
                  </a:lnTo>
                  <a:lnTo>
                    <a:pt x="720852" y="243840"/>
                  </a:lnTo>
                  <a:lnTo>
                    <a:pt x="728472" y="260604"/>
                  </a:lnTo>
                  <a:lnTo>
                    <a:pt x="734568" y="275844"/>
                  </a:lnTo>
                  <a:lnTo>
                    <a:pt x="739140" y="292608"/>
                  </a:lnTo>
                  <a:lnTo>
                    <a:pt x="745236" y="309372"/>
                  </a:lnTo>
                  <a:lnTo>
                    <a:pt x="748284" y="327660"/>
                  </a:lnTo>
                  <a:lnTo>
                    <a:pt x="751332" y="344424"/>
                  </a:lnTo>
                  <a:lnTo>
                    <a:pt x="754380" y="362712"/>
                  </a:lnTo>
                  <a:lnTo>
                    <a:pt x="755904" y="381000"/>
                  </a:lnTo>
                  <a:lnTo>
                    <a:pt x="755904" y="577088"/>
                  </a:lnTo>
                  <a:lnTo>
                    <a:pt x="758952" y="571500"/>
                  </a:lnTo>
                  <a:lnTo>
                    <a:pt x="774192" y="534924"/>
                  </a:lnTo>
                  <a:lnTo>
                    <a:pt x="784860" y="498348"/>
                  </a:lnTo>
                  <a:lnTo>
                    <a:pt x="795528" y="438912"/>
                  </a:lnTo>
                  <a:lnTo>
                    <a:pt x="797052" y="419100"/>
                  </a:lnTo>
                  <a:close/>
                </a:path>
                <a:path w="797560" h="797560">
                  <a:moveTo>
                    <a:pt x="755904" y="577088"/>
                  </a:moveTo>
                  <a:lnTo>
                    <a:pt x="755904" y="417576"/>
                  </a:lnTo>
                  <a:lnTo>
                    <a:pt x="754380" y="435864"/>
                  </a:lnTo>
                  <a:lnTo>
                    <a:pt x="751332" y="454152"/>
                  </a:lnTo>
                  <a:lnTo>
                    <a:pt x="748284" y="470916"/>
                  </a:lnTo>
                  <a:lnTo>
                    <a:pt x="743712" y="487680"/>
                  </a:lnTo>
                  <a:lnTo>
                    <a:pt x="739140" y="505968"/>
                  </a:lnTo>
                  <a:lnTo>
                    <a:pt x="734568" y="521208"/>
                  </a:lnTo>
                  <a:lnTo>
                    <a:pt x="726948" y="537972"/>
                  </a:lnTo>
                  <a:lnTo>
                    <a:pt x="720852" y="554736"/>
                  </a:lnTo>
                  <a:lnTo>
                    <a:pt x="711708" y="569976"/>
                  </a:lnTo>
                  <a:lnTo>
                    <a:pt x="704088" y="583692"/>
                  </a:lnTo>
                  <a:lnTo>
                    <a:pt x="694944" y="598932"/>
                  </a:lnTo>
                  <a:lnTo>
                    <a:pt x="662940" y="638556"/>
                  </a:lnTo>
                  <a:lnTo>
                    <a:pt x="624840" y="675132"/>
                  </a:lnTo>
                  <a:lnTo>
                    <a:pt x="583692" y="704088"/>
                  </a:lnTo>
                  <a:lnTo>
                    <a:pt x="537972" y="728472"/>
                  </a:lnTo>
                  <a:lnTo>
                    <a:pt x="504444" y="739140"/>
                  </a:lnTo>
                  <a:lnTo>
                    <a:pt x="487680" y="745236"/>
                  </a:lnTo>
                  <a:lnTo>
                    <a:pt x="434340" y="754380"/>
                  </a:lnTo>
                  <a:lnTo>
                    <a:pt x="377952" y="755777"/>
                  </a:lnTo>
                  <a:lnTo>
                    <a:pt x="361188" y="754380"/>
                  </a:lnTo>
                  <a:lnTo>
                    <a:pt x="344424" y="751332"/>
                  </a:lnTo>
                  <a:lnTo>
                    <a:pt x="326136" y="748284"/>
                  </a:lnTo>
                  <a:lnTo>
                    <a:pt x="292608" y="739140"/>
                  </a:lnTo>
                  <a:lnTo>
                    <a:pt x="259080" y="726948"/>
                  </a:lnTo>
                  <a:lnTo>
                    <a:pt x="243840" y="720852"/>
                  </a:lnTo>
                  <a:lnTo>
                    <a:pt x="228600" y="711708"/>
                  </a:lnTo>
                  <a:lnTo>
                    <a:pt x="213360" y="704088"/>
                  </a:lnTo>
                  <a:lnTo>
                    <a:pt x="199644" y="694944"/>
                  </a:lnTo>
                  <a:lnTo>
                    <a:pt x="184404" y="684276"/>
                  </a:lnTo>
                  <a:lnTo>
                    <a:pt x="172212" y="673608"/>
                  </a:lnTo>
                  <a:lnTo>
                    <a:pt x="158496" y="662940"/>
                  </a:lnTo>
                  <a:lnTo>
                    <a:pt x="134112" y="638556"/>
                  </a:lnTo>
                  <a:lnTo>
                    <a:pt x="102108" y="597408"/>
                  </a:lnTo>
                  <a:lnTo>
                    <a:pt x="92964" y="583692"/>
                  </a:lnTo>
                  <a:lnTo>
                    <a:pt x="85344" y="568452"/>
                  </a:lnTo>
                  <a:lnTo>
                    <a:pt x="76200" y="553212"/>
                  </a:lnTo>
                  <a:lnTo>
                    <a:pt x="57912" y="504444"/>
                  </a:lnTo>
                  <a:lnTo>
                    <a:pt x="45720" y="452628"/>
                  </a:lnTo>
                  <a:lnTo>
                    <a:pt x="42672" y="416052"/>
                  </a:lnTo>
                  <a:lnTo>
                    <a:pt x="42672" y="577596"/>
                  </a:lnTo>
                  <a:lnTo>
                    <a:pt x="79248" y="637032"/>
                  </a:lnTo>
                  <a:lnTo>
                    <a:pt x="103632" y="667512"/>
                  </a:lnTo>
                  <a:lnTo>
                    <a:pt x="131064" y="694944"/>
                  </a:lnTo>
                  <a:lnTo>
                    <a:pt x="176784" y="729996"/>
                  </a:lnTo>
                  <a:lnTo>
                    <a:pt x="192024" y="740664"/>
                  </a:lnTo>
                  <a:lnTo>
                    <a:pt x="227076" y="758952"/>
                  </a:lnTo>
                  <a:lnTo>
                    <a:pt x="262128" y="774192"/>
                  </a:lnTo>
                  <a:lnTo>
                    <a:pt x="300228" y="784860"/>
                  </a:lnTo>
                  <a:lnTo>
                    <a:pt x="318516" y="789432"/>
                  </a:lnTo>
                  <a:lnTo>
                    <a:pt x="358140" y="795528"/>
                  </a:lnTo>
                  <a:lnTo>
                    <a:pt x="377952" y="796943"/>
                  </a:lnTo>
                  <a:lnTo>
                    <a:pt x="420624" y="797052"/>
                  </a:lnTo>
                  <a:lnTo>
                    <a:pt x="438912" y="795645"/>
                  </a:lnTo>
                  <a:lnTo>
                    <a:pt x="480060" y="789432"/>
                  </a:lnTo>
                  <a:lnTo>
                    <a:pt x="518160" y="778764"/>
                  </a:lnTo>
                  <a:lnTo>
                    <a:pt x="554736" y="766572"/>
                  </a:lnTo>
                  <a:lnTo>
                    <a:pt x="571500" y="757428"/>
                  </a:lnTo>
                  <a:lnTo>
                    <a:pt x="589788" y="749808"/>
                  </a:lnTo>
                  <a:lnTo>
                    <a:pt x="606552" y="739140"/>
                  </a:lnTo>
                  <a:lnTo>
                    <a:pt x="621792" y="728472"/>
                  </a:lnTo>
                  <a:lnTo>
                    <a:pt x="638556" y="717804"/>
                  </a:lnTo>
                  <a:lnTo>
                    <a:pt x="652272" y="705612"/>
                  </a:lnTo>
                  <a:lnTo>
                    <a:pt x="667512" y="693420"/>
                  </a:lnTo>
                  <a:lnTo>
                    <a:pt x="694944" y="665988"/>
                  </a:lnTo>
                  <a:lnTo>
                    <a:pt x="707136" y="652272"/>
                  </a:lnTo>
                  <a:lnTo>
                    <a:pt x="719328" y="637032"/>
                  </a:lnTo>
                  <a:lnTo>
                    <a:pt x="729996" y="621792"/>
                  </a:lnTo>
                  <a:lnTo>
                    <a:pt x="740664" y="605028"/>
                  </a:lnTo>
                  <a:lnTo>
                    <a:pt x="755904" y="5770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409321" y="4619243"/>
              <a:ext cx="756285" cy="754380"/>
            </a:xfrm>
            <a:custGeom>
              <a:avLst/>
              <a:gdLst/>
              <a:ahLst/>
              <a:cxnLst/>
              <a:rect l="l" t="t" r="r" b="b"/>
              <a:pathLst>
                <a:path w="756285" h="754379">
                  <a:moveTo>
                    <a:pt x="755903" y="376427"/>
                  </a:moveTo>
                  <a:lnTo>
                    <a:pt x="752960" y="329333"/>
                  </a:lnTo>
                  <a:lnTo>
                    <a:pt x="744364" y="283950"/>
                  </a:lnTo>
                  <a:lnTo>
                    <a:pt x="730469" y="240635"/>
                  </a:lnTo>
                  <a:lnTo>
                    <a:pt x="711630" y="199746"/>
                  </a:lnTo>
                  <a:lnTo>
                    <a:pt x="688201" y="161642"/>
                  </a:lnTo>
                  <a:lnTo>
                    <a:pt x="660535" y="126680"/>
                  </a:lnTo>
                  <a:lnTo>
                    <a:pt x="628985" y="95219"/>
                  </a:lnTo>
                  <a:lnTo>
                    <a:pt x="593906" y="67615"/>
                  </a:lnTo>
                  <a:lnTo>
                    <a:pt x="555651" y="44228"/>
                  </a:lnTo>
                  <a:lnTo>
                    <a:pt x="514575" y="25415"/>
                  </a:lnTo>
                  <a:lnTo>
                    <a:pt x="471030" y="11534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4"/>
                  </a:lnTo>
                  <a:lnTo>
                    <a:pt x="241328" y="25415"/>
                  </a:lnTo>
                  <a:lnTo>
                    <a:pt x="200252" y="44228"/>
                  </a:lnTo>
                  <a:lnTo>
                    <a:pt x="161997" y="67615"/>
                  </a:lnTo>
                  <a:lnTo>
                    <a:pt x="126918" y="95219"/>
                  </a:lnTo>
                  <a:lnTo>
                    <a:pt x="95368" y="126680"/>
                  </a:lnTo>
                  <a:lnTo>
                    <a:pt x="67702" y="161642"/>
                  </a:lnTo>
                  <a:lnTo>
                    <a:pt x="44272" y="199746"/>
                  </a:lnTo>
                  <a:lnTo>
                    <a:pt x="25434" y="240635"/>
                  </a:lnTo>
                  <a:lnTo>
                    <a:pt x="11539" y="283950"/>
                  </a:lnTo>
                  <a:lnTo>
                    <a:pt x="2943" y="329333"/>
                  </a:lnTo>
                  <a:lnTo>
                    <a:pt x="0" y="376427"/>
                  </a:lnTo>
                  <a:lnTo>
                    <a:pt x="2943" y="423847"/>
                  </a:lnTo>
                  <a:lnTo>
                    <a:pt x="11539" y="469506"/>
                  </a:lnTo>
                  <a:lnTo>
                    <a:pt x="25434" y="513051"/>
                  </a:lnTo>
                  <a:lnTo>
                    <a:pt x="44272" y="554127"/>
                  </a:lnTo>
                  <a:lnTo>
                    <a:pt x="67702" y="592382"/>
                  </a:lnTo>
                  <a:lnTo>
                    <a:pt x="95368" y="627461"/>
                  </a:lnTo>
                  <a:lnTo>
                    <a:pt x="126918" y="659011"/>
                  </a:lnTo>
                  <a:lnTo>
                    <a:pt x="161997" y="686677"/>
                  </a:lnTo>
                  <a:lnTo>
                    <a:pt x="200252" y="710106"/>
                  </a:lnTo>
                  <a:lnTo>
                    <a:pt x="241328" y="728945"/>
                  </a:lnTo>
                  <a:lnTo>
                    <a:pt x="284873" y="742840"/>
                  </a:lnTo>
                  <a:lnTo>
                    <a:pt x="330532" y="751436"/>
                  </a:lnTo>
                  <a:lnTo>
                    <a:pt x="377951" y="754379"/>
                  </a:lnTo>
                  <a:lnTo>
                    <a:pt x="425371" y="751436"/>
                  </a:lnTo>
                  <a:lnTo>
                    <a:pt x="471030" y="742840"/>
                  </a:lnTo>
                  <a:lnTo>
                    <a:pt x="514575" y="728945"/>
                  </a:lnTo>
                  <a:lnTo>
                    <a:pt x="555651" y="710106"/>
                  </a:lnTo>
                  <a:lnTo>
                    <a:pt x="593906" y="686677"/>
                  </a:lnTo>
                  <a:lnTo>
                    <a:pt x="628985" y="659011"/>
                  </a:lnTo>
                  <a:lnTo>
                    <a:pt x="660535" y="627461"/>
                  </a:lnTo>
                  <a:lnTo>
                    <a:pt x="688201" y="592382"/>
                  </a:lnTo>
                  <a:lnTo>
                    <a:pt x="711630" y="554127"/>
                  </a:lnTo>
                  <a:lnTo>
                    <a:pt x="730469" y="513051"/>
                  </a:lnTo>
                  <a:lnTo>
                    <a:pt x="744364" y="469506"/>
                  </a:lnTo>
                  <a:lnTo>
                    <a:pt x="752960" y="423847"/>
                  </a:lnTo>
                  <a:lnTo>
                    <a:pt x="755903" y="37642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377318" y="4587240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4" h="818514">
                  <a:moveTo>
                    <a:pt x="818388" y="431292"/>
                  </a:moveTo>
                  <a:lnTo>
                    <a:pt x="818388" y="388620"/>
                  </a:lnTo>
                  <a:lnTo>
                    <a:pt x="816864" y="368808"/>
                  </a:lnTo>
                  <a:lnTo>
                    <a:pt x="810768" y="327660"/>
                  </a:lnTo>
                  <a:lnTo>
                    <a:pt x="800100" y="288036"/>
                  </a:lnTo>
                  <a:lnTo>
                    <a:pt x="786384" y="249936"/>
                  </a:lnTo>
                  <a:lnTo>
                    <a:pt x="769620" y="214884"/>
                  </a:lnTo>
                  <a:lnTo>
                    <a:pt x="749808" y="181356"/>
                  </a:lnTo>
                  <a:lnTo>
                    <a:pt x="713232" y="134112"/>
                  </a:lnTo>
                  <a:lnTo>
                    <a:pt x="685800" y="106680"/>
                  </a:lnTo>
                  <a:lnTo>
                    <a:pt x="655320" y="82296"/>
                  </a:lnTo>
                  <a:lnTo>
                    <a:pt x="621792" y="59436"/>
                  </a:lnTo>
                  <a:lnTo>
                    <a:pt x="588264" y="41148"/>
                  </a:lnTo>
                  <a:lnTo>
                    <a:pt x="551688" y="24384"/>
                  </a:lnTo>
                  <a:lnTo>
                    <a:pt x="512064" y="12192"/>
                  </a:lnTo>
                  <a:lnTo>
                    <a:pt x="452628" y="1524"/>
                  </a:lnTo>
                  <a:lnTo>
                    <a:pt x="431292" y="0"/>
                  </a:lnTo>
                  <a:lnTo>
                    <a:pt x="387096" y="117"/>
                  </a:lnTo>
                  <a:lnTo>
                    <a:pt x="347472" y="4572"/>
                  </a:lnTo>
                  <a:lnTo>
                    <a:pt x="307848" y="12192"/>
                  </a:lnTo>
                  <a:lnTo>
                    <a:pt x="269748" y="24384"/>
                  </a:lnTo>
                  <a:lnTo>
                    <a:pt x="233172" y="39624"/>
                  </a:lnTo>
                  <a:lnTo>
                    <a:pt x="198120" y="59436"/>
                  </a:lnTo>
                  <a:lnTo>
                    <a:pt x="181356" y="68580"/>
                  </a:lnTo>
                  <a:lnTo>
                    <a:pt x="149352" y="92964"/>
                  </a:lnTo>
                  <a:lnTo>
                    <a:pt x="120396" y="118872"/>
                  </a:lnTo>
                  <a:lnTo>
                    <a:pt x="94488" y="147828"/>
                  </a:lnTo>
                  <a:lnTo>
                    <a:pt x="70104" y="179832"/>
                  </a:lnTo>
                  <a:lnTo>
                    <a:pt x="50292" y="213360"/>
                  </a:lnTo>
                  <a:lnTo>
                    <a:pt x="32004" y="249936"/>
                  </a:lnTo>
                  <a:lnTo>
                    <a:pt x="25908" y="268224"/>
                  </a:lnTo>
                  <a:lnTo>
                    <a:pt x="18288" y="286512"/>
                  </a:lnTo>
                  <a:lnTo>
                    <a:pt x="4572" y="345948"/>
                  </a:lnTo>
                  <a:lnTo>
                    <a:pt x="3048" y="367284"/>
                  </a:lnTo>
                  <a:lnTo>
                    <a:pt x="0" y="387096"/>
                  </a:lnTo>
                  <a:lnTo>
                    <a:pt x="0" y="429768"/>
                  </a:lnTo>
                  <a:lnTo>
                    <a:pt x="1524" y="449580"/>
                  </a:lnTo>
                  <a:lnTo>
                    <a:pt x="7620" y="490728"/>
                  </a:lnTo>
                  <a:lnTo>
                    <a:pt x="18288" y="530352"/>
                  </a:lnTo>
                  <a:lnTo>
                    <a:pt x="32004" y="568452"/>
                  </a:lnTo>
                  <a:lnTo>
                    <a:pt x="48768" y="603504"/>
                  </a:lnTo>
                  <a:lnTo>
                    <a:pt x="62484" y="625057"/>
                  </a:lnTo>
                  <a:lnTo>
                    <a:pt x="62484" y="409956"/>
                  </a:lnTo>
                  <a:lnTo>
                    <a:pt x="67056" y="356616"/>
                  </a:lnTo>
                  <a:lnTo>
                    <a:pt x="73152" y="323088"/>
                  </a:lnTo>
                  <a:lnTo>
                    <a:pt x="79248" y="306324"/>
                  </a:lnTo>
                  <a:lnTo>
                    <a:pt x="83820" y="291084"/>
                  </a:lnTo>
                  <a:lnTo>
                    <a:pt x="89916" y="274320"/>
                  </a:lnTo>
                  <a:lnTo>
                    <a:pt x="97536" y="259080"/>
                  </a:lnTo>
                  <a:lnTo>
                    <a:pt x="105156" y="245364"/>
                  </a:lnTo>
                  <a:lnTo>
                    <a:pt x="112776" y="230124"/>
                  </a:lnTo>
                  <a:lnTo>
                    <a:pt x="141732" y="188976"/>
                  </a:lnTo>
                  <a:lnTo>
                    <a:pt x="175260" y="153924"/>
                  </a:lnTo>
                  <a:lnTo>
                    <a:pt x="201168" y="132588"/>
                  </a:lnTo>
                  <a:lnTo>
                    <a:pt x="214884" y="121920"/>
                  </a:lnTo>
                  <a:lnTo>
                    <a:pt x="228600" y="112776"/>
                  </a:lnTo>
                  <a:lnTo>
                    <a:pt x="274320" y="89916"/>
                  </a:lnTo>
                  <a:lnTo>
                    <a:pt x="289560" y="83820"/>
                  </a:lnTo>
                  <a:lnTo>
                    <a:pt x="306324" y="79248"/>
                  </a:lnTo>
                  <a:lnTo>
                    <a:pt x="321564" y="74676"/>
                  </a:lnTo>
                  <a:lnTo>
                    <a:pt x="338328" y="70104"/>
                  </a:lnTo>
                  <a:lnTo>
                    <a:pt x="356616" y="67056"/>
                  </a:lnTo>
                  <a:lnTo>
                    <a:pt x="373380" y="64008"/>
                  </a:lnTo>
                  <a:lnTo>
                    <a:pt x="390144" y="64008"/>
                  </a:lnTo>
                  <a:lnTo>
                    <a:pt x="408432" y="62484"/>
                  </a:lnTo>
                  <a:lnTo>
                    <a:pt x="426720" y="62484"/>
                  </a:lnTo>
                  <a:lnTo>
                    <a:pt x="495300" y="73152"/>
                  </a:lnTo>
                  <a:lnTo>
                    <a:pt x="527304" y="83820"/>
                  </a:lnTo>
                  <a:lnTo>
                    <a:pt x="544068" y="89916"/>
                  </a:lnTo>
                  <a:lnTo>
                    <a:pt x="615696" y="131064"/>
                  </a:lnTo>
                  <a:lnTo>
                    <a:pt x="653796" y="163068"/>
                  </a:lnTo>
                  <a:lnTo>
                    <a:pt x="676656" y="188976"/>
                  </a:lnTo>
                  <a:lnTo>
                    <a:pt x="687324" y="201168"/>
                  </a:lnTo>
                  <a:lnTo>
                    <a:pt x="705612" y="228600"/>
                  </a:lnTo>
                  <a:lnTo>
                    <a:pt x="713232" y="243840"/>
                  </a:lnTo>
                  <a:lnTo>
                    <a:pt x="720852" y="257556"/>
                  </a:lnTo>
                  <a:lnTo>
                    <a:pt x="740664" y="304800"/>
                  </a:lnTo>
                  <a:lnTo>
                    <a:pt x="751332" y="355092"/>
                  </a:lnTo>
                  <a:lnTo>
                    <a:pt x="755904" y="390144"/>
                  </a:lnTo>
                  <a:lnTo>
                    <a:pt x="755904" y="626581"/>
                  </a:lnTo>
                  <a:lnTo>
                    <a:pt x="769620" y="605028"/>
                  </a:lnTo>
                  <a:lnTo>
                    <a:pt x="794004" y="550164"/>
                  </a:lnTo>
                  <a:lnTo>
                    <a:pt x="806196" y="512064"/>
                  </a:lnTo>
                  <a:lnTo>
                    <a:pt x="813816" y="472440"/>
                  </a:lnTo>
                  <a:lnTo>
                    <a:pt x="816864" y="451104"/>
                  </a:lnTo>
                  <a:lnTo>
                    <a:pt x="818388" y="431292"/>
                  </a:lnTo>
                  <a:close/>
                </a:path>
                <a:path w="818514" h="818514">
                  <a:moveTo>
                    <a:pt x="755904" y="626581"/>
                  </a:moveTo>
                  <a:lnTo>
                    <a:pt x="755904" y="426720"/>
                  </a:lnTo>
                  <a:lnTo>
                    <a:pt x="754380" y="443484"/>
                  </a:lnTo>
                  <a:lnTo>
                    <a:pt x="751332" y="461772"/>
                  </a:lnTo>
                  <a:lnTo>
                    <a:pt x="749808" y="478536"/>
                  </a:lnTo>
                  <a:lnTo>
                    <a:pt x="740664" y="512064"/>
                  </a:lnTo>
                  <a:lnTo>
                    <a:pt x="734568" y="527304"/>
                  </a:lnTo>
                  <a:lnTo>
                    <a:pt x="728472" y="544068"/>
                  </a:lnTo>
                  <a:lnTo>
                    <a:pt x="722376" y="559308"/>
                  </a:lnTo>
                  <a:lnTo>
                    <a:pt x="714756" y="573024"/>
                  </a:lnTo>
                  <a:lnTo>
                    <a:pt x="705612" y="588264"/>
                  </a:lnTo>
                  <a:lnTo>
                    <a:pt x="697992" y="601980"/>
                  </a:lnTo>
                  <a:lnTo>
                    <a:pt x="676656" y="629412"/>
                  </a:lnTo>
                  <a:lnTo>
                    <a:pt x="655320" y="653796"/>
                  </a:lnTo>
                  <a:lnTo>
                    <a:pt x="643128" y="664464"/>
                  </a:lnTo>
                  <a:lnTo>
                    <a:pt x="630936" y="676656"/>
                  </a:lnTo>
                  <a:lnTo>
                    <a:pt x="617220" y="685800"/>
                  </a:lnTo>
                  <a:lnTo>
                    <a:pt x="603504" y="696468"/>
                  </a:lnTo>
                  <a:lnTo>
                    <a:pt x="589788" y="705612"/>
                  </a:lnTo>
                  <a:lnTo>
                    <a:pt x="574548" y="713232"/>
                  </a:lnTo>
                  <a:lnTo>
                    <a:pt x="560832" y="720852"/>
                  </a:lnTo>
                  <a:lnTo>
                    <a:pt x="545592" y="728472"/>
                  </a:lnTo>
                  <a:lnTo>
                    <a:pt x="480060" y="748284"/>
                  </a:lnTo>
                  <a:lnTo>
                    <a:pt x="426720" y="754507"/>
                  </a:lnTo>
                  <a:lnTo>
                    <a:pt x="409956" y="755904"/>
                  </a:lnTo>
                  <a:lnTo>
                    <a:pt x="393192" y="755904"/>
                  </a:lnTo>
                  <a:lnTo>
                    <a:pt x="374904" y="754380"/>
                  </a:lnTo>
                  <a:lnTo>
                    <a:pt x="358140" y="751332"/>
                  </a:lnTo>
                  <a:lnTo>
                    <a:pt x="339852" y="748284"/>
                  </a:lnTo>
                  <a:lnTo>
                    <a:pt x="291084" y="734568"/>
                  </a:lnTo>
                  <a:lnTo>
                    <a:pt x="245364" y="714756"/>
                  </a:lnTo>
                  <a:lnTo>
                    <a:pt x="202692" y="687324"/>
                  </a:lnTo>
                  <a:lnTo>
                    <a:pt x="190500" y="676656"/>
                  </a:lnTo>
                  <a:lnTo>
                    <a:pt x="176784" y="665988"/>
                  </a:lnTo>
                  <a:lnTo>
                    <a:pt x="164592" y="655320"/>
                  </a:lnTo>
                  <a:lnTo>
                    <a:pt x="153924" y="643128"/>
                  </a:lnTo>
                  <a:lnTo>
                    <a:pt x="143256" y="629412"/>
                  </a:lnTo>
                  <a:lnTo>
                    <a:pt x="132588" y="617220"/>
                  </a:lnTo>
                  <a:lnTo>
                    <a:pt x="121920" y="603504"/>
                  </a:lnTo>
                  <a:lnTo>
                    <a:pt x="114300" y="589788"/>
                  </a:lnTo>
                  <a:lnTo>
                    <a:pt x="105156" y="574548"/>
                  </a:lnTo>
                  <a:lnTo>
                    <a:pt x="83820" y="528828"/>
                  </a:lnTo>
                  <a:lnTo>
                    <a:pt x="70104" y="480060"/>
                  </a:lnTo>
                  <a:lnTo>
                    <a:pt x="62484" y="409956"/>
                  </a:lnTo>
                  <a:lnTo>
                    <a:pt x="62484" y="625057"/>
                  </a:lnTo>
                  <a:lnTo>
                    <a:pt x="80772" y="653796"/>
                  </a:lnTo>
                  <a:lnTo>
                    <a:pt x="92964" y="669036"/>
                  </a:lnTo>
                  <a:lnTo>
                    <a:pt x="106680" y="684276"/>
                  </a:lnTo>
                  <a:lnTo>
                    <a:pt x="118872" y="697992"/>
                  </a:lnTo>
                  <a:lnTo>
                    <a:pt x="134112" y="711708"/>
                  </a:lnTo>
                  <a:lnTo>
                    <a:pt x="147828" y="723900"/>
                  </a:lnTo>
                  <a:lnTo>
                    <a:pt x="164592" y="736092"/>
                  </a:lnTo>
                  <a:lnTo>
                    <a:pt x="179832" y="748284"/>
                  </a:lnTo>
                  <a:lnTo>
                    <a:pt x="213360" y="768096"/>
                  </a:lnTo>
                  <a:lnTo>
                    <a:pt x="249936" y="786384"/>
                  </a:lnTo>
                  <a:lnTo>
                    <a:pt x="286512" y="800100"/>
                  </a:lnTo>
                  <a:lnTo>
                    <a:pt x="306324" y="804672"/>
                  </a:lnTo>
                  <a:lnTo>
                    <a:pt x="326136" y="810768"/>
                  </a:lnTo>
                  <a:lnTo>
                    <a:pt x="345948" y="813816"/>
                  </a:lnTo>
                  <a:lnTo>
                    <a:pt x="367284" y="816864"/>
                  </a:lnTo>
                  <a:lnTo>
                    <a:pt x="387096" y="818388"/>
                  </a:lnTo>
                  <a:lnTo>
                    <a:pt x="431292" y="818279"/>
                  </a:lnTo>
                  <a:lnTo>
                    <a:pt x="490728" y="810768"/>
                  </a:lnTo>
                  <a:lnTo>
                    <a:pt x="550164" y="794004"/>
                  </a:lnTo>
                  <a:lnTo>
                    <a:pt x="586740" y="778764"/>
                  </a:lnTo>
                  <a:lnTo>
                    <a:pt x="621792" y="758952"/>
                  </a:lnTo>
                  <a:lnTo>
                    <a:pt x="653796" y="737616"/>
                  </a:lnTo>
                  <a:lnTo>
                    <a:pt x="684276" y="713232"/>
                  </a:lnTo>
                  <a:lnTo>
                    <a:pt x="711708" y="684276"/>
                  </a:lnTo>
                  <a:lnTo>
                    <a:pt x="725424" y="670560"/>
                  </a:lnTo>
                  <a:lnTo>
                    <a:pt x="737616" y="655320"/>
                  </a:lnTo>
                  <a:lnTo>
                    <a:pt x="755904" y="6265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493141" y="4703063"/>
              <a:ext cx="588645" cy="586740"/>
            </a:xfrm>
            <a:custGeom>
              <a:avLst/>
              <a:gdLst/>
              <a:ahLst/>
              <a:cxnLst/>
              <a:rect l="l" t="t" r="r" b="b"/>
              <a:pathLst>
                <a:path w="588644" h="586739">
                  <a:moveTo>
                    <a:pt x="588263" y="292607"/>
                  </a:moveTo>
                  <a:lnTo>
                    <a:pt x="584389" y="245159"/>
                  </a:lnTo>
                  <a:lnTo>
                    <a:pt x="573182" y="200143"/>
                  </a:lnTo>
                  <a:lnTo>
                    <a:pt x="555263" y="158163"/>
                  </a:lnTo>
                  <a:lnTo>
                    <a:pt x="531254" y="119822"/>
                  </a:lnTo>
                  <a:lnTo>
                    <a:pt x="501776" y="85724"/>
                  </a:lnTo>
                  <a:lnTo>
                    <a:pt x="467453" y="56473"/>
                  </a:lnTo>
                  <a:lnTo>
                    <a:pt x="428905" y="32671"/>
                  </a:lnTo>
                  <a:lnTo>
                    <a:pt x="386754" y="14923"/>
                  </a:lnTo>
                  <a:lnTo>
                    <a:pt x="341622" y="3831"/>
                  </a:lnTo>
                  <a:lnTo>
                    <a:pt x="294131" y="0"/>
                  </a:lnTo>
                  <a:lnTo>
                    <a:pt x="246270" y="3831"/>
                  </a:lnTo>
                  <a:lnTo>
                    <a:pt x="200924" y="14923"/>
                  </a:lnTo>
                  <a:lnTo>
                    <a:pt x="158686" y="32671"/>
                  </a:lnTo>
                  <a:lnTo>
                    <a:pt x="120152" y="56473"/>
                  </a:lnTo>
                  <a:lnTo>
                    <a:pt x="85915" y="85724"/>
                  </a:lnTo>
                  <a:lnTo>
                    <a:pt x="56570" y="119822"/>
                  </a:lnTo>
                  <a:lnTo>
                    <a:pt x="32712" y="158163"/>
                  </a:lnTo>
                  <a:lnTo>
                    <a:pt x="14935" y="200143"/>
                  </a:lnTo>
                  <a:lnTo>
                    <a:pt x="3832" y="245159"/>
                  </a:lnTo>
                  <a:lnTo>
                    <a:pt x="0" y="292607"/>
                  </a:lnTo>
                  <a:lnTo>
                    <a:pt x="3832" y="340469"/>
                  </a:lnTo>
                  <a:lnTo>
                    <a:pt x="14935" y="385815"/>
                  </a:lnTo>
                  <a:lnTo>
                    <a:pt x="32712" y="428053"/>
                  </a:lnTo>
                  <a:lnTo>
                    <a:pt x="56570" y="466587"/>
                  </a:lnTo>
                  <a:lnTo>
                    <a:pt x="85915" y="500824"/>
                  </a:lnTo>
                  <a:lnTo>
                    <a:pt x="120152" y="530169"/>
                  </a:lnTo>
                  <a:lnTo>
                    <a:pt x="158686" y="554027"/>
                  </a:lnTo>
                  <a:lnTo>
                    <a:pt x="200924" y="571804"/>
                  </a:lnTo>
                  <a:lnTo>
                    <a:pt x="246270" y="582907"/>
                  </a:lnTo>
                  <a:lnTo>
                    <a:pt x="294131" y="586739"/>
                  </a:lnTo>
                  <a:lnTo>
                    <a:pt x="341622" y="582907"/>
                  </a:lnTo>
                  <a:lnTo>
                    <a:pt x="386754" y="571804"/>
                  </a:lnTo>
                  <a:lnTo>
                    <a:pt x="428905" y="554027"/>
                  </a:lnTo>
                  <a:lnTo>
                    <a:pt x="467453" y="530169"/>
                  </a:lnTo>
                  <a:lnTo>
                    <a:pt x="501776" y="500824"/>
                  </a:lnTo>
                  <a:lnTo>
                    <a:pt x="531254" y="466587"/>
                  </a:lnTo>
                  <a:lnTo>
                    <a:pt x="555263" y="428053"/>
                  </a:lnTo>
                  <a:lnTo>
                    <a:pt x="573182" y="385815"/>
                  </a:lnTo>
                  <a:lnTo>
                    <a:pt x="584389" y="340469"/>
                  </a:lnTo>
                  <a:lnTo>
                    <a:pt x="588263" y="29260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461138" y="4671060"/>
              <a:ext cx="650875" cy="650875"/>
            </a:xfrm>
            <a:custGeom>
              <a:avLst/>
              <a:gdLst/>
              <a:ahLst/>
              <a:cxnLst/>
              <a:rect l="l" t="t" r="r" b="b"/>
              <a:pathLst>
                <a:path w="650875" h="650875">
                  <a:moveTo>
                    <a:pt x="650748" y="342900"/>
                  </a:moveTo>
                  <a:lnTo>
                    <a:pt x="650748" y="309372"/>
                  </a:lnTo>
                  <a:lnTo>
                    <a:pt x="647700" y="277368"/>
                  </a:lnTo>
                  <a:lnTo>
                    <a:pt x="644652" y="260604"/>
                  </a:lnTo>
                  <a:lnTo>
                    <a:pt x="641604" y="245364"/>
                  </a:lnTo>
                  <a:lnTo>
                    <a:pt x="637032" y="228600"/>
                  </a:lnTo>
                  <a:lnTo>
                    <a:pt x="630936" y="214884"/>
                  </a:lnTo>
                  <a:lnTo>
                    <a:pt x="626364" y="199644"/>
                  </a:lnTo>
                  <a:lnTo>
                    <a:pt x="618744" y="185928"/>
                  </a:lnTo>
                  <a:lnTo>
                    <a:pt x="612648" y="170688"/>
                  </a:lnTo>
                  <a:lnTo>
                    <a:pt x="605028" y="156972"/>
                  </a:lnTo>
                  <a:lnTo>
                    <a:pt x="595884" y="144780"/>
                  </a:lnTo>
                  <a:lnTo>
                    <a:pt x="577596" y="118872"/>
                  </a:lnTo>
                  <a:lnTo>
                    <a:pt x="556260" y="96012"/>
                  </a:lnTo>
                  <a:lnTo>
                    <a:pt x="509016" y="56388"/>
                  </a:lnTo>
                  <a:lnTo>
                    <a:pt x="467868" y="32004"/>
                  </a:lnTo>
                  <a:lnTo>
                    <a:pt x="452628" y="25908"/>
                  </a:lnTo>
                  <a:lnTo>
                    <a:pt x="438912" y="19812"/>
                  </a:lnTo>
                  <a:lnTo>
                    <a:pt x="408432" y="10668"/>
                  </a:lnTo>
                  <a:lnTo>
                    <a:pt x="391668" y="6096"/>
                  </a:lnTo>
                  <a:lnTo>
                    <a:pt x="376428" y="4572"/>
                  </a:lnTo>
                  <a:lnTo>
                    <a:pt x="359664" y="1524"/>
                  </a:lnTo>
                  <a:lnTo>
                    <a:pt x="342900" y="0"/>
                  </a:lnTo>
                  <a:lnTo>
                    <a:pt x="309372" y="0"/>
                  </a:lnTo>
                  <a:lnTo>
                    <a:pt x="292608" y="1524"/>
                  </a:lnTo>
                  <a:lnTo>
                    <a:pt x="277368" y="3048"/>
                  </a:lnTo>
                  <a:lnTo>
                    <a:pt x="260604" y="6096"/>
                  </a:lnTo>
                  <a:lnTo>
                    <a:pt x="245364" y="10668"/>
                  </a:lnTo>
                  <a:lnTo>
                    <a:pt x="230124" y="13716"/>
                  </a:lnTo>
                  <a:lnTo>
                    <a:pt x="185928" y="32004"/>
                  </a:lnTo>
                  <a:lnTo>
                    <a:pt x="144780" y="54864"/>
                  </a:lnTo>
                  <a:lnTo>
                    <a:pt x="96012" y="94488"/>
                  </a:lnTo>
                  <a:lnTo>
                    <a:pt x="56388" y="141732"/>
                  </a:lnTo>
                  <a:lnTo>
                    <a:pt x="32004" y="182880"/>
                  </a:lnTo>
                  <a:lnTo>
                    <a:pt x="10668" y="243840"/>
                  </a:lnTo>
                  <a:lnTo>
                    <a:pt x="4572" y="275844"/>
                  </a:lnTo>
                  <a:lnTo>
                    <a:pt x="1524" y="291084"/>
                  </a:lnTo>
                  <a:lnTo>
                    <a:pt x="0" y="307848"/>
                  </a:lnTo>
                  <a:lnTo>
                    <a:pt x="0" y="341376"/>
                  </a:lnTo>
                  <a:lnTo>
                    <a:pt x="1524" y="358140"/>
                  </a:lnTo>
                  <a:lnTo>
                    <a:pt x="4572" y="374904"/>
                  </a:lnTo>
                  <a:lnTo>
                    <a:pt x="6096" y="390144"/>
                  </a:lnTo>
                  <a:lnTo>
                    <a:pt x="10668" y="405384"/>
                  </a:lnTo>
                  <a:lnTo>
                    <a:pt x="15240" y="422148"/>
                  </a:lnTo>
                  <a:lnTo>
                    <a:pt x="19812" y="435864"/>
                  </a:lnTo>
                  <a:lnTo>
                    <a:pt x="32004" y="466344"/>
                  </a:lnTo>
                  <a:lnTo>
                    <a:pt x="47244" y="493776"/>
                  </a:lnTo>
                  <a:lnTo>
                    <a:pt x="54864" y="505968"/>
                  </a:lnTo>
                  <a:lnTo>
                    <a:pt x="62484" y="516763"/>
                  </a:lnTo>
                  <a:lnTo>
                    <a:pt x="62484" y="326136"/>
                  </a:lnTo>
                  <a:lnTo>
                    <a:pt x="64008" y="312420"/>
                  </a:lnTo>
                  <a:lnTo>
                    <a:pt x="64008" y="298704"/>
                  </a:lnTo>
                  <a:lnTo>
                    <a:pt x="65532" y="286512"/>
                  </a:lnTo>
                  <a:lnTo>
                    <a:pt x="74676" y="248412"/>
                  </a:lnTo>
                  <a:lnTo>
                    <a:pt x="88392" y="211836"/>
                  </a:lnTo>
                  <a:lnTo>
                    <a:pt x="121920" y="160020"/>
                  </a:lnTo>
                  <a:lnTo>
                    <a:pt x="156972" y="123444"/>
                  </a:lnTo>
                  <a:lnTo>
                    <a:pt x="188976" y="102108"/>
                  </a:lnTo>
                  <a:lnTo>
                    <a:pt x="199644" y="94488"/>
                  </a:lnTo>
                  <a:lnTo>
                    <a:pt x="210312" y="89916"/>
                  </a:lnTo>
                  <a:lnTo>
                    <a:pt x="222504" y="83820"/>
                  </a:lnTo>
                  <a:lnTo>
                    <a:pt x="246888" y="74676"/>
                  </a:lnTo>
                  <a:lnTo>
                    <a:pt x="271272" y="68580"/>
                  </a:lnTo>
                  <a:lnTo>
                    <a:pt x="284988" y="65532"/>
                  </a:lnTo>
                  <a:lnTo>
                    <a:pt x="298704" y="64008"/>
                  </a:lnTo>
                  <a:lnTo>
                    <a:pt x="310896" y="64008"/>
                  </a:lnTo>
                  <a:lnTo>
                    <a:pt x="324612" y="62484"/>
                  </a:lnTo>
                  <a:lnTo>
                    <a:pt x="338328" y="64008"/>
                  </a:lnTo>
                  <a:lnTo>
                    <a:pt x="352044" y="64008"/>
                  </a:lnTo>
                  <a:lnTo>
                    <a:pt x="364236" y="65532"/>
                  </a:lnTo>
                  <a:lnTo>
                    <a:pt x="377952" y="68580"/>
                  </a:lnTo>
                  <a:lnTo>
                    <a:pt x="402336" y="74676"/>
                  </a:lnTo>
                  <a:lnTo>
                    <a:pt x="438912" y="88392"/>
                  </a:lnTo>
                  <a:lnTo>
                    <a:pt x="449580" y="94488"/>
                  </a:lnTo>
                  <a:lnTo>
                    <a:pt x="461772" y="100584"/>
                  </a:lnTo>
                  <a:lnTo>
                    <a:pt x="510540" y="138684"/>
                  </a:lnTo>
                  <a:lnTo>
                    <a:pt x="550164" y="188976"/>
                  </a:lnTo>
                  <a:lnTo>
                    <a:pt x="576072" y="246888"/>
                  </a:lnTo>
                  <a:lnTo>
                    <a:pt x="585216" y="284988"/>
                  </a:lnTo>
                  <a:lnTo>
                    <a:pt x="588264" y="310896"/>
                  </a:lnTo>
                  <a:lnTo>
                    <a:pt x="588264" y="517144"/>
                  </a:lnTo>
                  <a:lnTo>
                    <a:pt x="594360" y="509016"/>
                  </a:lnTo>
                  <a:lnTo>
                    <a:pt x="603504" y="495300"/>
                  </a:lnTo>
                  <a:lnTo>
                    <a:pt x="618744" y="467868"/>
                  </a:lnTo>
                  <a:lnTo>
                    <a:pt x="624840" y="452628"/>
                  </a:lnTo>
                  <a:lnTo>
                    <a:pt x="630936" y="438912"/>
                  </a:lnTo>
                  <a:lnTo>
                    <a:pt x="635508" y="422148"/>
                  </a:lnTo>
                  <a:lnTo>
                    <a:pt x="644652" y="391668"/>
                  </a:lnTo>
                  <a:lnTo>
                    <a:pt x="647700" y="376428"/>
                  </a:lnTo>
                  <a:lnTo>
                    <a:pt x="650748" y="342900"/>
                  </a:lnTo>
                  <a:close/>
                </a:path>
                <a:path w="650875" h="650875">
                  <a:moveTo>
                    <a:pt x="588264" y="517144"/>
                  </a:moveTo>
                  <a:lnTo>
                    <a:pt x="588264" y="338328"/>
                  </a:lnTo>
                  <a:lnTo>
                    <a:pt x="586740" y="352044"/>
                  </a:lnTo>
                  <a:lnTo>
                    <a:pt x="585216" y="364236"/>
                  </a:lnTo>
                  <a:lnTo>
                    <a:pt x="582168" y="377952"/>
                  </a:lnTo>
                  <a:lnTo>
                    <a:pt x="580644" y="390144"/>
                  </a:lnTo>
                  <a:lnTo>
                    <a:pt x="576072" y="402336"/>
                  </a:lnTo>
                  <a:lnTo>
                    <a:pt x="573024" y="414528"/>
                  </a:lnTo>
                  <a:lnTo>
                    <a:pt x="566928" y="426720"/>
                  </a:lnTo>
                  <a:lnTo>
                    <a:pt x="562356" y="438912"/>
                  </a:lnTo>
                  <a:lnTo>
                    <a:pt x="528828" y="490728"/>
                  </a:lnTo>
                  <a:lnTo>
                    <a:pt x="493776" y="527304"/>
                  </a:lnTo>
                  <a:lnTo>
                    <a:pt x="461772" y="550164"/>
                  </a:lnTo>
                  <a:lnTo>
                    <a:pt x="403860" y="576072"/>
                  </a:lnTo>
                  <a:lnTo>
                    <a:pt x="365760" y="585216"/>
                  </a:lnTo>
                  <a:lnTo>
                    <a:pt x="353568" y="586740"/>
                  </a:lnTo>
                  <a:lnTo>
                    <a:pt x="339852" y="586740"/>
                  </a:lnTo>
                  <a:lnTo>
                    <a:pt x="326136" y="588264"/>
                  </a:lnTo>
                  <a:lnTo>
                    <a:pt x="312420" y="586740"/>
                  </a:lnTo>
                  <a:lnTo>
                    <a:pt x="300228" y="586740"/>
                  </a:lnTo>
                  <a:lnTo>
                    <a:pt x="286512" y="585216"/>
                  </a:lnTo>
                  <a:lnTo>
                    <a:pt x="248412" y="576072"/>
                  </a:lnTo>
                  <a:lnTo>
                    <a:pt x="211836" y="562356"/>
                  </a:lnTo>
                  <a:lnTo>
                    <a:pt x="160020" y="528828"/>
                  </a:lnTo>
                  <a:lnTo>
                    <a:pt x="123444" y="493776"/>
                  </a:lnTo>
                  <a:lnTo>
                    <a:pt x="102108" y="461772"/>
                  </a:lnTo>
                  <a:lnTo>
                    <a:pt x="94488" y="451104"/>
                  </a:lnTo>
                  <a:lnTo>
                    <a:pt x="89916" y="440436"/>
                  </a:lnTo>
                  <a:lnTo>
                    <a:pt x="83820" y="428244"/>
                  </a:lnTo>
                  <a:lnTo>
                    <a:pt x="74676" y="403860"/>
                  </a:lnTo>
                  <a:lnTo>
                    <a:pt x="68580" y="379476"/>
                  </a:lnTo>
                  <a:lnTo>
                    <a:pt x="67056" y="365760"/>
                  </a:lnTo>
                  <a:lnTo>
                    <a:pt x="64008" y="353568"/>
                  </a:lnTo>
                  <a:lnTo>
                    <a:pt x="64008" y="339852"/>
                  </a:lnTo>
                  <a:lnTo>
                    <a:pt x="62484" y="326136"/>
                  </a:lnTo>
                  <a:lnTo>
                    <a:pt x="62484" y="516763"/>
                  </a:lnTo>
                  <a:lnTo>
                    <a:pt x="94488" y="554736"/>
                  </a:lnTo>
                  <a:lnTo>
                    <a:pt x="141732" y="594360"/>
                  </a:lnTo>
                  <a:lnTo>
                    <a:pt x="156972" y="603504"/>
                  </a:lnTo>
                  <a:lnTo>
                    <a:pt x="169164" y="611124"/>
                  </a:lnTo>
                  <a:lnTo>
                    <a:pt x="213360" y="630936"/>
                  </a:lnTo>
                  <a:lnTo>
                    <a:pt x="259080" y="644652"/>
                  </a:lnTo>
                  <a:lnTo>
                    <a:pt x="275844" y="646176"/>
                  </a:lnTo>
                  <a:lnTo>
                    <a:pt x="291084" y="649224"/>
                  </a:lnTo>
                  <a:lnTo>
                    <a:pt x="307848" y="650748"/>
                  </a:lnTo>
                  <a:lnTo>
                    <a:pt x="341376" y="650748"/>
                  </a:lnTo>
                  <a:lnTo>
                    <a:pt x="374904" y="647700"/>
                  </a:lnTo>
                  <a:lnTo>
                    <a:pt x="390144" y="644652"/>
                  </a:lnTo>
                  <a:lnTo>
                    <a:pt x="405384" y="640080"/>
                  </a:lnTo>
                  <a:lnTo>
                    <a:pt x="422148" y="637032"/>
                  </a:lnTo>
                  <a:lnTo>
                    <a:pt x="437388" y="630936"/>
                  </a:lnTo>
                  <a:lnTo>
                    <a:pt x="451104" y="624840"/>
                  </a:lnTo>
                  <a:lnTo>
                    <a:pt x="466344" y="618744"/>
                  </a:lnTo>
                  <a:lnTo>
                    <a:pt x="507492" y="595884"/>
                  </a:lnTo>
                  <a:lnTo>
                    <a:pt x="531876" y="577596"/>
                  </a:lnTo>
                  <a:lnTo>
                    <a:pt x="554736" y="556260"/>
                  </a:lnTo>
                  <a:lnTo>
                    <a:pt x="576072" y="533400"/>
                  </a:lnTo>
                  <a:lnTo>
                    <a:pt x="588264" y="5171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584325" y="4703063"/>
              <a:ext cx="588645" cy="586740"/>
            </a:xfrm>
            <a:custGeom>
              <a:avLst/>
              <a:gdLst/>
              <a:ahLst/>
              <a:cxnLst/>
              <a:rect l="l" t="t" r="r" b="b"/>
              <a:pathLst>
                <a:path w="588645" h="586739">
                  <a:moveTo>
                    <a:pt x="588263" y="292607"/>
                  </a:moveTo>
                  <a:lnTo>
                    <a:pt x="584389" y="245159"/>
                  </a:lnTo>
                  <a:lnTo>
                    <a:pt x="573182" y="200143"/>
                  </a:lnTo>
                  <a:lnTo>
                    <a:pt x="555263" y="158163"/>
                  </a:lnTo>
                  <a:lnTo>
                    <a:pt x="531254" y="119822"/>
                  </a:lnTo>
                  <a:lnTo>
                    <a:pt x="501776" y="85724"/>
                  </a:lnTo>
                  <a:lnTo>
                    <a:pt x="467453" y="56473"/>
                  </a:lnTo>
                  <a:lnTo>
                    <a:pt x="428905" y="32671"/>
                  </a:lnTo>
                  <a:lnTo>
                    <a:pt x="386754" y="14923"/>
                  </a:lnTo>
                  <a:lnTo>
                    <a:pt x="341622" y="3831"/>
                  </a:lnTo>
                  <a:lnTo>
                    <a:pt x="294131" y="0"/>
                  </a:lnTo>
                  <a:lnTo>
                    <a:pt x="246270" y="3831"/>
                  </a:lnTo>
                  <a:lnTo>
                    <a:pt x="200924" y="14923"/>
                  </a:lnTo>
                  <a:lnTo>
                    <a:pt x="158686" y="32671"/>
                  </a:lnTo>
                  <a:lnTo>
                    <a:pt x="120152" y="56473"/>
                  </a:lnTo>
                  <a:lnTo>
                    <a:pt x="85915" y="85724"/>
                  </a:lnTo>
                  <a:lnTo>
                    <a:pt x="56570" y="119822"/>
                  </a:lnTo>
                  <a:lnTo>
                    <a:pt x="32712" y="158163"/>
                  </a:lnTo>
                  <a:lnTo>
                    <a:pt x="14935" y="200143"/>
                  </a:lnTo>
                  <a:lnTo>
                    <a:pt x="3832" y="245159"/>
                  </a:lnTo>
                  <a:lnTo>
                    <a:pt x="0" y="292607"/>
                  </a:lnTo>
                  <a:lnTo>
                    <a:pt x="3832" y="340469"/>
                  </a:lnTo>
                  <a:lnTo>
                    <a:pt x="14935" y="385815"/>
                  </a:lnTo>
                  <a:lnTo>
                    <a:pt x="32712" y="428053"/>
                  </a:lnTo>
                  <a:lnTo>
                    <a:pt x="56570" y="466587"/>
                  </a:lnTo>
                  <a:lnTo>
                    <a:pt x="85915" y="500824"/>
                  </a:lnTo>
                  <a:lnTo>
                    <a:pt x="120152" y="530169"/>
                  </a:lnTo>
                  <a:lnTo>
                    <a:pt x="158686" y="554027"/>
                  </a:lnTo>
                  <a:lnTo>
                    <a:pt x="200924" y="571804"/>
                  </a:lnTo>
                  <a:lnTo>
                    <a:pt x="246270" y="582907"/>
                  </a:lnTo>
                  <a:lnTo>
                    <a:pt x="294131" y="586739"/>
                  </a:lnTo>
                  <a:lnTo>
                    <a:pt x="341622" y="582907"/>
                  </a:lnTo>
                  <a:lnTo>
                    <a:pt x="386754" y="571804"/>
                  </a:lnTo>
                  <a:lnTo>
                    <a:pt x="428905" y="554027"/>
                  </a:lnTo>
                  <a:lnTo>
                    <a:pt x="467453" y="530169"/>
                  </a:lnTo>
                  <a:lnTo>
                    <a:pt x="501776" y="500824"/>
                  </a:lnTo>
                  <a:lnTo>
                    <a:pt x="531254" y="466587"/>
                  </a:lnTo>
                  <a:lnTo>
                    <a:pt x="555263" y="428053"/>
                  </a:lnTo>
                  <a:lnTo>
                    <a:pt x="573182" y="385815"/>
                  </a:lnTo>
                  <a:lnTo>
                    <a:pt x="584389" y="340469"/>
                  </a:lnTo>
                  <a:lnTo>
                    <a:pt x="588263" y="29260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562990" y="4681728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1524" y="330708"/>
                  </a:moveTo>
                  <a:lnTo>
                    <a:pt x="1524" y="298704"/>
                  </a:lnTo>
                  <a:lnTo>
                    <a:pt x="0" y="313944"/>
                  </a:lnTo>
                  <a:lnTo>
                    <a:pt x="1524" y="330708"/>
                  </a:lnTo>
                  <a:close/>
                </a:path>
                <a:path w="629920" h="629920">
                  <a:moveTo>
                    <a:pt x="629412" y="332232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15696" y="220980"/>
                  </a:lnTo>
                  <a:lnTo>
                    <a:pt x="592836" y="164592"/>
                  </a:lnTo>
                  <a:lnTo>
                    <a:pt x="559308" y="115824"/>
                  </a:lnTo>
                  <a:lnTo>
                    <a:pt x="516636" y="73152"/>
                  </a:lnTo>
                  <a:lnTo>
                    <a:pt x="478536" y="45720"/>
                  </a:lnTo>
                  <a:lnTo>
                    <a:pt x="438912" y="24384"/>
                  </a:lnTo>
                  <a:lnTo>
                    <a:pt x="423672" y="19812"/>
                  </a:lnTo>
                  <a:lnTo>
                    <a:pt x="409956" y="13716"/>
                  </a:lnTo>
                  <a:lnTo>
                    <a:pt x="394716" y="9144"/>
                  </a:lnTo>
                  <a:lnTo>
                    <a:pt x="364236" y="3048"/>
                  </a:lnTo>
                  <a:lnTo>
                    <a:pt x="347472" y="1524"/>
                  </a:lnTo>
                  <a:lnTo>
                    <a:pt x="332232" y="0"/>
                  </a:lnTo>
                  <a:lnTo>
                    <a:pt x="300228" y="0"/>
                  </a:lnTo>
                  <a:lnTo>
                    <a:pt x="283464" y="1524"/>
                  </a:lnTo>
                  <a:lnTo>
                    <a:pt x="237744" y="9144"/>
                  </a:lnTo>
                  <a:lnTo>
                    <a:pt x="179832" y="30480"/>
                  </a:lnTo>
                  <a:lnTo>
                    <a:pt x="140208" y="53340"/>
                  </a:lnTo>
                  <a:lnTo>
                    <a:pt x="92964" y="91440"/>
                  </a:lnTo>
                  <a:lnTo>
                    <a:pt x="54864" y="137160"/>
                  </a:lnTo>
                  <a:lnTo>
                    <a:pt x="19812" y="205740"/>
                  </a:lnTo>
                  <a:lnTo>
                    <a:pt x="1524" y="281940"/>
                  </a:lnTo>
                  <a:lnTo>
                    <a:pt x="1524" y="345948"/>
                  </a:lnTo>
                  <a:lnTo>
                    <a:pt x="4572" y="362712"/>
                  </a:lnTo>
                  <a:lnTo>
                    <a:pt x="6096" y="377952"/>
                  </a:lnTo>
                  <a:lnTo>
                    <a:pt x="10668" y="393192"/>
                  </a:lnTo>
                  <a:lnTo>
                    <a:pt x="13716" y="408432"/>
                  </a:lnTo>
                  <a:lnTo>
                    <a:pt x="19812" y="422148"/>
                  </a:lnTo>
                  <a:lnTo>
                    <a:pt x="24384" y="437388"/>
                  </a:lnTo>
                  <a:lnTo>
                    <a:pt x="30480" y="451104"/>
                  </a:lnTo>
                  <a:lnTo>
                    <a:pt x="38100" y="464820"/>
                  </a:lnTo>
                  <a:lnTo>
                    <a:pt x="42672" y="472135"/>
                  </a:lnTo>
                  <a:lnTo>
                    <a:pt x="42672" y="301752"/>
                  </a:lnTo>
                  <a:lnTo>
                    <a:pt x="47244" y="260604"/>
                  </a:lnTo>
                  <a:lnTo>
                    <a:pt x="50292" y="246888"/>
                  </a:lnTo>
                  <a:lnTo>
                    <a:pt x="54864" y="234696"/>
                  </a:lnTo>
                  <a:lnTo>
                    <a:pt x="59436" y="220980"/>
                  </a:lnTo>
                  <a:lnTo>
                    <a:pt x="68580" y="196596"/>
                  </a:lnTo>
                  <a:lnTo>
                    <a:pt x="74676" y="185928"/>
                  </a:lnTo>
                  <a:lnTo>
                    <a:pt x="82296" y="173736"/>
                  </a:lnTo>
                  <a:lnTo>
                    <a:pt x="88392" y="163068"/>
                  </a:lnTo>
                  <a:lnTo>
                    <a:pt x="121920" y="121920"/>
                  </a:lnTo>
                  <a:lnTo>
                    <a:pt x="161544" y="88392"/>
                  </a:lnTo>
                  <a:lnTo>
                    <a:pt x="173736" y="82296"/>
                  </a:lnTo>
                  <a:lnTo>
                    <a:pt x="184404" y="74676"/>
                  </a:lnTo>
                  <a:lnTo>
                    <a:pt x="196596" y="68580"/>
                  </a:lnTo>
                  <a:lnTo>
                    <a:pt x="208788" y="64008"/>
                  </a:lnTo>
                  <a:lnTo>
                    <a:pt x="220980" y="57912"/>
                  </a:lnTo>
                  <a:lnTo>
                    <a:pt x="233172" y="54864"/>
                  </a:lnTo>
                  <a:lnTo>
                    <a:pt x="246888" y="50292"/>
                  </a:lnTo>
                  <a:lnTo>
                    <a:pt x="259080" y="47244"/>
                  </a:lnTo>
                  <a:lnTo>
                    <a:pt x="272796" y="45720"/>
                  </a:lnTo>
                  <a:lnTo>
                    <a:pt x="286512" y="42672"/>
                  </a:lnTo>
                  <a:lnTo>
                    <a:pt x="300228" y="42672"/>
                  </a:lnTo>
                  <a:lnTo>
                    <a:pt x="315468" y="41148"/>
                  </a:lnTo>
                  <a:lnTo>
                    <a:pt x="329184" y="42672"/>
                  </a:lnTo>
                  <a:lnTo>
                    <a:pt x="342900" y="42672"/>
                  </a:lnTo>
                  <a:lnTo>
                    <a:pt x="356616" y="44196"/>
                  </a:lnTo>
                  <a:lnTo>
                    <a:pt x="370332" y="47244"/>
                  </a:lnTo>
                  <a:lnTo>
                    <a:pt x="382524" y="50292"/>
                  </a:lnTo>
                  <a:lnTo>
                    <a:pt x="396240" y="53340"/>
                  </a:lnTo>
                  <a:lnTo>
                    <a:pt x="445008" y="74676"/>
                  </a:lnTo>
                  <a:lnTo>
                    <a:pt x="487680" y="103632"/>
                  </a:lnTo>
                  <a:lnTo>
                    <a:pt x="525780" y="140208"/>
                  </a:lnTo>
                  <a:lnTo>
                    <a:pt x="548640" y="172212"/>
                  </a:lnTo>
                  <a:lnTo>
                    <a:pt x="566928" y="208788"/>
                  </a:lnTo>
                  <a:lnTo>
                    <a:pt x="579120" y="245364"/>
                  </a:lnTo>
                  <a:lnTo>
                    <a:pt x="588264" y="300228"/>
                  </a:lnTo>
                  <a:lnTo>
                    <a:pt x="588264" y="470306"/>
                  </a:lnTo>
                  <a:lnTo>
                    <a:pt x="598932" y="451104"/>
                  </a:lnTo>
                  <a:lnTo>
                    <a:pt x="611124" y="423672"/>
                  </a:lnTo>
                  <a:lnTo>
                    <a:pt x="615696" y="408432"/>
                  </a:lnTo>
                  <a:lnTo>
                    <a:pt x="620268" y="394716"/>
                  </a:lnTo>
                  <a:lnTo>
                    <a:pt x="623316" y="377952"/>
                  </a:lnTo>
                  <a:lnTo>
                    <a:pt x="626364" y="362712"/>
                  </a:lnTo>
                  <a:lnTo>
                    <a:pt x="629412" y="332232"/>
                  </a:lnTo>
                  <a:close/>
                </a:path>
                <a:path w="629920" h="629920">
                  <a:moveTo>
                    <a:pt x="588264" y="470306"/>
                  </a:moveTo>
                  <a:lnTo>
                    <a:pt x="588264" y="327660"/>
                  </a:lnTo>
                  <a:lnTo>
                    <a:pt x="585216" y="355092"/>
                  </a:lnTo>
                  <a:lnTo>
                    <a:pt x="579120" y="382524"/>
                  </a:lnTo>
                  <a:lnTo>
                    <a:pt x="576072" y="394716"/>
                  </a:lnTo>
                  <a:lnTo>
                    <a:pt x="571500" y="408432"/>
                  </a:lnTo>
                  <a:lnTo>
                    <a:pt x="562356" y="432816"/>
                  </a:lnTo>
                  <a:lnTo>
                    <a:pt x="554736" y="445008"/>
                  </a:lnTo>
                  <a:lnTo>
                    <a:pt x="542544" y="466344"/>
                  </a:lnTo>
                  <a:lnTo>
                    <a:pt x="509016" y="507492"/>
                  </a:lnTo>
                  <a:lnTo>
                    <a:pt x="467868" y="541020"/>
                  </a:lnTo>
                  <a:lnTo>
                    <a:pt x="457200" y="547116"/>
                  </a:lnTo>
                  <a:lnTo>
                    <a:pt x="446532" y="554736"/>
                  </a:lnTo>
                  <a:lnTo>
                    <a:pt x="434340" y="560832"/>
                  </a:lnTo>
                  <a:lnTo>
                    <a:pt x="422148" y="565404"/>
                  </a:lnTo>
                  <a:lnTo>
                    <a:pt x="409956" y="571500"/>
                  </a:lnTo>
                  <a:lnTo>
                    <a:pt x="396240" y="574548"/>
                  </a:lnTo>
                  <a:lnTo>
                    <a:pt x="384048" y="579120"/>
                  </a:lnTo>
                  <a:lnTo>
                    <a:pt x="370332" y="582168"/>
                  </a:lnTo>
                  <a:lnTo>
                    <a:pt x="356616" y="583692"/>
                  </a:lnTo>
                  <a:lnTo>
                    <a:pt x="342900" y="586740"/>
                  </a:lnTo>
                  <a:lnTo>
                    <a:pt x="329184" y="586740"/>
                  </a:lnTo>
                  <a:lnTo>
                    <a:pt x="315468" y="588264"/>
                  </a:lnTo>
                  <a:lnTo>
                    <a:pt x="301752" y="586740"/>
                  </a:lnTo>
                  <a:lnTo>
                    <a:pt x="288036" y="586740"/>
                  </a:lnTo>
                  <a:lnTo>
                    <a:pt x="274320" y="585216"/>
                  </a:lnTo>
                  <a:lnTo>
                    <a:pt x="246888" y="579120"/>
                  </a:lnTo>
                  <a:lnTo>
                    <a:pt x="234696" y="576072"/>
                  </a:lnTo>
                  <a:lnTo>
                    <a:pt x="222504" y="571500"/>
                  </a:lnTo>
                  <a:lnTo>
                    <a:pt x="208788" y="566928"/>
                  </a:lnTo>
                  <a:lnTo>
                    <a:pt x="196596" y="560832"/>
                  </a:lnTo>
                  <a:lnTo>
                    <a:pt x="185928" y="554736"/>
                  </a:lnTo>
                  <a:lnTo>
                    <a:pt x="173736" y="548640"/>
                  </a:lnTo>
                  <a:lnTo>
                    <a:pt x="141732" y="525780"/>
                  </a:lnTo>
                  <a:lnTo>
                    <a:pt x="105156" y="489204"/>
                  </a:lnTo>
                  <a:lnTo>
                    <a:pt x="82296" y="457200"/>
                  </a:lnTo>
                  <a:lnTo>
                    <a:pt x="70104" y="432816"/>
                  </a:lnTo>
                  <a:lnTo>
                    <a:pt x="64008" y="422148"/>
                  </a:lnTo>
                  <a:lnTo>
                    <a:pt x="59436" y="408432"/>
                  </a:lnTo>
                  <a:lnTo>
                    <a:pt x="54864" y="396240"/>
                  </a:lnTo>
                  <a:lnTo>
                    <a:pt x="51816" y="384048"/>
                  </a:lnTo>
                  <a:lnTo>
                    <a:pt x="45720" y="356616"/>
                  </a:lnTo>
                  <a:lnTo>
                    <a:pt x="42672" y="329184"/>
                  </a:lnTo>
                  <a:lnTo>
                    <a:pt x="42672" y="472135"/>
                  </a:lnTo>
                  <a:lnTo>
                    <a:pt x="45720" y="477012"/>
                  </a:lnTo>
                  <a:lnTo>
                    <a:pt x="53340" y="490728"/>
                  </a:lnTo>
                  <a:lnTo>
                    <a:pt x="71628" y="513588"/>
                  </a:lnTo>
                  <a:lnTo>
                    <a:pt x="91440" y="536448"/>
                  </a:lnTo>
                  <a:lnTo>
                    <a:pt x="114300" y="557784"/>
                  </a:lnTo>
                  <a:lnTo>
                    <a:pt x="138684" y="574548"/>
                  </a:lnTo>
                  <a:lnTo>
                    <a:pt x="150876" y="583692"/>
                  </a:lnTo>
                  <a:lnTo>
                    <a:pt x="178308" y="598932"/>
                  </a:lnTo>
                  <a:lnTo>
                    <a:pt x="192024" y="605028"/>
                  </a:lnTo>
                  <a:lnTo>
                    <a:pt x="207264" y="609600"/>
                  </a:lnTo>
                  <a:lnTo>
                    <a:pt x="220980" y="615696"/>
                  </a:lnTo>
                  <a:lnTo>
                    <a:pt x="236220" y="620268"/>
                  </a:lnTo>
                  <a:lnTo>
                    <a:pt x="266700" y="626364"/>
                  </a:lnTo>
                  <a:lnTo>
                    <a:pt x="281940" y="627888"/>
                  </a:lnTo>
                  <a:lnTo>
                    <a:pt x="298704" y="629412"/>
                  </a:lnTo>
                  <a:lnTo>
                    <a:pt x="330708" y="629412"/>
                  </a:lnTo>
                  <a:lnTo>
                    <a:pt x="393192" y="620268"/>
                  </a:lnTo>
                  <a:lnTo>
                    <a:pt x="451104" y="598932"/>
                  </a:lnTo>
                  <a:lnTo>
                    <a:pt x="490728" y="576072"/>
                  </a:lnTo>
                  <a:lnTo>
                    <a:pt x="537972" y="537972"/>
                  </a:lnTo>
                  <a:lnTo>
                    <a:pt x="576072" y="492252"/>
                  </a:lnTo>
                  <a:lnTo>
                    <a:pt x="588264" y="470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409321" y="4619243"/>
              <a:ext cx="756285" cy="754380"/>
            </a:xfrm>
            <a:custGeom>
              <a:avLst/>
              <a:gdLst/>
              <a:ahLst/>
              <a:cxnLst/>
              <a:rect l="l" t="t" r="r" b="b"/>
              <a:pathLst>
                <a:path w="756285" h="754379">
                  <a:moveTo>
                    <a:pt x="755903" y="376427"/>
                  </a:moveTo>
                  <a:lnTo>
                    <a:pt x="752960" y="329333"/>
                  </a:lnTo>
                  <a:lnTo>
                    <a:pt x="744364" y="283950"/>
                  </a:lnTo>
                  <a:lnTo>
                    <a:pt x="730469" y="240635"/>
                  </a:lnTo>
                  <a:lnTo>
                    <a:pt x="711630" y="199746"/>
                  </a:lnTo>
                  <a:lnTo>
                    <a:pt x="688201" y="161642"/>
                  </a:lnTo>
                  <a:lnTo>
                    <a:pt x="660535" y="126680"/>
                  </a:lnTo>
                  <a:lnTo>
                    <a:pt x="628985" y="95219"/>
                  </a:lnTo>
                  <a:lnTo>
                    <a:pt x="593906" y="67615"/>
                  </a:lnTo>
                  <a:lnTo>
                    <a:pt x="555651" y="44228"/>
                  </a:lnTo>
                  <a:lnTo>
                    <a:pt x="514575" y="25415"/>
                  </a:lnTo>
                  <a:lnTo>
                    <a:pt x="471030" y="11534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4"/>
                  </a:lnTo>
                  <a:lnTo>
                    <a:pt x="241328" y="25415"/>
                  </a:lnTo>
                  <a:lnTo>
                    <a:pt x="200252" y="44228"/>
                  </a:lnTo>
                  <a:lnTo>
                    <a:pt x="161997" y="67615"/>
                  </a:lnTo>
                  <a:lnTo>
                    <a:pt x="126918" y="95219"/>
                  </a:lnTo>
                  <a:lnTo>
                    <a:pt x="95368" y="126680"/>
                  </a:lnTo>
                  <a:lnTo>
                    <a:pt x="67702" y="161642"/>
                  </a:lnTo>
                  <a:lnTo>
                    <a:pt x="44272" y="199746"/>
                  </a:lnTo>
                  <a:lnTo>
                    <a:pt x="25434" y="240635"/>
                  </a:lnTo>
                  <a:lnTo>
                    <a:pt x="11539" y="283950"/>
                  </a:lnTo>
                  <a:lnTo>
                    <a:pt x="2943" y="329333"/>
                  </a:lnTo>
                  <a:lnTo>
                    <a:pt x="0" y="376427"/>
                  </a:lnTo>
                  <a:lnTo>
                    <a:pt x="2943" y="423847"/>
                  </a:lnTo>
                  <a:lnTo>
                    <a:pt x="11539" y="469506"/>
                  </a:lnTo>
                  <a:lnTo>
                    <a:pt x="25434" y="513051"/>
                  </a:lnTo>
                  <a:lnTo>
                    <a:pt x="44272" y="554127"/>
                  </a:lnTo>
                  <a:lnTo>
                    <a:pt x="67702" y="592382"/>
                  </a:lnTo>
                  <a:lnTo>
                    <a:pt x="95368" y="627461"/>
                  </a:lnTo>
                  <a:lnTo>
                    <a:pt x="126918" y="659011"/>
                  </a:lnTo>
                  <a:lnTo>
                    <a:pt x="161997" y="686677"/>
                  </a:lnTo>
                  <a:lnTo>
                    <a:pt x="200252" y="710106"/>
                  </a:lnTo>
                  <a:lnTo>
                    <a:pt x="241328" y="728945"/>
                  </a:lnTo>
                  <a:lnTo>
                    <a:pt x="284873" y="742840"/>
                  </a:lnTo>
                  <a:lnTo>
                    <a:pt x="330532" y="751436"/>
                  </a:lnTo>
                  <a:lnTo>
                    <a:pt x="377951" y="754379"/>
                  </a:lnTo>
                  <a:lnTo>
                    <a:pt x="425371" y="751436"/>
                  </a:lnTo>
                  <a:lnTo>
                    <a:pt x="471030" y="742840"/>
                  </a:lnTo>
                  <a:lnTo>
                    <a:pt x="514575" y="728945"/>
                  </a:lnTo>
                  <a:lnTo>
                    <a:pt x="555651" y="710106"/>
                  </a:lnTo>
                  <a:lnTo>
                    <a:pt x="593906" y="686677"/>
                  </a:lnTo>
                  <a:lnTo>
                    <a:pt x="628985" y="659011"/>
                  </a:lnTo>
                  <a:lnTo>
                    <a:pt x="660535" y="627461"/>
                  </a:lnTo>
                  <a:lnTo>
                    <a:pt x="688201" y="592382"/>
                  </a:lnTo>
                  <a:lnTo>
                    <a:pt x="711630" y="554127"/>
                  </a:lnTo>
                  <a:lnTo>
                    <a:pt x="730469" y="513051"/>
                  </a:lnTo>
                  <a:lnTo>
                    <a:pt x="744364" y="469506"/>
                  </a:lnTo>
                  <a:lnTo>
                    <a:pt x="752960" y="423847"/>
                  </a:lnTo>
                  <a:lnTo>
                    <a:pt x="755903" y="37642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387986" y="4597908"/>
              <a:ext cx="797560" cy="797560"/>
            </a:xfrm>
            <a:custGeom>
              <a:avLst/>
              <a:gdLst/>
              <a:ahLst/>
              <a:cxnLst/>
              <a:rect l="l" t="t" r="r" b="b"/>
              <a:pathLst>
                <a:path w="797560" h="797560">
                  <a:moveTo>
                    <a:pt x="797052" y="419100"/>
                  </a:moveTo>
                  <a:lnTo>
                    <a:pt x="797052" y="377952"/>
                  </a:lnTo>
                  <a:lnTo>
                    <a:pt x="795528" y="358140"/>
                  </a:lnTo>
                  <a:lnTo>
                    <a:pt x="789432" y="318516"/>
                  </a:lnTo>
                  <a:lnTo>
                    <a:pt x="780288" y="280416"/>
                  </a:lnTo>
                  <a:lnTo>
                    <a:pt x="758952" y="225552"/>
                  </a:lnTo>
                  <a:lnTo>
                    <a:pt x="740664" y="192024"/>
                  </a:lnTo>
                  <a:lnTo>
                    <a:pt x="719328" y="160020"/>
                  </a:lnTo>
                  <a:lnTo>
                    <a:pt x="667512" y="103632"/>
                  </a:lnTo>
                  <a:lnTo>
                    <a:pt x="652272" y="91440"/>
                  </a:lnTo>
                  <a:lnTo>
                    <a:pt x="638556" y="79248"/>
                  </a:lnTo>
                  <a:lnTo>
                    <a:pt x="621792" y="68580"/>
                  </a:lnTo>
                  <a:lnTo>
                    <a:pt x="606552" y="57912"/>
                  </a:lnTo>
                  <a:lnTo>
                    <a:pt x="589788" y="48768"/>
                  </a:lnTo>
                  <a:lnTo>
                    <a:pt x="571500" y="39624"/>
                  </a:lnTo>
                  <a:lnTo>
                    <a:pt x="554736" y="30480"/>
                  </a:lnTo>
                  <a:lnTo>
                    <a:pt x="518160" y="18288"/>
                  </a:lnTo>
                  <a:lnTo>
                    <a:pt x="498348" y="12192"/>
                  </a:lnTo>
                  <a:lnTo>
                    <a:pt x="480060" y="7620"/>
                  </a:lnTo>
                  <a:lnTo>
                    <a:pt x="440436" y="1524"/>
                  </a:lnTo>
                  <a:lnTo>
                    <a:pt x="419100" y="0"/>
                  </a:lnTo>
                  <a:lnTo>
                    <a:pt x="377952" y="108"/>
                  </a:lnTo>
                  <a:lnTo>
                    <a:pt x="358140" y="1524"/>
                  </a:lnTo>
                  <a:lnTo>
                    <a:pt x="318516" y="7620"/>
                  </a:lnTo>
                  <a:lnTo>
                    <a:pt x="300228" y="12192"/>
                  </a:lnTo>
                  <a:lnTo>
                    <a:pt x="280416" y="16764"/>
                  </a:lnTo>
                  <a:lnTo>
                    <a:pt x="262128" y="24384"/>
                  </a:lnTo>
                  <a:lnTo>
                    <a:pt x="243840" y="30480"/>
                  </a:lnTo>
                  <a:lnTo>
                    <a:pt x="227076" y="38100"/>
                  </a:lnTo>
                  <a:lnTo>
                    <a:pt x="208788" y="47244"/>
                  </a:lnTo>
                  <a:lnTo>
                    <a:pt x="192024" y="56388"/>
                  </a:lnTo>
                  <a:lnTo>
                    <a:pt x="176784" y="67056"/>
                  </a:lnTo>
                  <a:lnTo>
                    <a:pt x="160020" y="79248"/>
                  </a:lnTo>
                  <a:lnTo>
                    <a:pt x="144780" y="89916"/>
                  </a:lnTo>
                  <a:lnTo>
                    <a:pt x="103632" y="129540"/>
                  </a:lnTo>
                  <a:lnTo>
                    <a:pt x="79248" y="160020"/>
                  </a:lnTo>
                  <a:lnTo>
                    <a:pt x="48768" y="207264"/>
                  </a:lnTo>
                  <a:lnTo>
                    <a:pt x="32004" y="242316"/>
                  </a:lnTo>
                  <a:lnTo>
                    <a:pt x="18288" y="278892"/>
                  </a:lnTo>
                  <a:lnTo>
                    <a:pt x="7620" y="316992"/>
                  </a:lnTo>
                  <a:lnTo>
                    <a:pt x="1524" y="356616"/>
                  </a:lnTo>
                  <a:lnTo>
                    <a:pt x="0" y="377952"/>
                  </a:lnTo>
                  <a:lnTo>
                    <a:pt x="0" y="419100"/>
                  </a:lnTo>
                  <a:lnTo>
                    <a:pt x="7620" y="478536"/>
                  </a:lnTo>
                  <a:lnTo>
                    <a:pt x="30480" y="553212"/>
                  </a:lnTo>
                  <a:lnTo>
                    <a:pt x="39624" y="571500"/>
                  </a:lnTo>
                  <a:lnTo>
                    <a:pt x="42672" y="578205"/>
                  </a:lnTo>
                  <a:lnTo>
                    <a:pt x="42672" y="381000"/>
                  </a:lnTo>
                  <a:lnTo>
                    <a:pt x="45720" y="344424"/>
                  </a:lnTo>
                  <a:lnTo>
                    <a:pt x="57912" y="292608"/>
                  </a:lnTo>
                  <a:lnTo>
                    <a:pt x="70104" y="260604"/>
                  </a:lnTo>
                  <a:lnTo>
                    <a:pt x="76200" y="243840"/>
                  </a:lnTo>
                  <a:lnTo>
                    <a:pt x="85344" y="228600"/>
                  </a:lnTo>
                  <a:lnTo>
                    <a:pt x="92964" y="213360"/>
                  </a:lnTo>
                  <a:lnTo>
                    <a:pt x="102108" y="199644"/>
                  </a:lnTo>
                  <a:lnTo>
                    <a:pt x="134112" y="158496"/>
                  </a:lnTo>
                  <a:lnTo>
                    <a:pt x="158496" y="134112"/>
                  </a:lnTo>
                  <a:lnTo>
                    <a:pt x="172212" y="123444"/>
                  </a:lnTo>
                  <a:lnTo>
                    <a:pt x="184404" y="112776"/>
                  </a:lnTo>
                  <a:lnTo>
                    <a:pt x="259080" y="70104"/>
                  </a:lnTo>
                  <a:lnTo>
                    <a:pt x="326136" y="48768"/>
                  </a:lnTo>
                  <a:lnTo>
                    <a:pt x="397764" y="41148"/>
                  </a:lnTo>
                  <a:lnTo>
                    <a:pt x="416052" y="42672"/>
                  </a:lnTo>
                  <a:lnTo>
                    <a:pt x="434340" y="42672"/>
                  </a:lnTo>
                  <a:lnTo>
                    <a:pt x="470916" y="48768"/>
                  </a:lnTo>
                  <a:lnTo>
                    <a:pt x="521208" y="62484"/>
                  </a:lnTo>
                  <a:lnTo>
                    <a:pt x="537972" y="70104"/>
                  </a:lnTo>
                  <a:lnTo>
                    <a:pt x="553212" y="76200"/>
                  </a:lnTo>
                  <a:lnTo>
                    <a:pt x="597408" y="102108"/>
                  </a:lnTo>
                  <a:lnTo>
                    <a:pt x="624840" y="123444"/>
                  </a:lnTo>
                  <a:lnTo>
                    <a:pt x="638556" y="134112"/>
                  </a:lnTo>
                  <a:lnTo>
                    <a:pt x="673608" y="170688"/>
                  </a:lnTo>
                  <a:lnTo>
                    <a:pt x="704088" y="213360"/>
                  </a:lnTo>
                  <a:lnTo>
                    <a:pt x="711708" y="228600"/>
                  </a:lnTo>
                  <a:lnTo>
                    <a:pt x="720852" y="243840"/>
                  </a:lnTo>
                  <a:lnTo>
                    <a:pt x="726948" y="259080"/>
                  </a:lnTo>
                  <a:lnTo>
                    <a:pt x="734568" y="275844"/>
                  </a:lnTo>
                  <a:lnTo>
                    <a:pt x="739140" y="291084"/>
                  </a:lnTo>
                  <a:lnTo>
                    <a:pt x="743712" y="309372"/>
                  </a:lnTo>
                  <a:lnTo>
                    <a:pt x="748284" y="326136"/>
                  </a:lnTo>
                  <a:lnTo>
                    <a:pt x="751332" y="344424"/>
                  </a:lnTo>
                  <a:lnTo>
                    <a:pt x="754380" y="361188"/>
                  </a:lnTo>
                  <a:lnTo>
                    <a:pt x="755904" y="379476"/>
                  </a:lnTo>
                  <a:lnTo>
                    <a:pt x="755904" y="575157"/>
                  </a:lnTo>
                  <a:lnTo>
                    <a:pt x="757428" y="571500"/>
                  </a:lnTo>
                  <a:lnTo>
                    <a:pt x="766572" y="554736"/>
                  </a:lnTo>
                  <a:lnTo>
                    <a:pt x="772668" y="536448"/>
                  </a:lnTo>
                  <a:lnTo>
                    <a:pt x="780288" y="518160"/>
                  </a:lnTo>
                  <a:lnTo>
                    <a:pt x="784860" y="498348"/>
                  </a:lnTo>
                  <a:lnTo>
                    <a:pt x="789432" y="480060"/>
                  </a:lnTo>
                  <a:lnTo>
                    <a:pt x="795528" y="440436"/>
                  </a:lnTo>
                  <a:lnTo>
                    <a:pt x="797052" y="419100"/>
                  </a:lnTo>
                  <a:close/>
                </a:path>
                <a:path w="797560" h="797560">
                  <a:moveTo>
                    <a:pt x="755904" y="575157"/>
                  </a:moveTo>
                  <a:lnTo>
                    <a:pt x="755904" y="416052"/>
                  </a:lnTo>
                  <a:lnTo>
                    <a:pt x="754380" y="434340"/>
                  </a:lnTo>
                  <a:lnTo>
                    <a:pt x="751332" y="452628"/>
                  </a:lnTo>
                  <a:lnTo>
                    <a:pt x="748284" y="469392"/>
                  </a:lnTo>
                  <a:lnTo>
                    <a:pt x="745236" y="487680"/>
                  </a:lnTo>
                  <a:lnTo>
                    <a:pt x="739140" y="504444"/>
                  </a:lnTo>
                  <a:lnTo>
                    <a:pt x="720852" y="553212"/>
                  </a:lnTo>
                  <a:lnTo>
                    <a:pt x="685800" y="611124"/>
                  </a:lnTo>
                  <a:lnTo>
                    <a:pt x="662940" y="638556"/>
                  </a:lnTo>
                  <a:lnTo>
                    <a:pt x="652272" y="650748"/>
                  </a:lnTo>
                  <a:lnTo>
                    <a:pt x="638556" y="662940"/>
                  </a:lnTo>
                  <a:lnTo>
                    <a:pt x="626364" y="673608"/>
                  </a:lnTo>
                  <a:lnTo>
                    <a:pt x="612648" y="684276"/>
                  </a:lnTo>
                  <a:lnTo>
                    <a:pt x="598932" y="693420"/>
                  </a:lnTo>
                  <a:lnTo>
                    <a:pt x="583692" y="704088"/>
                  </a:lnTo>
                  <a:lnTo>
                    <a:pt x="569976" y="711708"/>
                  </a:lnTo>
                  <a:lnTo>
                    <a:pt x="554736" y="719328"/>
                  </a:lnTo>
                  <a:lnTo>
                    <a:pt x="537972" y="726948"/>
                  </a:lnTo>
                  <a:lnTo>
                    <a:pt x="521208" y="733044"/>
                  </a:lnTo>
                  <a:lnTo>
                    <a:pt x="505968" y="739140"/>
                  </a:lnTo>
                  <a:lnTo>
                    <a:pt x="489204" y="743712"/>
                  </a:lnTo>
                  <a:lnTo>
                    <a:pt x="470916" y="748284"/>
                  </a:lnTo>
                  <a:lnTo>
                    <a:pt x="454152" y="751332"/>
                  </a:lnTo>
                  <a:lnTo>
                    <a:pt x="399288" y="755904"/>
                  </a:lnTo>
                  <a:lnTo>
                    <a:pt x="344424" y="751332"/>
                  </a:lnTo>
                  <a:lnTo>
                    <a:pt x="327660" y="748284"/>
                  </a:lnTo>
                  <a:lnTo>
                    <a:pt x="310896" y="743712"/>
                  </a:lnTo>
                  <a:lnTo>
                    <a:pt x="292608" y="739140"/>
                  </a:lnTo>
                  <a:lnTo>
                    <a:pt x="275844" y="734568"/>
                  </a:lnTo>
                  <a:lnTo>
                    <a:pt x="260604" y="726948"/>
                  </a:lnTo>
                  <a:lnTo>
                    <a:pt x="243840" y="720852"/>
                  </a:lnTo>
                  <a:lnTo>
                    <a:pt x="228600" y="713232"/>
                  </a:lnTo>
                  <a:lnTo>
                    <a:pt x="214884" y="704088"/>
                  </a:lnTo>
                  <a:lnTo>
                    <a:pt x="199644" y="694944"/>
                  </a:lnTo>
                  <a:lnTo>
                    <a:pt x="158496" y="662940"/>
                  </a:lnTo>
                  <a:lnTo>
                    <a:pt x="146304" y="650748"/>
                  </a:lnTo>
                  <a:lnTo>
                    <a:pt x="135636" y="638556"/>
                  </a:lnTo>
                  <a:lnTo>
                    <a:pt x="123444" y="626364"/>
                  </a:lnTo>
                  <a:lnTo>
                    <a:pt x="85344" y="568452"/>
                  </a:lnTo>
                  <a:lnTo>
                    <a:pt x="64008" y="521208"/>
                  </a:lnTo>
                  <a:lnTo>
                    <a:pt x="57912" y="505968"/>
                  </a:lnTo>
                  <a:lnTo>
                    <a:pt x="53340" y="487680"/>
                  </a:lnTo>
                  <a:lnTo>
                    <a:pt x="48768" y="470916"/>
                  </a:lnTo>
                  <a:lnTo>
                    <a:pt x="45720" y="452628"/>
                  </a:lnTo>
                  <a:lnTo>
                    <a:pt x="42672" y="417576"/>
                  </a:lnTo>
                  <a:lnTo>
                    <a:pt x="42672" y="578205"/>
                  </a:lnTo>
                  <a:lnTo>
                    <a:pt x="68580" y="621792"/>
                  </a:lnTo>
                  <a:lnTo>
                    <a:pt x="91440" y="652272"/>
                  </a:lnTo>
                  <a:lnTo>
                    <a:pt x="131064" y="693420"/>
                  </a:lnTo>
                  <a:lnTo>
                    <a:pt x="175260" y="728472"/>
                  </a:lnTo>
                  <a:lnTo>
                    <a:pt x="225552" y="757428"/>
                  </a:lnTo>
                  <a:lnTo>
                    <a:pt x="260604" y="772668"/>
                  </a:lnTo>
                  <a:lnTo>
                    <a:pt x="280416" y="778764"/>
                  </a:lnTo>
                  <a:lnTo>
                    <a:pt x="298704" y="784860"/>
                  </a:lnTo>
                  <a:lnTo>
                    <a:pt x="318516" y="789432"/>
                  </a:lnTo>
                  <a:lnTo>
                    <a:pt x="336804" y="792480"/>
                  </a:lnTo>
                  <a:lnTo>
                    <a:pt x="358140" y="795528"/>
                  </a:lnTo>
                  <a:lnTo>
                    <a:pt x="377952" y="797052"/>
                  </a:lnTo>
                  <a:lnTo>
                    <a:pt x="419100" y="797052"/>
                  </a:lnTo>
                  <a:lnTo>
                    <a:pt x="478536" y="789432"/>
                  </a:lnTo>
                  <a:lnTo>
                    <a:pt x="516636" y="780288"/>
                  </a:lnTo>
                  <a:lnTo>
                    <a:pt x="534924" y="772668"/>
                  </a:lnTo>
                  <a:lnTo>
                    <a:pt x="553212" y="766572"/>
                  </a:lnTo>
                  <a:lnTo>
                    <a:pt x="571500" y="758952"/>
                  </a:lnTo>
                  <a:lnTo>
                    <a:pt x="605028" y="740664"/>
                  </a:lnTo>
                  <a:lnTo>
                    <a:pt x="621792" y="729996"/>
                  </a:lnTo>
                  <a:lnTo>
                    <a:pt x="637032" y="717804"/>
                  </a:lnTo>
                  <a:lnTo>
                    <a:pt x="652272" y="707136"/>
                  </a:lnTo>
                  <a:lnTo>
                    <a:pt x="665988" y="693420"/>
                  </a:lnTo>
                  <a:lnTo>
                    <a:pt x="679704" y="681228"/>
                  </a:lnTo>
                  <a:lnTo>
                    <a:pt x="693420" y="667512"/>
                  </a:lnTo>
                  <a:lnTo>
                    <a:pt x="729996" y="621792"/>
                  </a:lnTo>
                  <a:lnTo>
                    <a:pt x="739140" y="605028"/>
                  </a:lnTo>
                  <a:lnTo>
                    <a:pt x="749808" y="589788"/>
                  </a:lnTo>
                  <a:lnTo>
                    <a:pt x="755904" y="5751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493141" y="4703063"/>
              <a:ext cx="588645" cy="586740"/>
            </a:xfrm>
            <a:custGeom>
              <a:avLst/>
              <a:gdLst/>
              <a:ahLst/>
              <a:cxnLst/>
              <a:rect l="l" t="t" r="r" b="b"/>
              <a:pathLst>
                <a:path w="588644" h="586739">
                  <a:moveTo>
                    <a:pt x="588263" y="292607"/>
                  </a:moveTo>
                  <a:lnTo>
                    <a:pt x="584389" y="245159"/>
                  </a:lnTo>
                  <a:lnTo>
                    <a:pt x="573182" y="200143"/>
                  </a:lnTo>
                  <a:lnTo>
                    <a:pt x="555263" y="158163"/>
                  </a:lnTo>
                  <a:lnTo>
                    <a:pt x="531254" y="119822"/>
                  </a:lnTo>
                  <a:lnTo>
                    <a:pt x="501776" y="85724"/>
                  </a:lnTo>
                  <a:lnTo>
                    <a:pt x="467453" y="56473"/>
                  </a:lnTo>
                  <a:lnTo>
                    <a:pt x="428905" y="32671"/>
                  </a:lnTo>
                  <a:lnTo>
                    <a:pt x="386754" y="14923"/>
                  </a:lnTo>
                  <a:lnTo>
                    <a:pt x="341622" y="3831"/>
                  </a:lnTo>
                  <a:lnTo>
                    <a:pt x="294131" y="0"/>
                  </a:lnTo>
                  <a:lnTo>
                    <a:pt x="246270" y="3831"/>
                  </a:lnTo>
                  <a:lnTo>
                    <a:pt x="200924" y="14923"/>
                  </a:lnTo>
                  <a:lnTo>
                    <a:pt x="158686" y="32671"/>
                  </a:lnTo>
                  <a:lnTo>
                    <a:pt x="120152" y="56473"/>
                  </a:lnTo>
                  <a:lnTo>
                    <a:pt x="85915" y="85724"/>
                  </a:lnTo>
                  <a:lnTo>
                    <a:pt x="56570" y="119822"/>
                  </a:lnTo>
                  <a:lnTo>
                    <a:pt x="32712" y="158163"/>
                  </a:lnTo>
                  <a:lnTo>
                    <a:pt x="14935" y="200143"/>
                  </a:lnTo>
                  <a:lnTo>
                    <a:pt x="3832" y="245159"/>
                  </a:lnTo>
                  <a:lnTo>
                    <a:pt x="0" y="292607"/>
                  </a:lnTo>
                  <a:lnTo>
                    <a:pt x="3832" y="340469"/>
                  </a:lnTo>
                  <a:lnTo>
                    <a:pt x="14935" y="385815"/>
                  </a:lnTo>
                  <a:lnTo>
                    <a:pt x="32712" y="428053"/>
                  </a:lnTo>
                  <a:lnTo>
                    <a:pt x="56570" y="466587"/>
                  </a:lnTo>
                  <a:lnTo>
                    <a:pt x="85915" y="500824"/>
                  </a:lnTo>
                  <a:lnTo>
                    <a:pt x="120152" y="530169"/>
                  </a:lnTo>
                  <a:lnTo>
                    <a:pt x="158686" y="554027"/>
                  </a:lnTo>
                  <a:lnTo>
                    <a:pt x="200924" y="571804"/>
                  </a:lnTo>
                  <a:lnTo>
                    <a:pt x="246270" y="582907"/>
                  </a:lnTo>
                  <a:lnTo>
                    <a:pt x="294131" y="586739"/>
                  </a:lnTo>
                  <a:lnTo>
                    <a:pt x="341622" y="582907"/>
                  </a:lnTo>
                  <a:lnTo>
                    <a:pt x="386754" y="571804"/>
                  </a:lnTo>
                  <a:lnTo>
                    <a:pt x="428905" y="554027"/>
                  </a:lnTo>
                  <a:lnTo>
                    <a:pt x="467453" y="530169"/>
                  </a:lnTo>
                  <a:lnTo>
                    <a:pt x="501776" y="500824"/>
                  </a:lnTo>
                  <a:lnTo>
                    <a:pt x="531254" y="466587"/>
                  </a:lnTo>
                  <a:lnTo>
                    <a:pt x="555263" y="428053"/>
                  </a:lnTo>
                  <a:lnTo>
                    <a:pt x="573182" y="385815"/>
                  </a:lnTo>
                  <a:lnTo>
                    <a:pt x="584389" y="340469"/>
                  </a:lnTo>
                  <a:lnTo>
                    <a:pt x="588263" y="29260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471806" y="4681728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20">
                  <a:moveTo>
                    <a:pt x="629412" y="332232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15696" y="220980"/>
                  </a:lnTo>
                  <a:lnTo>
                    <a:pt x="598932" y="178308"/>
                  </a:lnTo>
                  <a:lnTo>
                    <a:pt x="591312" y="164592"/>
                  </a:lnTo>
                  <a:lnTo>
                    <a:pt x="585216" y="152400"/>
                  </a:lnTo>
                  <a:lnTo>
                    <a:pt x="557784" y="115824"/>
                  </a:lnTo>
                  <a:lnTo>
                    <a:pt x="516636" y="73152"/>
                  </a:lnTo>
                  <a:lnTo>
                    <a:pt x="478536" y="45720"/>
                  </a:lnTo>
                  <a:lnTo>
                    <a:pt x="464820" y="38100"/>
                  </a:lnTo>
                  <a:lnTo>
                    <a:pt x="452628" y="30480"/>
                  </a:lnTo>
                  <a:lnTo>
                    <a:pt x="437388" y="24384"/>
                  </a:lnTo>
                  <a:lnTo>
                    <a:pt x="423672" y="19812"/>
                  </a:lnTo>
                  <a:lnTo>
                    <a:pt x="408432" y="13716"/>
                  </a:lnTo>
                  <a:lnTo>
                    <a:pt x="394716" y="9144"/>
                  </a:lnTo>
                  <a:lnTo>
                    <a:pt x="379476" y="6096"/>
                  </a:lnTo>
                  <a:lnTo>
                    <a:pt x="362712" y="3048"/>
                  </a:lnTo>
                  <a:lnTo>
                    <a:pt x="332232" y="0"/>
                  </a:lnTo>
                  <a:lnTo>
                    <a:pt x="298704" y="0"/>
                  </a:lnTo>
                  <a:lnTo>
                    <a:pt x="268224" y="3048"/>
                  </a:lnTo>
                  <a:lnTo>
                    <a:pt x="251460" y="6096"/>
                  </a:lnTo>
                  <a:lnTo>
                    <a:pt x="236220" y="9144"/>
                  </a:lnTo>
                  <a:lnTo>
                    <a:pt x="222504" y="13716"/>
                  </a:lnTo>
                  <a:lnTo>
                    <a:pt x="207264" y="18288"/>
                  </a:lnTo>
                  <a:lnTo>
                    <a:pt x="192024" y="24384"/>
                  </a:lnTo>
                  <a:lnTo>
                    <a:pt x="178308" y="30480"/>
                  </a:lnTo>
                  <a:lnTo>
                    <a:pt x="164592" y="38100"/>
                  </a:lnTo>
                  <a:lnTo>
                    <a:pt x="152400" y="45720"/>
                  </a:lnTo>
                  <a:lnTo>
                    <a:pt x="138684" y="53340"/>
                  </a:lnTo>
                  <a:lnTo>
                    <a:pt x="92964" y="91440"/>
                  </a:lnTo>
                  <a:lnTo>
                    <a:pt x="54864" y="137160"/>
                  </a:lnTo>
                  <a:lnTo>
                    <a:pt x="32004" y="178308"/>
                  </a:lnTo>
                  <a:lnTo>
                    <a:pt x="24384" y="192024"/>
                  </a:lnTo>
                  <a:lnTo>
                    <a:pt x="19812" y="205740"/>
                  </a:lnTo>
                  <a:lnTo>
                    <a:pt x="13716" y="220980"/>
                  </a:lnTo>
                  <a:lnTo>
                    <a:pt x="10668" y="236220"/>
                  </a:lnTo>
                  <a:lnTo>
                    <a:pt x="6096" y="251460"/>
                  </a:lnTo>
                  <a:lnTo>
                    <a:pt x="4572" y="266700"/>
                  </a:lnTo>
                  <a:lnTo>
                    <a:pt x="1524" y="28194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9144" y="393192"/>
                  </a:lnTo>
                  <a:lnTo>
                    <a:pt x="24384" y="437388"/>
                  </a:lnTo>
                  <a:lnTo>
                    <a:pt x="42672" y="472135"/>
                  </a:lnTo>
                  <a:lnTo>
                    <a:pt x="42672" y="288036"/>
                  </a:lnTo>
                  <a:lnTo>
                    <a:pt x="45720" y="274320"/>
                  </a:lnTo>
                  <a:lnTo>
                    <a:pt x="47244" y="260604"/>
                  </a:lnTo>
                  <a:lnTo>
                    <a:pt x="50292" y="246888"/>
                  </a:lnTo>
                  <a:lnTo>
                    <a:pt x="54864" y="234696"/>
                  </a:lnTo>
                  <a:lnTo>
                    <a:pt x="57912" y="220980"/>
                  </a:lnTo>
                  <a:lnTo>
                    <a:pt x="64008" y="208788"/>
                  </a:lnTo>
                  <a:lnTo>
                    <a:pt x="68580" y="196596"/>
                  </a:lnTo>
                  <a:lnTo>
                    <a:pt x="74676" y="185928"/>
                  </a:lnTo>
                  <a:lnTo>
                    <a:pt x="103632" y="141732"/>
                  </a:lnTo>
                  <a:lnTo>
                    <a:pt x="140208" y="105156"/>
                  </a:lnTo>
                  <a:lnTo>
                    <a:pt x="173736" y="82296"/>
                  </a:lnTo>
                  <a:lnTo>
                    <a:pt x="184404" y="74676"/>
                  </a:lnTo>
                  <a:lnTo>
                    <a:pt x="196596" y="68580"/>
                  </a:lnTo>
                  <a:lnTo>
                    <a:pt x="208788" y="64008"/>
                  </a:lnTo>
                  <a:lnTo>
                    <a:pt x="220980" y="57912"/>
                  </a:lnTo>
                  <a:lnTo>
                    <a:pt x="233172" y="54864"/>
                  </a:lnTo>
                  <a:lnTo>
                    <a:pt x="246888" y="50292"/>
                  </a:lnTo>
                  <a:lnTo>
                    <a:pt x="259080" y="47244"/>
                  </a:lnTo>
                  <a:lnTo>
                    <a:pt x="272796" y="45720"/>
                  </a:lnTo>
                  <a:lnTo>
                    <a:pt x="286512" y="42672"/>
                  </a:lnTo>
                  <a:lnTo>
                    <a:pt x="300228" y="42672"/>
                  </a:lnTo>
                  <a:lnTo>
                    <a:pt x="313944" y="41148"/>
                  </a:lnTo>
                  <a:lnTo>
                    <a:pt x="329184" y="42672"/>
                  </a:lnTo>
                  <a:lnTo>
                    <a:pt x="342900" y="42672"/>
                  </a:lnTo>
                  <a:lnTo>
                    <a:pt x="356616" y="44196"/>
                  </a:lnTo>
                  <a:lnTo>
                    <a:pt x="368808" y="47244"/>
                  </a:lnTo>
                  <a:lnTo>
                    <a:pt x="396240" y="53340"/>
                  </a:lnTo>
                  <a:lnTo>
                    <a:pt x="445008" y="74676"/>
                  </a:lnTo>
                  <a:lnTo>
                    <a:pt x="487680" y="103632"/>
                  </a:lnTo>
                  <a:lnTo>
                    <a:pt x="524256" y="140208"/>
                  </a:lnTo>
                  <a:lnTo>
                    <a:pt x="548640" y="172212"/>
                  </a:lnTo>
                  <a:lnTo>
                    <a:pt x="566928" y="208788"/>
                  </a:lnTo>
                  <a:lnTo>
                    <a:pt x="579120" y="245364"/>
                  </a:lnTo>
                  <a:lnTo>
                    <a:pt x="588264" y="300228"/>
                  </a:lnTo>
                  <a:lnTo>
                    <a:pt x="588264" y="470306"/>
                  </a:lnTo>
                  <a:lnTo>
                    <a:pt x="598932" y="451104"/>
                  </a:lnTo>
                  <a:lnTo>
                    <a:pt x="611124" y="423672"/>
                  </a:lnTo>
                  <a:lnTo>
                    <a:pt x="615696" y="408432"/>
                  </a:lnTo>
                  <a:lnTo>
                    <a:pt x="620268" y="394716"/>
                  </a:lnTo>
                  <a:lnTo>
                    <a:pt x="623316" y="377952"/>
                  </a:lnTo>
                  <a:lnTo>
                    <a:pt x="626364" y="362712"/>
                  </a:lnTo>
                  <a:lnTo>
                    <a:pt x="629412" y="332232"/>
                  </a:lnTo>
                  <a:close/>
                </a:path>
                <a:path w="629919" h="629920">
                  <a:moveTo>
                    <a:pt x="588264" y="470306"/>
                  </a:moveTo>
                  <a:lnTo>
                    <a:pt x="588264" y="327660"/>
                  </a:lnTo>
                  <a:lnTo>
                    <a:pt x="585216" y="355092"/>
                  </a:lnTo>
                  <a:lnTo>
                    <a:pt x="579120" y="382524"/>
                  </a:lnTo>
                  <a:lnTo>
                    <a:pt x="566928" y="420624"/>
                  </a:lnTo>
                  <a:lnTo>
                    <a:pt x="542544" y="466344"/>
                  </a:lnTo>
                  <a:lnTo>
                    <a:pt x="509016" y="507492"/>
                  </a:lnTo>
                  <a:lnTo>
                    <a:pt x="467868" y="541020"/>
                  </a:lnTo>
                  <a:lnTo>
                    <a:pt x="457200" y="547116"/>
                  </a:lnTo>
                  <a:lnTo>
                    <a:pt x="445008" y="554736"/>
                  </a:lnTo>
                  <a:lnTo>
                    <a:pt x="434340" y="560832"/>
                  </a:lnTo>
                  <a:lnTo>
                    <a:pt x="422148" y="565404"/>
                  </a:lnTo>
                  <a:lnTo>
                    <a:pt x="409956" y="571500"/>
                  </a:lnTo>
                  <a:lnTo>
                    <a:pt x="396240" y="574548"/>
                  </a:lnTo>
                  <a:lnTo>
                    <a:pt x="384048" y="579120"/>
                  </a:lnTo>
                  <a:lnTo>
                    <a:pt x="370332" y="582168"/>
                  </a:lnTo>
                  <a:lnTo>
                    <a:pt x="356616" y="583692"/>
                  </a:lnTo>
                  <a:lnTo>
                    <a:pt x="342900" y="586740"/>
                  </a:lnTo>
                  <a:lnTo>
                    <a:pt x="329184" y="586740"/>
                  </a:lnTo>
                  <a:lnTo>
                    <a:pt x="315468" y="588264"/>
                  </a:lnTo>
                  <a:lnTo>
                    <a:pt x="301752" y="586740"/>
                  </a:lnTo>
                  <a:lnTo>
                    <a:pt x="288036" y="586740"/>
                  </a:lnTo>
                  <a:lnTo>
                    <a:pt x="246888" y="579120"/>
                  </a:lnTo>
                  <a:lnTo>
                    <a:pt x="208788" y="566928"/>
                  </a:lnTo>
                  <a:lnTo>
                    <a:pt x="185928" y="554736"/>
                  </a:lnTo>
                  <a:lnTo>
                    <a:pt x="173736" y="548640"/>
                  </a:lnTo>
                  <a:lnTo>
                    <a:pt x="141732" y="525780"/>
                  </a:lnTo>
                  <a:lnTo>
                    <a:pt x="105156" y="489204"/>
                  </a:lnTo>
                  <a:lnTo>
                    <a:pt x="82296" y="457200"/>
                  </a:lnTo>
                  <a:lnTo>
                    <a:pt x="74676" y="445008"/>
                  </a:lnTo>
                  <a:lnTo>
                    <a:pt x="68580" y="432816"/>
                  </a:lnTo>
                  <a:lnTo>
                    <a:pt x="64008" y="422148"/>
                  </a:lnTo>
                  <a:lnTo>
                    <a:pt x="59436" y="408432"/>
                  </a:lnTo>
                  <a:lnTo>
                    <a:pt x="50292" y="384048"/>
                  </a:lnTo>
                  <a:lnTo>
                    <a:pt x="47244" y="370332"/>
                  </a:lnTo>
                  <a:lnTo>
                    <a:pt x="42672" y="329184"/>
                  </a:lnTo>
                  <a:lnTo>
                    <a:pt x="42672" y="472135"/>
                  </a:lnTo>
                  <a:lnTo>
                    <a:pt x="45720" y="477012"/>
                  </a:lnTo>
                  <a:lnTo>
                    <a:pt x="53340" y="490728"/>
                  </a:lnTo>
                  <a:lnTo>
                    <a:pt x="71628" y="513588"/>
                  </a:lnTo>
                  <a:lnTo>
                    <a:pt x="91440" y="536448"/>
                  </a:lnTo>
                  <a:lnTo>
                    <a:pt x="114300" y="557784"/>
                  </a:lnTo>
                  <a:lnTo>
                    <a:pt x="138684" y="574548"/>
                  </a:lnTo>
                  <a:lnTo>
                    <a:pt x="150876" y="583692"/>
                  </a:lnTo>
                  <a:lnTo>
                    <a:pt x="178308" y="598932"/>
                  </a:lnTo>
                  <a:lnTo>
                    <a:pt x="192024" y="605028"/>
                  </a:lnTo>
                  <a:lnTo>
                    <a:pt x="205740" y="609600"/>
                  </a:lnTo>
                  <a:lnTo>
                    <a:pt x="220980" y="615696"/>
                  </a:lnTo>
                  <a:lnTo>
                    <a:pt x="236220" y="620268"/>
                  </a:lnTo>
                  <a:lnTo>
                    <a:pt x="266700" y="626364"/>
                  </a:lnTo>
                  <a:lnTo>
                    <a:pt x="281940" y="627888"/>
                  </a:lnTo>
                  <a:lnTo>
                    <a:pt x="298704" y="629412"/>
                  </a:lnTo>
                  <a:lnTo>
                    <a:pt x="330708" y="629412"/>
                  </a:lnTo>
                  <a:lnTo>
                    <a:pt x="345948" y="627888"/>
                  </a:lnTo>
                  <a:lnTo>
                    <a:pt x="362712" y="626364"/>
                  </a:lnTo>
                  <a:lnTo>
                    <a:pt x="408432" y="615696"/>
                  </a:lnTo>
                  <a:lnTo>
                    <a:pt x="451104" y="598932"/>
                  </a:lnTo>
                  <a:lnTo>
                    <a:pt x="490728" y="576072"/>
                  </a:lnTo>
                  <a:lnTo>
                    <a:pt x="536448" y="537972"/>
                  </a:lnTo>
                  <a:lnTo>
                    <a:pt x="576072" y="492252"/>
                  </a:lnTo>
                  <a:lnTo>
                    <a:pt x="588264" y="470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3010732" y="6153402"/>
            <a:ext cx="1537335" cy="8969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9">
              <a:lnSpc>
                <a:spcPts val="3390"/>
              </a:lnSpc>
              <a:spcBef>
                <a:spcPts val="130"/>
              </a:spcBef>
              <a:tabLst>
                <a:tab pos="768300" algn="l"/>
                <a:tab pos="1120068" algn="l"/>
              </a:tabLst>
            </a:pPr>
            <a:r>
              <a:rPr sz="3049" b="1" u="sng" spc="675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49" b="1" u="sng" spc="-25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3049" b="1" u="sng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049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49" b="1" u="sng" spc="-35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:= </a:t>
            </a:r>
            <a:endParaRPr sz="3049">
              <a:latin typeface="Times New Roman"/>
              <a:cs typeface="Times New Roman"/>
            </a:endParaRPr>
          </a:p>
          <a:p>
            <a:pPr marL="29207">
              <a:lnSpc>
                <a:spcPts val="3390"/>
              </a:lnSpc>
            </a:pPr>
            <a:r>
              <a:rPr sz="3049" b="1" spc="80" dirty="0">
                <a:latin typeface="Courier New"/>
                <a:cs typeface="Courier New"/>
              </a:rPr>
              <a:t>Pos</a:t>
            </a:r>
            <a:endParaRPr sz="3049">
              <a:latin typeface="Courier New"/>
              <a:cs typeface="Courier New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4702877" y="5620514"/>
            <a:ext cx="3022600" cy="1769745"/>
            <a:chOff x="3332865" y="5620512"/>
            <a:chExt cx="3022600" cy="1769745"/>
          </a:xfrm>
        </p:grpSpPr>
        <p:sp>
          <p:nvSpPr>
            <p:cNvPr id="108" name="object 108"/>
            <p:cNvSpPr/>
            <p:nvPr/>
          </p:nvSpPr>
          <p:spPr>
            <a:xfrm>
              <a:off x="4088769" y="5626608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082674" y="5620512"/>
              <a:ext cx="262255" cy="431800"/>
            </a:xfrm>
            <a:custGeom>
              <a:avLst/>
              <a:gdLst/>
              <a:ahLst/>
              <a:cxnLst/>
              <a:rect l="l" t="t" r="r" b="b"/>
              <a:pathLst>
                <a:path w="262254" h="431800">
                  <a:moveTo>
                    <a:pt x="262128" y="431292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6096" y="431292"/>
                  </a:ln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1460" y="10668"/>
                  </a:lnTo>
                  <a:lnTo>
                    <a:pt x="251460" y="6096"/>
                  </a:lnTo>
                  <a:lnTo>
                    <a:pt x="257556" y="10668"/>
                  </a:lnTo>
                  <a:lnTo>
                    <a:pt x="257556" y="431292"/>
                  </a:lnTo>
                  <a:lnTo>
                    <a:pt x="262128" y="431292"/>
                  </a:lnTo>
                  <a:close/>
                </a:path>
                <a:path w="262254" h="431800">
                  <a:moveTo>
                    <a:pt x="10668" y="10668"/>
                  </a:move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close/>
                </a:path>
                <a:path w="262254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6096" y="10668"/>
                  </a:lnTo>
                  <a:lnTo>
                    <a:pt x="6096" y="420624"/>
                  </a:lnTo>
                  <a:lnTo>
                    <a:pt x="10668" y="420624"/>
                  </a:lnTo>
                  <a:close/>
                </a:path>
                <a:path w="262254" h="431800">
                  <a:moveTo>
                    <a:pt x="257556" y="420624"/>
                  </a:moveTo>
                  <a:lnTo>
                    <a:pt x="6096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1460" y="431292"/>
                  </a:lnTo>
                  <a:lnTo>
                    <a:pt x="251460" y="425196"/>
                  </a:lnTo>
                  <a:lnTo>
                    <a:pt x="257556" y="420624"/>
                  </a:lnTo>
                  <a:close/>
                </a:path>
                <a:path w="262254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6096" y="420624"/>
                  </a:lnTo>
                  <a:lnTo>
                    <a:pt x="6096" y="431292"/>
                  </a:lnTo>
                  <a:lnTo>
                    <a:pt x="10668" y="431292"/>
                  </a:lnTo>
                  <a:close/>
                </a:path>
                <a:path w="262254" h="431800">
                  <a:moveTo>
                    <a:pt x="257556" y="10668"/>
                  </a:moveTo>
                  <a:lnTo>
                    <a:pt x="251460" y="6096"/>
                  </a:lnTo>
                  <a:lnTo>
                    <a:pt x="251460" y="10668"/>
                  </a:lnTo>
                  <a:lnTo>
                    <a:pt x="257556" y="10668"/>
                  </a:lnTo>
                  <a:close/>
                </a:path>
                <a:path w="262254" h="431800">
                  <a:moveTo>
                    <a:pt x="257556" y="420624"/>
                  </a:moveTo>
                  <a:lnTo>
                    <a:pt x="257556" y="10668"/>
                  </a:lnTo>
                  <a:lnTo>
                    <a:pt x="251460" y="10668"/>
                  </a:lnTo>
                  <a:lnTo>
                    <a:pt x="251460" y="420624"/>
                  </a:lnTo>
                  <a:lnTo>
                    <a:pt x="257556" y="420624"/>
                  </a:lnTo>
                  <a:close/>
                </a:path>
                <a:path w="262254" h="431800">
                  <a:moveTo>
                    <a:pt x="257556" y="431292"/>
                  </a:moveTo>
                  <a:lnTo>
                    <a:pt x="257556" y="420624"/>
                  </a:lnTo>
                  <a:lnTo>
                    <a:pt x="251460" y="425196"/>
                  </a:lnTo>
                  <a:lnTo>
                    <a:pt x="251460" y="431292"/>
                  </a:lnTo>
                  <a:lnTo>
                    <a:pt x="257556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332865" y="6129528"/>
              <a:ext cx="3022600" cy="1260475"/>
            </a:xfrm>
            <a:custGeom>
              <a:avLst/>
              <a:gdLst/>
              <a:ahLst/>
              <a:cxnLst/>
              <a:rect l="l" t="t" r="r" b="b"/>
              <a:pathLst>
                <a:path w="3022600" h="1260475">
                  <a:moveTo>
                    <a:pt x="3022091" y="1260347"/>
                  </a:moveTo>
                  <a:lnTo>
                    <a:pt x="3022091" y="0"/>
                  </a:lnTo>
                  <a:lnTo>
                    <a:pt x="0" y="0"/>
                  </a:lnTo>
                  <a:lnTo>
                    <a:pt x="0" y="1260347"/>
                  </a:lnTo>
                  <a:lnTo>
                    <a:pt x="3022091" y="12603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416685" y="6213348"/>
              <a:ext cx="1175385" cy="840105"/>
            </a:xfrm>
            <a:custGeom>
              <a:avLst/>
              <a:gdLst/>
              <a:ahLst/>
              <a:cxnLst/>
              <a:rect l="l" t="t" r="r" b="b"/>
              <a:pathLst>
                <a:path w="1175385" h="840104">
                  <a:moveTo>
                    <a:pt x="1175003" y="839723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839723"/>
                  </a:lnTo>
                  <a:lnTo>
                    <a:pt x="1175003" y="83972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395350" y="6193536"/>
              <a:ext cx="1217930" cy="881380"/>
            </a:xfrm>
            <a:custGeom>
              <a:avLst/>
              <a:gdLst/>
              <a:ahLst/>
              <a:cxnLst/>
              <a:rect l="l" t="t" r="r" b="b"/>
              <a:pathLst>
                <a:path w="1217929" h="881379">
                  <a:moveTo>
                    <a:pt x="1217676" y="880872"/>
                  </a:moveTo>
                  <a:lnTo>
                    <a:pt x="1217676" y="0"/>
                  </a:lnTo>
                  <a:lnTo>
                    <a:pt x="0" y="0"/>
                  </a:lnTo>
                  <a:lnTo>
                    <a:pt x="0" y="880872"/>
                  </a:lnTo>
                  <a:lnTo>
                    <a:pt x="21336" y="8808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1175004" y="41148"/>
                  </a:lnTo>
                  <a:lnTo>
                    <a:pt x="1175004" y="19812"/>
                  </a:lnTo>
                  <a:lnTo>
                    <a:pt x="1196340" y="41148"/>
                  </a:lnTo>
                  <a:lnTo>
                    <a:pt x="1196340" y="880872"/>
                  </a:lnTo>
                  <a:lnTo>
                    <a:pt x="1217676" y="880872"/>
                  </a:lnTo>
                  <a:close/>
                </a:path>
                <a:path w="1217929" h="8813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217929" h="881379">
                  <a:moveTo>
                    <a:pt x="42672" y="8382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838200"/>
                  </a:lnTo>
                  <a:lnTo>
                    <a:pt x="42672" y="838200"/>
                  </a:lnTo>
                  <a:close/>
                </a:path>
                <a:path w="1217929" h="881379">
                  <a:moveTo>
                    <a:pt x="1196340" y="838200"/>
                  </a:moveTo>
                  <a:lnTo>
                    <a:pt x="21336" y="838200"/>
                  </a:lnTo>
                  <a:lnTo>
                    <a:pt x="42672" y="859536"/>
                  </a:lnTo>
                  <a:lnTo>
                    <a:pt x="42672" y="880872"/>
                  </a:lnTo>
                  <a:lnTo>
                    <a:pt x="1175004" y="880872"/>
                  </a:lnTo>
                  <a:lnTo>
                    <a:pt x="1175004" y="859536"/>
                  </a:lnTo>
                  <a:lnTo>
                    <a:pt x="1196340" y="838200"/>
                  </a:lnTo>
                  <a:close/>
                </a:path>
                <a:path w="1217929" h="881379">
                  <a:moveTo>
                    <a:pt x="42672" y="880872"/>
                  </a:moveTo>
                  <a:lnTo>
                    <a:pt x="42672" y="859536"/>
                  </a:lnTo>
                  <a:lnTo>
                    <a:pt x="21336" y="838200"/>
                  </a:lnTo>
                  <a:lnTo>
                    <a:pt x="21336" y="880872"/>
                  </a:lnTo>
                  <a:lnTo>
                    <a:pt x="42672" y="880872"/>
                  </a:lnTo>
                  <a:close/>
                </a:path>
                <a:path w="1217929" h="881379">
                  <a:moveTo>
                    <a:pt x="1196340" y="41148"/>
                  </a:moveTo>
                  <a:lnTo>
                    <a:pt x="1175004" y="19812"/>
                  </a:lnTo>
                  <a:lnTo>
                    <a:pt x="1175004" y="41148"/>
                  </a:lnTo>
                  <a:lnTo>
                    <a:pt x="1196340" y="41148"/>
                  </a:lnTo>
                  <a:close/>
                </a:path>
                <a:path w="1217929" h="881379">
                  <a:moveTo>
                    <a:pt x="1196340" y="838200"/>
                  </a:moveTo>
                  <a:lnTo>
                    <a:pt x="1196340" y="41148"/>
                  </a:lnTo>
                  <a:lnTo>
                    <a:pt x="1175004" y="41148"/>
                  </a:lnTo>
                  <a:lnTo>
                    <a:pt x="1175004" y="838200"/>
                  </a:lnTo>
                  <a:lnTo>
                    <a:pt x="1196340" y="838200"/>
                  </a:lnTo>
                  <a:close/>
                </a:path>
                <a:path w="1217929" h="881379">
                  <a:moveTo>
                    <a:pt x="1196340" y="880872"/>
                  </a:moveTo>
                  <a:lnTo>
                    <a:pt x="1196340" y="838200"/>
                  </a:lnTo>
                  <a:lnTo>
                    <a:pt x="1175004" y="859536"/>
                  </a:lnTo>
                  <a:lnTo>
                    <a:pt x="1175004" y="880872"/>
                  </a:lnTo>
                  <a:lnTo>
                    <a:pt x="1196340" y="88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340229" y="5626608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334134" y="5620512"/>
              <a:ext cx="264160" cy="431800"/>
            </a:xfrm>
            <a:custGeom>
              <a:avLst/>
              <a:gdLst/>
              <a:ahLst/>
              <a:cxnLst/>
              <a:rect l="l" t="t" r="r" b="b"/>
              <a:pathLst>
                <a:path w="264160" h="431800">
                  <a:moveTo>
                    <a:pt x="263652" y="431292"/>
                  </a:moveTo>
                  <a:lnTo>
                    <a:pt x="263652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6096" y="431292"/>
                  </a:ln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2984" y="10668"/>
                  </a:lnTo>
                  <a:lnTo>
                    <a:pt x="252984" y="6096"/>
                  </a:lnTo>
                  <a:lnTo>
                    <a:pt x="257556" y="10668"/>
                  </a:lnTo>
                  <a:lnTo>
                    <a:pt x="257556" y="431292"/>
                  </a:lnTo>
                  <a:lnTo>
                    <a:pt x="263652" y="431292"/>
                  </a:lnTo>
                  <a:close/>
                </a:path>
                <a:path w="264160" h="431800">
                  <a:moveTo>
                    <a:pt x="10668" y="10668"/>
                  </a:move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close/>
                </a:path>
                <a:path w="264160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6096" y="10668"/>
                  </a:lnTo>
                  <a:lnTo>
                    <a:pt x="6096" y="420624"/>
                  </a:lnTo>
                  <a:lnTo>
                    <a:pt x="10668" y="420624"/>
                  </a:lnTo>
                  <a:close/>
                </a:path>
                <a:path w="264160" h="431800">
                  <a:moveTo>
                    <a:pt x="257556" y="420624"/>
                  </a:moveTo>
                  <a:lnTo>
                    <a:pt x="6096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2984" y="431292"/>
                  </a:lnTo>
                  <a:lnTo>
                    <a:pt x="252984" y="425196"/>
                  </a:lnTo>
                  <a:lnTo>
                    <a:pt x="257556" y="420624"/>
                  </a:lnTo>
                  <a:close/>
                </a:path>
                <a:path w="264160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6096" y="420624"/>
                  </a:lnTo>
                  <a:lnTo>
                    <a:pt x="6096" y="431292"/>
                  </a:lnTo>
                  <a:lnTo>
                    <a:pt x="10668" y="431292"/>
                  </a:lnTo>
                  <a:close/>
                </a:path>
                <a:path w="264160" h="431800">
                  <a:moveTo>
                    <a:pt x="257556" y="10668"/>
                  </a:moveTo>
                  <a:lnTo>
                    <a:pt x="252984" y="6096"/>
                  </a:lnTo>
                  <a:lnTo>
                    <a:pt x="252984" y="10668"/>
                  </a:lnTo>
                  <a:lnTo>
                    <a:pt x="257556" y="10668"/>
                  </a:lnTo>
                  <a:close/>
                </a:path>
                <a:path w="264160" h="431800">
                  <a:moveTo>
                    <a:pt x="257556" y="420624"/>
                  </a:moveTo>
                  <a:lnTo>
                    <a:pt x="257556" y="10668"/>
                  </a:lnTo>
                  <a:lnTo>
                    <a:pt x="252984" y="10668"/>
                  </a:lnTo>
                  <a:lnTo>
                    <a:pt x="252984" y="420624"/>
                  </a:lnTo>
                  <a:lnTo>
                    <a:pt x="257556" y="420624"/>
                  </a:lnTo>
                  <a:close/>
                </a:path>
                <a:path w="264160" h="431800">
                  <a:moveTo>
                    <a:pt x="257556" y="431292"/>
                  </a:moveTo>
                  <a:lnTo>
                    <a:pt x="257556" y="420624"/>
                  </a:lnTo>
                  <a:lnTo>
                    <a:pt x="252984" y="425196"/>
                  </a:lnTo>
                  <a:lnTo>
                    <a:pt x="252984" y="431292"/>
                  </a:lnTo>
                  <a:lnTo>
                    <a:pt x="257556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347593" y="5626608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343022" y="5620512"/>
              <a:ext cx="262255" cy="431800"/>
            </a:xfrm>
            <a:custGeom>
              <a:avLst/>
              <a:gdLst/>
              <a:ahLst/>
              <a:cxnLst/>
              <a:rect l="l" t="t" r="r" b="b"/>
              <a:pathLst>
                <a:path w="262254" h="431800">
                  <a:moveTo>
                    <a:pt x="262128" y="431292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4572" y="431292"/>
                  </a:lnTo>
                  <a:lnTo>
                    <a:pt x="4572" y="10668"/>
                  </a:lnTo>
                  <a:lnTo>
                    <a:pt x="9144" y="6096"/>
                  </a:lnTo>
                  <a:lnTo>
                    <a:pt x="9144" y="10668"/>
                  </a:lnTo>
                  <a:lnTo>
                    <a:pt x="251460" y="10668"/>
                  </a:lnTo>
                  <a:lnTo>
                    <a:pt x="251460" y="6096"/>
                  </a:lnTo>
                  <a:lnTo>
                    <a:pt x="256032" y="10668"/>
                  </a:lnTo>
                  <a:lnTo>
                    <a:pt x="256032" y="431292"/>
                  </a:lnTo>
                  <a:lnTo>
                    <a:pt x="262128" y="431292"/>
                  </a:lnTo>
                  <a:close/>
                </a:path>
                <a:path w="262254" h="431800">
                  <a:moveTo>
                    <a:pt x="9144" y="10668"/>
                  </a:moveTo>
                  <a:lnTo>
                    <a:pt x="9144" y="6096"/>
                  </a:lnTo>
                  <a:lnTo>
                    <a:pt x="4572" y="10668"/>
                  </a:lnTo>
                  <a:lnTo>
                    <a:pt x="9144" y="10668"/>
                  </a:lnTo>
                  <a:close/>
                </a:path>
                <a:path w="262254" h="431800">
                  <a:moveTo>
                    <a:pt x="9144" y="420624"/>
                  </a:moveTo>
                  <a:lnTo>
                    <a:pt x="9144" y="10668"/>
                  </a:lnTo>
                  <a:lnTo>
                    <a:pt x="4572" y="10668"/>
                  </a:lnTo>
                  <a:lnTo>
                    <a:pt x="4572" y="420624"/>
                  </a:lnTo>
                  <a:lnTo>
                    <a:pt x="9144" y="420624"/>
                  </a:lnTo>
                  <a:close/>
                </a:path>
                <a:path w="262254" h="431800">
                  <a:moveTo>
                    <a:pt x="256032" y="420624"/>
                  </a:moveTo>
                  <a:lnTo>
                    <a:pt x="4572" y="420624"/>
                  </a:lnTo>
                  <a:lnTo>
                    <a:pt x="9144" y="425196"/>
                  </a:lnTo>
                  <a:lnTo>
                    <a:pt x="9144" y="431292"/>
                  </a:lnTo>
                  <a:lnTo>
                    <a:pt x="251460" y="431292"/>
                  </a:lnTo>
                  <a:lnTo>
                    <a:pt x="251460" y="425196"/>
                  </a:lnTo>
                  <a:lnTo>
                    <a:pt x="256032" y="420624"/>
                  </a:lnTo>
                  <a:close/>
                </a:path>
                <a:path w="262254" h="431800">
                  <a:moveTo>
                    <a:pt x="9144" y="431292"/>
                  </a:moveTo>
                  <a:lnTo>
                    <a:pt x="9144" y="425196"/>
                  </a:lnTo>
                  <a:lnTo>
                    <a:pt x="4572" y="420624"/>
                  </a:lnTo>
                  <a:lnTo>
                    <a:pt x="4572" y="431292"/>
                  </a:lnTo>
                  <a:lnTo>
                    <a:pt x="9144" y="431292"/>
                  </a:lnTo>
                  <a:close/>
                </a:path>
                <a:path w="262254" h="431800">
                  <a:moveTo>
                    <a:pt x="256032" y="10668"/>
                  </a:moveTo>
                  <a:lnTo>
                    <a:pt x="251460" y="6096"/>
                  </a:lnTo>
                  <a:lnTo>
                    <a:pt x="251460" y="10668"/>
                  </a:lnTo>
                  <a:lnTo>
                    <a:pt x="256032" y="10668"/>
                  </a:lnTo>
                  <a:close/>
                </a:path>
                <a:path w="262254" h="431800">
                  <a:moveTo>
                    <a:pt x="256032" y="420624"/>
                  </a:moveTo>
                  <a:lnTo>
                    <a:pt x="256032" y="10668"/>
                  </a:lnTo>
                  <a:lnTo>
                    <a:pt x="251460" y="10668"/>
                  </a:lnTo>
                  <a:lnTo>
                    <a:pt x="251460" y="420624"/>
                  </a:lnTo>
                  <a:lnTo>
                    <a:pt x="256032" y="420624"/>
                  </a:lnTo>
                  <a:close/>
                </a:path>
                <a:path w="262254" h="431800">
                  <a:moveTo>
                    <a:pt x="256032" y="431292"/>
                  </a:moveTo>
                  <a:lnTo>
                    <a:pt x="256032" y="420624"/>
                  </a:lnTo>
                  <a:lnTo>
                    <a:pt x="251460" y="425196"/>
                  </a:lnTo>
                  <a:lnTo>
                    <a:pt x="251460" y="431292"/>
                  </a:lnTo>
                  <a:lnTo>
                    <a:pt x="256032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591689" y="5626608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587118" y="5620512"/>
              <a:ext cx="262255" cy="431800"/>
            </a:xfrm>
            <a:custGeom>
              <a:avLst/>
              <a:gdLst/>
              <a:ahLst/>
              <a:cxnLst/>
              <a:rect l="l" t="t" r="r" b="b"/>
              <a:pathLst>
                <a:path w="262254" h="431800">
                  <a:moveTo>
                    <a:pt x="262128" y="431292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4572" y="431292"/>
                  </a:ln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1460" y="10668"/>
                  </a:lnTo>
                  <a:lnTo>
                    <a:pt x="251460" y="6096"/>
                  </a:lnTo>
                  <a:lnTo>
                    <a:pt x="256032" y="10668"/>
                  </a:lnTo>
                  <a:lnTo>
                    <a:pt x="256032" y="431292"/>
                  </a:lnTo>
                  <a:lnTo>
                    <a:pt x="262128" y="431292"/>
                  </a:lnTo>
                  <a:close/>
                </a:path>
                <a:path w="262254" h="431800">
                  <a:moveTo>
                    <a:pt x="10668" y="10668"/>
                  </a:move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262254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420624"/>
                  </a:lnTo>
                  <a:lnTo>
                    <a:pt x="10668" y="420624"/>
                  </a:lnTo>
                  <a:close/>
                </a:path>
                <a:path w="262254" h="431800">
                  <a:moveTo>
                    <a:pt x="256032" y="420624"/>
                  </a:moveTo>
                  <a:lnTo>
                    <a:pt x="4572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1460" y="431292"/>
                  </a:lnTo>
                  <a:lnTo>
                    <a:pt x="251460" y="425196"/>
                  </a:lnTo>
                  <a:lnTo>
                    <a:pt x="256032" y="420624"/>
                  </a:lnTo>
                  <a:close/>
                </a:path>
                <a:path w="262254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4572" y="420624"/>
                  </a:lnTo>
                  <a:lnTo>
                    <a:pt x="4572" y="431292"/>
                  </a:lnTo>
                  <a:lnTo>
                    <a:pt x="10668" y="431292"/>
                  </a:lnTo>
                  <a:close/>
                </a:path>
                <a:path w="262254" h="431800">
                  <a:moveTo>
                    <a:pt x="256032" y="10668"/>
                  </a:moveTo>
                  <a:lnTo>
                    <a:pt x="251460" y="6096"/>
                  </a:lnTo>
                  <a:lnTo>
                    <a:pt x="251460" y="10668"/>
                  </a:lnTo>
                  <a:lnTo>
                    <a:pt x="256032" y="10668"/>
                  </a:lnTo>
                  <a:close/>
                </a:path>
                <a:path w="262254" h="431800">
                  <a:moveTo>
                    <a:pt x="256032" y="420624"/>
                  </a:moveTo>
                  <a:lnTo>
                    <a:pt x="256032" y="10668"/>
                  </a:lnTo>
                  <a:lnTo>
                    <a:pt x="251460" y="10668"/>
                  </a:lnTo>
                  <a:lnTo>
                    <a:pt x="251460" y="420624"/>
                  </a:lnTo>
                  <a:lnTo>
                    <a:pt x="256032" y="420624"/>
                  </a:lnTo>
                  <a:close/>
                </a:path>
                <a:path w="262254" h="431800">
                  <a:moveTo>
                    <a:pt x="256032" y="431292"/>
                  </a:moveTo>
                  <a:lnTo>
                    <a:pt x="256032" y="420624"/>
                  </a:lnTo>
                  <a:lnTo>
                    <a:pt x="251460" y="425196"/>
                  </a:lnTo>
                  <a:lnTo>
                    <a:pt x="251460" y="431292"/>
                  </a:lnTo>
                  <a:lnTo>
                    <a:pt x="256032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843149" y="5626608"/>
              <a:ext cx="253365" cy="419100"/>
            </a:xfrm>
            <a:custGeom>
              <a:avLst/>
              <a:gdLst/>
              <a:ahLst/>
              <a:cxnLst/>
              <a:rect l="l" t="t" r="r" b="b"/>
              <a:pathLst>
                <a:path w="253364" h="419100">
                  <a:moveTo>
                    <a:pt x="252983" y="419099"/>
                  </a:moveTo>
                  <a:lnTo>
                    <a:pt x="25298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298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838578" y="5620512"/>
              <a:ext cx="262255" cy="431800"/>
            </a:xfrm>
            <a:custGeom>
              <a:avLst/>
              <a:gdLst/>
              <a:ahLst/>
              <a:cxnLst/>
              <a:rect l="l" t="t" r="r" b="b"/>
              <a:pathLst>
                <a:path w="262254" h="431800">
                  <a:moveTo>
                    <a:pt x="262128" y="431292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4572" y="431292"/>
                  </a:ln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1460" y="10668"/>
                  </a:lnTo>
                  <a:lnTo>
                    <a:pt x="251460" y="6096"/>
                  </a:lnTo>
                  <a:lnTo>
                    <a:pt x="257556" y="10668"/>
                  </a:lnTo>
                  <a:lnTo>
                    <a:pt x="257556" y="431292"/>
                  </a:lnTo>
                  <a:lnTo>
                    <a:pt x="262128" y="431292"/>
                  </a:lnTo>
                  <a:close/>
                </a:path>
                <a:path w="262254" h="431800">
                  <a:moveTo>
                    <a:pt x="10668" y="10668"/>
                  </a:move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262254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420624"/>
                  </a:lnTo>
                  <a:lnTo>
                    <a:pt x="10668" y="420624"/>
                  </a:lnTo>
                  <a:close/>
                </a:path>
                <a:path w="262254" h="431800">
                  <a:moveTo>
                    <a:pt x="257556" y="420624"/>
                  </a:moveTo>
                  <a:lnTo>
                    <a:pt x="4572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1460" y="431292"/>
                  </a:lnTo>
                  <a:lnTo>
                    <a:pt x="251460" y="425196"/>
                  </a:lnTo>
                  <a:lnTo>
                    <a:pt x="257556" y="420624"/>
                  </a:lnTo>
                  <a:close/>
                </a:path>
                <a:path w="262254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4572" y="420624"/>
                  </a:lnTo>
                  <a:lnTo>
                    <a:pt x="4572" y="431292"/>
                  </a:lnTo>
                  <a:lnTo>
                    <a:pt x="10668" y="431292"/>
                  </a:lnTo>
                  <a:close/>
                </a:path>
                <a:path w="262254" h="431800">
                  <a:moveTo>
                    <a:pt x="257556" y="10668"/>
                  </a:moveTo>
                  <a:lnTo>
                    <a:pt x="251460" y="6096"/>
                  </a:lnTo>
                  <a:lnTo>
                    <a:pt x="251460" y="10668"/>
                  </a:lnTo>
                  <a:lnTo>
                    <a:pt x="257556" y="10668"/>
                  </a:lnTo>
                  <a:close/>
                </a:path>
                <a:path w="262254" h="431800">
                  <a:moveTo>
                    <a:pt x="257556" y="420624"/>
                  </a:moveTo>
                  <a:lnTo>
                    <a:pt x="257556" y="10668"/>
                  </a:lnTo>
                  <a:lnTo>
                    <a:pt x="251460" y="10668"/>
                  </a:lnTo>
                  <a:lnTo>
                    <a:pt x="251460" y="420624"/>
                  </a:lnTo>
                  <a:lnTo>
                    <a:pt x="257556" y="420624"/>
                  </a:lnTo>
                  <a:close/>
                </a:path>
                <a:path w="262254" h="431800">
                  <a:moveTo>
                    <a:pt x="257556" y="431292"/>
                  </a:moveTo>
                  <a:lnTo>
                    <a:pt x="257556" y="420624"/>
                  </a:lnTo>
                  <a:lnTo>
                    <a:pt x="251460" y="425196"/>
                  </a:lnTo>
                  <a:lnTo>
                    <a:pt x="251460" y="431292"/>
                  </a:lnTo>
                  <a:lnTo>
                    <a:pt x="257556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5096133" y="5626608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090038" y="5620512"/>
              <a:ext cx="262255" cy="431800"/>
            </a:xfrm>
            <a:custGeom>
              <a:avLst/>
              <a:gdLst/>
              <a:ahLst/>
              <a:cxnLst/>
              <a:rect l="l" t="t" r="r" b="b"/>
              <a:pathLst>
                <a:path w="262254" h="431800">
                  <a:moveTo>
                    <a:pt x="262128" y="431292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6096" y="431292"/>
                  </a:ln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2984" y="10668"/>
                  </a:lnTo>
                  <a:lnTo>
                    <a:pt x="252984" y="6096"/>
                  </a:lnTo>
                  <a:lnTo>
                    <a:pt x="257556" y="10668"/>
                  </a:lnTo>
                  <a:lnTo>
                    <a:pt x="257556" y="431292"/>
                  </a:lnTo>
                  <a:lnTo>
                    <a:pt x="262128" y="431292"/>
                  </a:lnTo>
                  <a:close/>
                </a:path>
                <a:path w="262254" h="431800">
                  <a:moveTo>
                    <a:pt x="10668" y="10668"/>
                  </a:move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close/>
                </a:path>
                <a:path w="262254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6096" y="10668"/>
                  </a:lnTo>
                  <a:lnTo>
                    <a:pt x="6096" y="420624"/>
                  </a:lnTo>
                  <a:lnTo>
                    <a:pt x="10668" y="420624"/>
                  </a:lnTo>
                  <a:close/>
                </a:path>
                <a:path w="262254" h="431800">
                  <a:moveTo>
                    <a:pt x="257556" y="420624"/>
                  </a:moveTo>
                  <a:lnTo>
                    <a:pt x="6096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2984" y="431292"/>
                  </a:lnTo>
                  <a:lnTo>
                    <a:pt x="252984" y="425196"/>
                  </a:lnTo>
                  <a:lnTo>
                    <a:pt x="257556" y="420624"/>
                  </a:lnTo>
                  <a:close/>
                </a:path>
                <a:path w="262254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6096" y="420624"/>
                  </a:lnTo>
                  <a:lnTo>
                    <a:pt x="6096" y="431292"/>
                  </a:lnTo>
                  <a:lnTo>
                    <a:pt x="10668" y="431292"/>
                  </a:lnTo>
                  <a:close/>
                </a:path>
                <a:path w="262254" h="431800">
                  <a:moveTo>
                    <a:pt x="257556" y="10668"/>
                  </a:moveTo>
                  <a:lnTo>
                    <a:pt x="252984" y="6096"/>
                  </a:lnTo>
                  <a:lnTo>
                    <a:pt x="252984" y="10668"/>
                  </a:lnTo>
                  <a:lnTo>
                    <a:pt x="257556" y="10668"/>
                  </a:lnTo>
                  <a:close/>
                </a:path>
                <a:path w="262254" h="431800">
                  <a:moveTo>
                    <a:pt x="257556" y="420624"/>
                  </a:moveTo>
                  <a:lnTo>
                    <a:pt x="257556" y="10668"/>
                  </a:lnTo>
                  <a:lnTo>
                    <a:pt x="252984" y="10668"/>
                  </a:lnTo>
                  <a:lnTo>
                    <a:pt x="252984" y="420624"/>
                  </a:lnTo>
                  <a:lnTo>
                    <a:pt x="257556" y="420624"/>
                  </a:lnTo>
                  <a:close/>
                </a:path>
                <a:path w="262254" h="431800">
                  <a:moveTo>
                    <a:pt x="257556" y="431292"/>
                  </a:moveTo>
                  <a:lnTo>
                    <a:pt x="257556" y="420624"/>
                  </a:lnTo>
                  <a:lnTo>
                    <a:pt x="252984" y="425196"/>
                  </a:lnTo>
                  <a:lnTo>
                    <a:pt x="252984" y="431292"/>
                  </a:lnTo>
                  <a:lnTo>
                    <a:pt x="257556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3" name="object 123"/>
          <p:cNvSpPr txBox="1"/>
          <p:nvPr/>
        </p:nvSpPr>
        <p:spPr>
          <a:xfrm>
            <a:off x="3973906" y="4734557"/>
            <a:ext cx="1487805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797">
              <a:spcBef>
                <a:spcPts val="130"/>
              </a:spcBef>
              <a:tabLst>
                <a:tab pos="1109273" algn="l"/>
              </a:tabLst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3</a:t>
            </a:r>
            <a:r>
              <a:rPr sz="3075" b="1" baseline="-20325" dirty="0">
                <a:latin typeface="Times New Roman"/>
                <a:cs typeface="Times New Roman"/>
              </a:rPr>
              <a:t>	</a:t>
            </a:r>
            <a:r>
              <a:rPr sz="3049" b="1" i="1" spc="-25" dirty="0">
                <a:latin typeface="Times New Roman"/>
                <a:cs typeface="Times New Roman"/>
              </a:rPr>
              <a:t>q</a:t>
            </a:r>
            <a:r>
              <a:rPr sz="3075" b="1" spc="-37" baseline="-20325" dirty="0">
                <a:latin typeface="Times New Roman"/>
                <a:cs typeface="Times New Roman"/>
              </a:rPr>
              <a:t>3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6246697" y="6292569"/>
            <a:ext cx="2621915" cy="905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sz="3049" b="1" dirty="0">
                <a:latin typeface="Times New Roman"/>
                <a:cs typeface="Times New Roman"/>
              </a:rPr>
              <a:t>Neexistuje</a:t>
            </a:r>
            <a:r>
              <a:rPr sz="3049" b="1" spc="90" dirty="0">
                <a:latin typeface="Times New Roman"/>
                <a:cs typeface="Times New Roman"/>
              </a:rPr>
              <a:t> </a:t>
            </a:r>
            <a:r>
              <a:rPr sz="3049" b="1" spc="-20" dirty="0">
                <a:latin typeface="Times New Roman"/>
                <a:cs typeface="Times New Roman"/>
              </a:rPr>
              <a:t>další</a:t>
            </a:r>
            <a:endParaRPr sz="3049">
              <a:latin typeface="Times New Roman"/>
              <a:cs typeface="Times New Roman"/>
            </a:endParaRPr>
          </a:p>
          <a:p>
            <a:pPr algn="ctr">
              <a:spcBef>
                <a:spcPts val="45"/>
              </a:spcBef>
            </a:pPr>
            <a:r>
              <a:rPr sz="3049" b="1" spc="-10" dirty="0">
                <a:latin typeface="Times New Roman"/>
                <a:cs typeface="Times New Roman"/>
              </a:rPr>
              <a:t>konfig.!</a:t>
            </a:r>
            <a:endParaRPr sz="3049">
              <a:latin typeface="Times New Roman"/>
              <a:cs typeface="Times New Roman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4503234" y="1984250"/>
            <a:ext cx="2749550" cy="1742439"/>
            <a:chOff x="3133222" y="1984248"/>
            <a:chExt cx="2749550" cy="1742439"/>
          </a:xfrm>
        </p:grpSpPr>
        <p:sp>
          <p:nvSpPr>
            <p:cNvPr id="126" name="object 126"/>
            <p:cNvSpPr/>
            <p:nvPr/>
          </p:nvSpPr>
          <p:spPr>
            <a:xfrm>
              <a:off x="5096133" y="2939795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064130" y="2907792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4" h="818514">
                  <a:moveTo>
                    <a:pt x="818388" y="429768"/>
                  </a:moveTo>
                  <a:lnTo>
                    <a:pt x="818388" y="387096"/>
                  </a:lnTo>
                  <a:lnTo>
                    <a:pt x="816864" y="367284"/>
                  </a:lnTo>
                  <a:lnTo>
                    <a:pt x="810768" y="326136"/>
                  </a:lnTo>
                  <a:lnTo>
                    <a:pt x="800100" y="286512"/>
                  </a:lnTo>
                  <a:lnTo>
                    <a:pt x="778764" y="231648"/>
                  </a:lnTo>
                  <a:lnTo>
                    <a:pt x="737616" y="163068"/>
                  </a:lnTo>
                  <a:lnTo>
                    <a:pt x="711708" y="134112"/>
                  </a:lnTo>
                  <a:lnTo>
                    <a:pt x="697992" y="118872"/>
                  </a:lnTo>
                  <a:lnTo>
                    <a:pt x="684276" y="105156"/>
                  </a:lnTo>
                  <a:lnTo>
                    <a:pt x="653796" y="80772"/>
                  </a:lnTo>
                  <a:lnTo>
                    <a:pt x="637032" y="70104"/>
                  </a:lnTo>
                  <a:lnTo>
                    <a:pt x="621792" y="59436"/>
                  </a:lnTo>
                  <a:lnTo>
                    <a:pt x="586740" y="39624"/>
                  </a:lnTo>
                  <a:lnTo>
                    <a:pt x="550164" y="24384"/>
                  </a:lnTo>
                  <a:lnTo>
                    <a:pt x="510540" y="12192"/>
                  </a:lnTo>
                  <a:lnTo>
                    <a:pt x="451104" y="1524"/>
                  </a:lnTo>
                  <a:lnTo>
                    <a:pt x="387096" y="0"/>
                  </a:lnTo>
                  <a:lnTo>
                    <a:pt x="368808" y="1406"/>
                  </a:lnTo>
                  <a:lnTo>
                    <a:pt x="367284" y="1524"/>
                  </a:lnTo>
                  <a:lnTo>
                    <a:pt x="345948" y="4572"/>
                  </a:lnTo>
                  <a:lnTo>
                    <a:pt x="286512" y="18288"/>
                  </a:lnTo>
                  <a:lnTo>
                    <a:pt x="268224" y="25908"/>
                  </a:lnTo>
                  <a:lnTo>
                    <a:pt x="249936" y="32004"/>
                  </a:lnTo>
                  <a:lnTo>
                    <a:pt x="213360" y="50292"/>
                  </a:lnTo>
                  <a:lnTo>
                    <a:pt x="179832" y="70104"/>
                  </a:lnTo>
                  <a:lnTo>
                    <a:pt x="149352" y="94488"/>
                  </a:lnTo>
                  <a:lnTo>
                    <a:pt x="134112" y="106680"/>
                  </a:lnTo>
                  <a:lnTo>
                    <a:pt x="105156" y="134112"/>
                  </a:lnTo>
                  <a:lnTo>
                    <a:pt x="80772" y="164592"/>
                  </a:lnTo>
                  <a:lnTo>
                    <a:pt x="48768" y="214884"/>
                  </a:lnTo>
                  <a:lnTo>
                    <a:pt x="24384" y="269748"/>
                  </a:lnTo>
                  <a:lnTo>
                    <a:pt x="12192" y="307848"/>
                  </a:lnTo>
                  <a:lnTo>
                    <a:pt x="4572" y="347472"/>
                  </a:lnTo>
                  <a:lnTo>
                    <a:pt x="0" y="388620"/>
                  </a:lnTo>
                  <a:lnTo>
                    <a:pt x="0" y="431292"/>
                  </a:lnTo>
                  <a:lnTo>
                    <a:pt x="1524" y="452628"/>
                  </a:lnTo>
                  <a:lnTo>
                    <a:pt x="4572" y="472440"/>
                  </a:lnTo>
                  <a:lnTo>
                    <a:pt x="18288" y="531876"/>
                  </a:lnTo>
                  <a:lnTo>
                    <a:pt x="25908" y="550164"/>
                  </a:lnTo>
                  <a:lnTo>
                    <a:pt x="32004" y="569976"/>
                  </a:lnTo>
                  <a:lnTo>
                    <a:pt x="41148" y="588264"/>
                  </a:lnTo>
                  <a:lnTo>
                    <a:pt x="59436" y="621792"/>
                  </a:lnTo>
                  <a:lnTo>
                    <a:pt x="62484" y="626581"/>
                  </a:lnTo>
                  <a:lnTo>
                    <a:pt x="62484" y="408432"/>
                  </a:lnTo>
                  <a:lnTo>
                    <a:pt x="67056" y="356616"/>
                  </a:lnTo>
                  <a:lnTo>
                    <a:pt x="79248" y="304800"/>
                  </a:lnTo>
                  <a:lnTo>
                    <a:pt x="105156" y="243840"/>
                  </a:lnTo>
                  <a:lnTo>
                    <a:pt x="114300" y="228600"/>
                  </a:lnTo>
                  <a:lnTo>
                    <a:pt x="121920" y="214884"/>
                  </a:lnTo>
                  <a:lnTo>
                    <a:pt x="132588" y="201168"/>
                  </a:lnTo>
                  <a:lnTo>
                    <a:pt x="143256" y="188976"/>
                  </a:lnTo>
                  <a:lnTo>
                    <a:pt x="153924" y="175260"/>
                  </a:lnTo>
                  <a:lnTo>
                    <a:pt x="188976" y="141732"/>
                  </a:lnTo>
                  <a:lnTo>
                    <a:pt x="230124" y="112776"/>
                  </a:lnTo>
                  <a:lnTo>
                    <a:pt x="275844" y="89916"/>
                  </a:lnTo>
                  <a:lnTo>
                    <a:pt x="323088" y="73152"/>
                  </a:lnTo>
                  <a:lnTo>
                    <a:pt x="358140" y="67056"/>
                  </a:lnTo>
                  <a:lnTo>
                    <a:pt x="374904" y="64008"/>
                  </a:lnTo>
                  <a:lnTo>
                    <a:pt x="391668" y="64008"/>
                  </a:lnTo>
                  <a:lnTo>
                    <a:pt x="409956" y="62484"/>
                  </a:lnTo>
                  <a:lnTo>
                    <a:pt x="446532" y="65532"/>
                  </a:lnTo>
                  <a:lnTo>
                    <a:pt x="513588" y="79248"/>
                  </a:lnTo>
                  <a:lnTo>
                    <a:pt x="560832" y="97536"/>
                  </a:lnTo>
                  <a:lnTo>
                    <a:pt x="589788" y="114300"/>
                  </a:lnTo>
                  <a:lnTo>
                    <a:pt x="603504" y="121920"/>
                  </a:lnTo>
                  <a:lnTo>
                    <a:pt x="630936" y="143256"/>
                  </a:lnTo>
                  <a:lnTo>
                    <a:pt x="655320" y="164592"/>
                  </a:lnTo>
                  <a:lnTo>
                    <a:pt x="665988" y="176784"/>
                  </a:lnTo>
                  <a:lnTo>
                    <a:pt x="676656" y="190500"/>
                  </a:lnTo>
                  <a:lnTo>
                    <a:pt x="687324" y="202692"/>
                  </a:lnTo>
                  <a:lnTo>
                    <a:pt x="714756" y="245364"/>
                  </a:lnTo>
                  <a:lnTo>
                    <a:pt x="740664" y="306324"/>
                  </a:lnTo>
                  <a:lnTo>
                    <a:pt x="751332" y="358140"/>
                  </a:lnTo>
                  <a:lnTo>
                    <a:pt x="754380" y="374904"/>
                  </a:lnTo>
                  <a:lnTo>
                    <a:pt x="755904" y="393192"/>
                  </a:lnTo>
                  <a:lnTo>
                    <a:pt x="755904" y="627452"/>
                  </a:lnTo>
                  <a:lnTo>
                    <a:pt x="760476" y="620268"/>
                  </a:lnTo>
                  <a:lnTo>
                    <a:pt x="778764" y="586740"/>
                  </a:lnTo>
                  <a:lnTo>
                    <a:pt x="794004" y="550164"/>
                  </a:lnTo>
                  <a:lnTo>
                    <a:pt x="806196" y="510540"/>
                  </a:lnTo>
                  <a:lnTo>
                    <a:pt x="816864" y="451104"/>
                  </a:lnTo>
                  <a:lnTo>
                    <a:pt x="818388" y="429768"/>
                  </a:lnTo>
                  <a:close/>
                </a:path>
                <a:path w="818514" h="818514">
                  <a:moveTo>
                    <a:pt x="755904" y="627452"/>
                  </a:moveTo>
                  <a:lnTo>
                    <a:pt x="755904" y="428244"/>
                  </a:lnTo>
                  <a:lnTo>
                    <a:pt x="754380" y="445008"/>
                  </a:lnTo>
                  <a:lnTo>
                    <a:pt x="751332" y="463296"/>
                  </a:lnTo>
                  <a:lnTo>
                    <a:pt x="745236" y="496824"/>
                  </a:lnTo>
                  <a:lnTo>
                    <a:pt x="740664" y="513588"/>
                  </a:lnTo>
                  <a:lnTo>
                    <a:pt x="734568" y="528828"/>
                  </a:lnTo>
                  <a:lnTo>
                    <a:pt x="728472" y="545592"/>
                  </a:lnTo>
                  <a:lnTo>
                    <a:pt x="720852" y="560832"/>
                  </a:lnTo>
                  <a:lnTo>
                    <a:pt x="713232" y="574548"/>
                  </a:lnTo>
                  <a:lnTo>
                    <a:pt x="705612" y="589788"/>
                  </a:lnTo>
                  <a:lnTo>
                    <a:pt x="696468" y="603504"/>
                  </a:lnTo>
                  <a:lnTo>
                    <a:pt x="685800" y="617220"/>
                  </a:lnTo>
                  <a:lnTo>
                    <a:pt x="676656" y="630936"/>
                  </a:lnTo>
                  <a:lnTo>
                    <a:pt x="629412" y="676656"/>
                  </a:lnTo>
                  <a:lnTo>
                    <a:pt x="574548" y="714756"/>
                  </a:lnTo>
                  <a:lnTo>
                    <a:pt x="527304" y="734568"/>
                  </a:lnTo>
                  <a:lnTo>
                    <a:pt x="512064" y="740664"/>
                  </a:lnTo>
                  <a:lnTo>
                    <a:pt x="495300" y="745236"/>
                  </a:lnTo>
                  <a:lnTo>
                    <a:pt x="461772" y="751332"/>
                  </a:lnTo>
                  <a:lnTo>
                    <a:pt x="443484" y="754380"/>
                  </a:lnTo>
                  <a:lnTo>
                    <a:pt x="426720" y="755904"/>
                  </a:lnTo>
                  <a:lnTo>
                    <a:pt x="390144" y="755904"/>
                  </a:lnTo>
                  <a:lnTo>
                    <a:pt x="373380" y="754380"/>
                  </a:lnTo>
                  <a:lnTo>
                    <a:pt x="356616" y="751332"/>
                  </a:lnTo>
                  <a:lnTo>
                    <a:pt x="338328" y="748284"/>
                  </a:lnTo>
                  <a:lnTo>
                    <a:pt x="289560" y="734568"/>
                  </a:lnTo>
                  <a:lnTo>
                    <a:pt x="228600" y="705612"/>
                  </a:lnTo>
                  <a:lnTo>
                    <a:pt x="201168" y="685800"/>
                  </a:lnTo>
                  <a:lnTo>
                    <a:pt x="188976" y="676656"/>
                  </a:lnTo>
                  <a:lnTo>
                    <a:pt x="152400" y="641604"/>
                  </a:lnTo>
                  <a:lnTo>
                    <a:pt x="112776" y="588264"/>
                  </a:lnTo>
                  <a:lnTo>
                    <a:pt x="89916" y="544068"/>
                  </a:lnTo>
                  <a:lnTo>
                    <a:pt x="83820" y="527304"/>
                  </a:lnTo>
                  <a:lnTo>
                    <a:pt x="77724" y="512064"/>
                  </a:lnTo>
                  <a:lnTo>
                    <a:pt x="73152" y="495300"/>
                  </a:lnTo>
                  <a:lnTo>
                    <a:pt x="67056" y="461772"/>
                  </a:lnTo>
                  <a:lnTo>
                    <a:pt x="64008" y="443484"/>
                  </a:lnTo>
                  <a:lnTo>
                    <a:pt x="64008" y="426720"/>
                  </a:lnTo>
                  <a:lnTo>
                    <a:pt x="62484" y="408432"/>
                  </a:lnTo>
                  <a:lnTo>
                    <a:pt x="62484" y="626581"/>
                  </a:lnTo>
                  <a:lnTo>
                    <a:pt x="70104" y="638556"/>
                  </a:lnTo>
                  <a:lnTo>
                    <a:pt x="106680" y="685800"/>
                  </a:lnTo>
                  <a:lnTo>
                    <a:pt x="134112" y="713232"/>
                  </a:lnTo>
                  <a:lnTo>
                    <a:pt x="164592" y="737616"/>
                  </a:lnTo>
                  <a:lnTo>
                    <a:pt x="198120" y="760476"/>
                  </a:lnTo>
                  <a:lnTo>
                    <a:pt x="233172" y="778764"/>
                  </a:lnTo>
                  <a:lnTo>
                    <a:pt x="269748" y="794004"/>
                  </a:lnTo>
                  <a:lnTo>
                    <a:pt x="307848" y="806196"/>
                  </a:lnTo>
                  <a:lnTo>
                    <a:pt x="347472" y="813816"/>
                  </a:lnTo>
                  <a:lnTo>
                    <a:pt x="387096" y="818270"/>
                  </a:lnTo>
                  <a:lnTo>
                    <a:pt x="431292" y="818388"/>
                  </a:lnTo>
                  <a:lnTo>
                    <a:pt x="451104" y="816972"/>
                  </a:lnTo>
                  <a:lnTo>
                    <a:pt x="492252" y="810768"/>
                  </a:lnTo>
                  <a:lnTo>
                    <a:pt x="551688" y="794004"/>
                  </a:lnTo>
                  <a:lnTo>
                    <a:pt x="588264" y="778764"/>
                  </a:lnTo>
                  <a:lnTo>
                    <a:pt x="655320" y="737616"/>
                  </a:lnTo>
                  <a:lnTo>
                    <a:pt x="685800" y="711708"/>
                  </a:lnTo>
                  <a:lnTo>
                    <a:pt x="713232" y="684276"/>
                  </a:lnTo>
                  <a:lnTo>
                    <a:pt x="737616" y="653796"/>
                  </a:lnTo>
                  <a:lnTo>
                    <a:pt x="749808" y="637032"/>
                  </a:lnTo>
                  <a:lnTo>
                    <a:pt x="755904" y="6274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096133" y="2939795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5074798" y="2918460"/>
              <a:ext cx="797560" cy="797560"/>
            </a:xfrm>
            <a:custGeom>
              <a:avLst/>
              <a:gdLst/>
              <a:ahLst/>
              <a:cxnLst/>
              <a:rect l="l" t="t" r="r" b="b"/>
              <a:pathLst>
                <a:path w="797560" h="797560">
                  <a:moveTo>
                    <a:pt x="797052" y="419100"/>
                  </a:moveTo>
                  <a:lnTo>
                    <a:pt x="797052" y="377952"/>
                  </a:lnTo>
                  <a:lnTo>
                    <a:pt x="795528" y="358140"/>
                  </a:lnTo>
                  <a:lnTo>
                    <a:pt x="789432" y="318516"/>
                  </a:lnTo>
                  <a:lnTo>
                    <a:pt x="778764" y="278892"/>
                  </a:lnTo>
                  <a:lnTo>
                    <a:pt x="757428" y="225552"/>
                  </a:lnTo>
                  <a:lnTo>
                    <a:pt x="749808" y="208788"/>
                  </a:lnTo>
                  <a:lnTo>
                    <a:pt x="739140" y="192024"/>
                  </a:lnTo>
                  <a:lnTo>
                    <a:pt x="729996" y="175260"/>
                  </a:lnTo>
                  <a:lnTo>
                    <a:pt x="693420" y="129540"/>
                  </a:lnTo>
                  <a:lnTo>
                    <a:pt x="681228" y="115824"/>
                  </a:lnTo>
                  <a:lnTo>
                    <a:pt x="665988" y="103632"/>
                  </a:lnTo>
                  <a:lnTo>
                    <a:pt x="652272" y="91440"/>
                  </a:lnTo>
                  <a:lnTo>
                    <a:pt x="621792" y="67056"/>
                  </a:lnTo>
                  <a:lnTo>
                    <a:pt x="605028" y="57912"/>
                  </a:lnTo>
                  <a:lnTo>
                    <a:pt x="588264" y="47244"/>
                  </a:lnTo>
                  <a:lnTo>
                    <a:pt x="571500" y="39624"/>
                  </a:lnTo>
                  <a:lnTo>
                    <a:pt x="553212" y="30480"/>
                  </a:lnTo>
                  <a:lnTo>
                    <a:pt x="498348" y="12192"/>
                  </a:lnTo>
                  <a:lnTo>
                    <a:pt x="478536" y="7620"/>
                  </a:lnTo>
                  <a:lnTo>
                    <a:pt x="438912" y="1524"/>
                  </a:lnTo>
                  <a:lnTo>
                    <a:pt x="420624" y="117"/>
                  </a:lnTo>
                  <a:lnTo>
                    <a:pt x="377952" y="0"/>
                  </a:lnTo>
                  <a:lnTo>
                    <a:pt x="358140" y="1524"/>
                  </a:lnTo>
                  <a:lnTo>
                    <a:pt x="318516" y="7620"/>
                  </a:lnTo>
                  <a:lnTo>
                    <a:pt x="278892" y="18288"/>
                  </a:lnTo>
                  <a:lnTo>
                    <a:pt x="243840" y="32004"/>
                  </a:lnTo>
                  <a:lnTo>
                    <a:pt x="225552" y="39624"/>
                  </a:lnTo>
                  <a:lnTo>
                    <a:pt x="192024" y="57912"/>
                  </a:lnTo>
                  <a:lnTo>
                    <a:pt x="160020" y="79248"/>
                  </a:lnTo>
                  <a:lnTo>
                    <a:pt x="129540" y="103632"/>
                  </a:lnTo>
                  <a:lnTo>
                    <a:pt x="91440" y="144780"/>
                  </a:lnTo>
                  <a:lnTo>
                    <a:pt x="67056" y="176784"/>
                  </a:lnTo>
                  <a:lnTo>
                    <a:pt x="57912" y="192024"/>
                  </a:lnTo>
                  <a:lnTo>
                    <a:pt x="47244" y="208788"/>
                  </a:lnTo>
                  <a:lnTo>
                    <a:pt x="39624" y="227076"/>
                  </a:lnTo>
                  <a:lnTo>
                    <a:pt x="30480" y="243840"/>
                  </a:lnTo>
                  <a:lnTo>
                    <a:pt x="18288" y="280416"/>
                  </a:lnTo>
                  <a:lnTo>
                    <a:pt x="12192" y="300228"/>
                  </a:lnTo>
                  <a:lnTo>
                    <a:pt x="7620" y="318516"/>
                  </a:lnTo>
                  <a:lnTo>
                    <a:pt x="1524" y="358140"/>
                  </a:lnTo>
                  <a:lnTo>
                    <a:pt x="0" y="379476"/>
                  </a:lnTo>
                  <a:lnTo>
                    <a:pt x="0" y="419100"/>
                  </a:lnTo>
                  <a:lnTo>
                    <a:pt x="7620" y="480060"/>
                  </a:lnTo>
                  <a:lnTo>
                    <a:pt x="18288" y="518160"/>
                  </a:lnTo>
                  <a:lnTo>
                    <a:pt x="32004" y="554736"/>
                  </a:lnTo>
                  <a:lnTo>
                    <a:pt x="42672" y="577596"/>
                  </a:lnTo>
                  <a:lnTo>
                    <a:pt x="42672" y="379476"/>
                  </a:lnTo>
                  <a:lnTo>
                    <a:pt x="45720" y="344424"/>
                  </a:lnTo>
                  <a:lnTo>
                    <a:pt x="57912" y="292608"/>
                  </a:lnTo>
                  <a:lnTo>
                    <a:pt x="85344" y="228600"/>
                  </a:lnTo>
                  <a:lnTo>
                    <a:pt x="112776" y="184404"/>
                  </a:lnTo>
                  <a:lnTo>
                    <a:pt x="135636" y="158496"/>
                  </a:lnTo>
                  <a:lnTo>
                    <a:pt x="146304" y="146304"/>
                  </a:lnTo>
                  <a:lnTo>
                    <a:pt x="199644" y="102108"/>
                  </a:lnTo>
                  <a:lnTo>
                    <a:pt x="228600" y="85344"/>
                  </a:lnTo>
                  <a:lnTo>
                    <a:pt x="243840" y="76200"/>
                  </a:lnTo>
                  <a:lnTo>
                    <a:pt x="260604" y="70104"/>
                  </a:lnTo>
                  <a:lnTo>
                    <a:pt x="275844" y="64008"/>
                  </a:lnTo>
                  <a:lnTo>
                    <a:pt x="292608" y="57912"/>
                  </a:lnTo>
                  <a:lnTo>
                    <a:pt x="309372" y="53340"/>
                  </a:lnTo>
                  <a:lnTo>
                    <a:pt x="327660" y="48768"/>
                  </a:lnTo>
                  <a:lnTo>
                    <a:pt x="344424" y="45720"/>
                  </a:lnTo>
                  <a:lnTo>
                    <a:pt x="399288" y="41148"/>
                  </a:lnTo>
                  <a:lnTo>
                    <a:pt x="454152" y="45720"/>
                  </a:lnTo>
                  <a:lnTo>
                    <a:pt x="470916" y="48768"/>
                  </a:lnTo>
                  <a:lnTo>
                    <a:pt x="489204" y="53340"/>
                  </a:lnTo>
                  <a:lnTo>
                    <a:pt x="505968" y="57912"/>
                  </a:lnTo>
                  <a:lnTo>
                    <a:pt x="521208" y="64008"/>
                  </a:lnTo>
                  <a:lnTo>
                    <a:pt x="537972" y="70104"/>
                  </a:lnTo>
                  <a:lnTo>
                    <a:pt x="554736" y="77724"/>
                  </a:lnTo>
                  <a:lnTo>
                    <a:pt x="569976" y="85344"/>
                  </a:lnTo>
                  <a:lnTo>
                    <a:pt x="583692" y="94488"/>
                  </a:lnTo>
                  <a:lnTo>
                    <a:pt x="598932" y="103632"/>
                  </a:lnTo>
                  <a:lnTo>
                    <a:pt x="612648" y="112776"/>
                  </a:lnTo>
                  <a:lnTo>
                    <a:pt x="626364" y="123444"/>
                  </a:lnTo>
                  <a:lnTo>
                    <a:pt x="638556" y="135636"/>
                  </a:lnTo>
                  <a:lnTo>
                    <a:pt x="650748" y="146304"/>
                  </a:lnTo>
                  <a:lnTo>
                    <a:pt x="685800" y="185928"/>
                  </a:lnTo>
                  <a:lnTo>
                    <a:pt x="704088" y="214884"/>
                  </a:lnTo>
                  <a:lnTo>
                    <a:pt x="713232" y="228600"/>
                  </a:lnTo>
                  <a:lnTo>
                    <a:pt x="720852" y="243840"/>
                  </a:lnTo>
                  <a:lnTo>
                    <a:pt x="728472" y="260604"/>
                  </a:lnTo>
                  <a:lnTo>
                    <a:pt x="734568" y="275844"/>
                  </a:lnTo>
                  <a:lnTo>
                    <a:pt x="739140" y="292608"/>
                  </a:lnTo>
                  <a:lnTo>
                    <a:pt x="745236" y="309372"/>
                  </a:lnTo>
                  <a:lnTo>
                    <a:pt x="748284" y="327660"/>
                  </a:lnTo>
                  <a:lnTo>
                    <a:pt x="751332" y="344424"/>
                  </a:lnTo>
                  <a:lnTo>
                    <a:pt x="754380" y="362712"/>
                  </a:lnTo>
                  <a:lnTo>
                    <a:pt x="755904" y="381000"/>
                  </a:lnTo>
                  <a:lnTo>
                    <a:pt x="755904" y="577088"/>
                  </a:lnTo>
                  <a:lnTo>
                    <a:pt x="758952" y="571500"/>
                  </a:lnTo>
                  <a:lnTo>
                    <a:pt x="774192" y="534924"/>
                  </a:lnTo>
                  <a:lnTo>
                    <a:pt x="784860" y="498348"/>
                  </a:lnTo>
                  <a:lnTo>
                    <a:pt x="795528" y="438912"/>
                  </a:lnTo>
                  <a:lnTo>
                    <a:pt x="797052" y="419100"/>
                  </a:lnTo>
                  <a:close/>
                </a:path>
                <a:path w="797560" h="797560">
                  <a:moveTo>
                    <a:pt x="755904" y="577088"/>
                  </a:moveTo>
                  <a:lnTo>
                    <a:pt x="755904" y="417576"/>
                  </a:lnTo>
                  <a:lnTo>
                    <a:pt x="754380" y="435864"/>
                  </a:lnTo>
                  <a:lnTo>
                    <a:pt x="751332" y="454152"/>
                  </a:lnTo>
                  <a:lnTo>
                    <a:pt x="748284" y="470916"/>
                  </a:lnTo>
                  <a:lnTo>
                    <a:pt x="743712" y="487680"/>
                  </a:lnTo>
                  <a:lnTo>
                    <a:pt x="739140" y="505968"/>
                  </a:lnTo>
                  <a:lnTo>
                    <a:pt x="734568" y="521208"/>
                  </a:lnTo>
                  <a:lnTo>
                    <a:pt x="726948" y="537972"/>
                  </a:lnTo>
                  <a:lnTo>
                    <a:pt x="720852" y="554736"/>
                  </a:lnTo>
                  <a:lnTo>
                    <a:pt x="711708" y="569976"/>
                  </a:lnTo>
                  <a:lnTo>
                    <a:pt x="704088" y="583692"/>
                  </a:lnTo>
                  <a:lnTo>
                    <a:pt x="694944" y="598932"/>
                  </a:lnTo>
                  <a:lnTo>
                    <a:pt x="662940" y="638556"/>
                  </a:lnTo>
                  <a:lnTo>
                    <a:pt x="624840" y="675132"/>
                  </a:lnTo>
                  <a:lnTo>
                    <a:pt x="583692" y="704088"/>
                  </a:lnTo>
                  <a:lnTo>
                    <a:pt x="537972" y="728472"/>
                  </a:lnTo>
                  <a:lnTo>
                    <a:pt x="504444" y="739140"/>
                  </a:lnTo>
                  <a:lnTo>
                    <a:pt x="487680" y="745236"/>
                  </a:lnTo>
                  <a:lnTo>
                    <a:pt x="434340" y="754380"/>
                  </a:lnTo>
                  <a:lnTo>
                    <a:pt x="377952" y="755777"/>
                  </a:lnTo>
                  <a:lnTo>
                    <a:pt x="361188" y="754380"/>
                  </a:lnTo>
                  <a:lnTo>
                    <a:pt x="344424" y="751332"/>
                  </a:lnTo>
                  <a:lnTo>
                    <a:pt x="326136" y="748284"/>
                  </a:lnTo>
                  <a:lnTo>
                    <a:pt x="292608" y="739140"/>
                  </a:lnTo>
                  <a:lnTo>
                    <a:pt x="259080" y="726948"/>
                  </a:lnTo>
                  <a:lnTo>
                    <a:pt x="243840" y="720852"/>
                  </a:lnTo>
                  <a:lnTo>
                    <a:pt x="228600" y="711708"/>
                  </a:lnTo>
                  <a:lnTo>
                    <a:pt x="213360" y="704088"/>
                  </a:lnTo>
                  <a:lnTo>
                    <a:pt x="199644" y="694944"/>
                  </a:lnTo>
                  <a:lnTo>
                    <a:pt x="184404" y="684276"/>
                  </a:lnTo>
                  <a:lnTo>
                    <a:pt x="172212" y="673608"/>
                  </a:lnTo>
                  <a:lnTo>
                    <a:pt x="158496" y="662940"/>
                  </a:lnTo>
                  <a:lnTo>
                    <a:pt x="134112" y="638556"/>
                  </a:lnTo>
                  <a:lnTo>
                    <a:pt x="102108" y="597408"/>
                  </a:lnTo>
                  <a:lnTo>
                    <a:pt x="92964" y="583692"/>
                  </a:lnTo>
                  <a:lnTo>
                    <a:pt x="85344" y="568452"/>
                  </a:lnTo>
                  <a:lnTo>
                    <a:pt x="76200" y="553212"/>
                  </a:lnTo>
                  <a:lnTo>
                    <a:pt x="57912" y="504444"/>
                  </a:lnTo>
                  <a:lnTo>
                    <a:pt x="45720" y="452628"/>
                  </a:lnTo>
                  <a:lnTo>
                    <a:pt x="42672" y="416052"/>
                  </a:lnTo>
                  <a:lnTo>
                    <a:pt x="42672" y="577596"/>
                  </a:lnTo>
                  <a:lnTo>
                    <a:pt x="79248" y="637032"/>
                  </a:lnTo>
                  <a:lnTo>
                    <a:pt x="103632" y="667512"/>
                  </a:lnTo>
                  <a:lnTo>
                    <a:pt x="131064" y="694944"/>
                  </a:lnTo>
                  <a:lnTo>
                    <a:pt x="176784" y="729996"/>
                  </a:lnTo>
                  <a:lnTo>
                    <a:pt x="192024" y="740664"/>
                  </a:lnTo>
                  <a:lnTo>
                    <a:pt x="227076" y="758952"/>
                  </a:lnTo>
                  <a:lnTo>
                    <a:pt x="262128" y="774192"/>
                  </a:lnTo>
                  <a:lnTo>
                    <a:pt x="300228" y="784860"/>
                  </a:lnTo>
                  <a:lnTo>
                    <a:pt x="318516" y="789432"/>
                  </a:lnTo>
                  <a:lnTo>
                    <a:pt x="358140" y="795528"/>
                  </a:lnTo>
                  <a:lnTo>
                    <a:pt x="377952" y="796943"/>
                  </a:lnTo>
                  <a:lnTo>
                    <a:pt x="420624" y="797052"/>
                  </a:lnTo>
                  <a:lnTo>
                    <a:pt x="438912" y="795645"/>
                  </a:lnTo>
                  <a:lnTo>
                    <a:pt x="480060" y="789432"/>
                  </a:lnTo>
                  <a:lnTo>
                    <a:pt x="518160" y="778764"/>
                  </a:lnTo>
                  <a:lnTo>
                    <a:pt x="554736" y="766572"/>
                  </a:lnTo>
                  <a:lnTo>
                    <a:pt x="571500" y="757428"/>
                  </a:lnTo>
                  <a:lnTo>
                    <a:pt x="589788" y="749808"/>
                  </a:lnTo>
                  <a:lnTo>
                    <a:pt x="606552" y="739140"/>
                  </a:lnTo>
                  <a:lnTo>
                    <a:pt x="621792" y="728472"/>
                  </a:lnTo>
                  <a:lnTo>
                    <a:pt x="638556" y="717804"/>
                  </a:lnTo>
                  <a:lnTo>
                    <a:pt x="652272" y="705612"/>
                  </a:lnTo>
                  <a:lnTo>
                    <a:pt x="667512" y="693420"/>
                  </a:lnTo>
                  <a:lnTo>
                    <a:pt x="694944" y="665988"/>
                  </a:lnTo>
                  <a:lnTo>
                    <a:pt x="707136" y="652272"/>
                  </a:lnTo>
                  <a:lnTo>
                    <a:pt x="719328" y="637032"/>
                  </a:lnTo>
                  <a:lnTo>
                    <a:pt x="729996" y="621792"/>
                  </a:lnTo>
                  <a:lnTo>
                    <a:pt x="740664" y="605028"/>
                  </a:lnTo>
                  <a:lnTo>
                    <a:pt x="755904" y="5770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165225" y="2016251"/>
              <a:ext cx="754380" cy="756285"/>
            </a:xfrm>
            <a:custGeom>
              <a:avLst/>
              <a:gdLst/>
              <a:ahLst/>
              <a:cxnLst/>
              <a:rect l="l" t="t" r="r" b="b"/>
              <a:pathLst>
                <a:path w="754379" h="756285">
                  <a:moveTo>
                    <a:pt x="754379" y="377951"/>
                  </a:moveTo>
                  <a:lnTo>
                    <a:pt x="751436" y="330532"/>
                  </a:lnTo>
                  <a:lnTo>
                    <a:pt x="742845" y="284873"/>
                  </a:lnTo>
                  <a:lnTo>
                    <a:pt x="728964" y="241328"/>
                  </a:lnTo>
                  <a:lnTo>
                    <a:pt x="710151" y="200252"/>
                  </a:lnTo>
                  <a:lnTo>
                    <a:pt x="686764" y="161997"/>
                  </a:lnTo>
                  <a:lnTo>
                    <a:pt x="659160" y="126918"/>
                  </a:lnTo>
                  <a:lnTo>
                    <a:pt x="627699" y="95368"/>
                  </a:lnTo>
                  <a:lnTo>
                    <a:pt x="592737" y="67702"/>
                  </a:lnTo>
                  <a:lnTo>
                    <a:pt x="554633" y="44272"/>
                  </a:lnTo>
                  <a:lnTo>
                    <a:pt x="513744" y="25434"/>
                  </a:lnTo>
                  <a:lnTo>
                    <a:pt x="470429" y="11539"/>
                  </a:lnTo>
                  <a:lnTo>
                    <a:pt x="425046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046" y="752960"/>
                  </a:lnTo>
                  <a:lnTo>
                    <a:pt x="470429" y="744364"/>
                  </a:lnTo>
                  <a:lnTo>
                    <a:pt x="513744" y="730469"/>
                  </a:lnTo>
                  <a:lnTo>
                    <a:pt x="554633" y="711630"/>
                  </a:lnTo>
                  <a:lnTo>
                    <a:pt x="592737" y="688201"/>
                  </a:lnTo>
                  <a:lnTo>
                    <a:pt x="627699" y="660535"/>
                  </a:lnTo>
                  <a:lnTo>
                    <a:pt x="659160" y="628985"/>
                  </a:lnTo>
                  <a:lnTo>
                    <a:pt x="686764" y="593906"/>
                  </a:lnTo>
                  <a:lnTo>
                    <a:pt x="710151" y="555651"/>
                  </a:lnTo>
                  <a:lnTo>
                    <a:pt x="728964" y="514575"/>
                  </a:lnTo>
                  <a:lnTo>
                    <a:pt x="742845" y="471030"/>
                  </a:lnTo>
                  <a:lnTo>
                    <a:pt x="751436" y="425371"/>
                  </a:lnTo>
                  <a:lnTo>
                    <a:pt x="754379" y="37795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133222" y="1984248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4" h="818514">
                  <a:moveTo>
                    <a:pt x="818388" y="431292"/>
                  </a:moveTo>
                  <a:lnTo>
                    <a:pt x="818388" y="388620"/>
                  </a:lnTo>
                  <a:lnTo>
                    <a:pt x="816864" y="368808"/>
                  </a:lnTo>
                  <a:lnTo>
                    <a:pt x="810768" y="327660"/>
                  </a:lnTo>
                  <a:lnTo>
                    <a:pt x="800100" y="288036"/>
                  </a:lnTo>
                  <a:lnTo>
                    <a:pt x="778764" y="233172"/>
                  </a:lnTo>
                  <a:lnTo>
                    <a:pt x="760476" y="198120"/>
                  </a:lnTo>
                  <a:lnTo>
                    <a:pt x="737616" y="164592"/>
                  </a:lnTo>
                  <a:lnTo>
                    <a:pt x="713232" y="134112"/>
                  </a:lnTo>
                  <a:lnTo>
                    <a:pt x="684276" y="106680"/>
                  </a:lnTo>
                  <a:lnTo>
                    <a:pt x="638556" y="70104"/>
                  </a:lnTo>
                  <a:lnTo>
                    <a:pt x="605028" y="50292"/>
                  </a:lnTo>
                  <a:lnTo>
                    <a:pt x="568452" y="32004"/>
                  </a:lnTo>
                  <a:lnTo>
                    <a:pt x="550164" y="25908"/>
                  </a:lnTo>
                  <a:lnTo>
                    <a:pt x="531876" y="18288"/>
                  </a:lnTo>
                  <a:lnTo>
                    <a:pt x="472440" y="4572"/>
                  </a:lnTo>
                  <a:lnTo>
                    <a:pt x="451104" y="1524"/>
                  </a:lnTo>
                  <a:lnTo>
                    <a:pt x="431292" y="0"/>
                  </a:lnTo>
                  <a:lnTo>
                    <a:pt x="387096" y="117"/>
                  </a:lnTo>
                  <a:lnTo>
                    <a:pt x="347472" y="4572"/>
                  </a:lnTo>
                  <a:lnTo>
                    <a:pt x="307848" y="12192"/>
                  </a:lnTo>
                  <a:lnTo>
                    <a:pt x="269748" y="24384"/>
                  </a:lnTo>
                  <a:lnTo>
                    <a:pt x="233172" y="39624"/>
                  </a:lnTo>
                  <a:lnTo>
                    <a:pt x="164592" y="80772"/>
                  </a:lnTo>
                  <a:lnTo>
                    <a:pt x="134112" y="105156"/>
                  </a:lnTo>
                  <a:lnTo>
                    <a:pt x="106680" y="134112"/>
                  </a:lnTo>
                  <a:lnTo>
                    <a:pt x="70104" y="179832"/>
                  </a:lnTo>
                  <a:lnTo>
                    <a:pt x="50292" y="213360"/>
                  </a:lnTo>
                  <a:lnTo>
                    <a:pt x="32004" y="249936"/>
                  </a:lnTo>
                  <a:lnTo>
                    <a:pt x="18288" y="286512"/>
                  </a:lnTo>
                  <a:lnTo>
                    <a:pt x="4572" y="345948"/>
                  </a:lnTo>
                  <a:lnTo>
                    <a:pt x="0" y="387096"/>
                  </a:lnTo>
                  <a:lnTo>
                    <a:pt x="0" y="429768"/>
                  </a:lnTo>
                  <a:lnTo>
                    <a:pt x="7620" y="490728"/>
                  </a:lnTo>
                  <a:lnTo>
                    <a:pt x="24384" y="550164"/>
                  </a:lnTo>
                  <a:lnTo>
                    <a:pt x="39624" y="586740"/>
                  </a:lnTo>
                  <a:lnTo>
                    <a:pt x="62484" y="625057"/>
                  </a:lnTo>
                  <a:lnTo>
                    <a:pt x="62484" y="393192"/>
                  </a:lnTo>
                  <a:lnTo>
                    <a:pt x="64008" y="374904"/>
                  </a:lnTo>
                  <a:lnTo>
                    <a:pt x="67056" y="358140"/>
                  </a:lnTo>
                  <a:lnTo>
                    <a:pt x="70104" y="339852"/>
                  </a:lnTo>
                  <a:lnTo>
                    <a:pt x="73152" y="323088"/>
                  </a:lnTo>
                  <a:lnTo>
                    <a:pt x="96012" y="260604"/>
                  </a:lnTo>
                  <a:lnTo>
                    <a:pt x="131064" y="202692"/>
                  </a:lnTo>
                  <a:lnTo>
                    <a:pt x="163068" y="164592"/>
                  </a:lnTo>
                  <a:lnTo>
                    <a:pt x="188976" y="143256"/>
                  </a:lnTo>
                  <a:lnTo>
                    <a:pt x="201168" y="132588"/>
                  </a:lnTo>
                  <a:lnTo>
                    <a:pt x="214884" y="121920"/>
                  </a:lnTo>
                  <a:lnTo>
                    <a:pt x="228600" y="112776"/>
                  </a:lnTo>
                  <a:lnTo>
                    <a:pt x="243840" y="105156"/>
                  </a:lnTo>
                  <a:lnTo>
                    <a:pt x="257556" y="97536"/>
                  </a:lnTo>
                  <a:lnTo>
                    <a:pt x="304800" y="79248"/>
                  </a:lnTo>
                  <a:lnTo>
                    <a:pt x="355092" y="67056"/>
                  </a:lnTo>
                  <a:lnTo>
                    <a:pt x="373380" y="65532"/>
                  </a:lnTo>
                  <a:lnTo>
                    <a:pt x="390144" y="64008"/>
                  </a:lnTo>
                  <a:lnTo>
                    <a:pt x="408432" y="62484"/>
                  </a:lnTo>
                  <a:lnTo>
                    <a:pt x="426720" y="64008"/>
                  </a:lnTo>
                  <a:lnTo>
                    <a:pt x="443484" y="64008"/>
                  </a:lnTo>
                  <a:lnTo>
                    <a:pt x="461772" y="67056"/>
                  </a:lnTo>
                  <a:lnTo>
                    <a:pt x="495300" y="73152"/>
                  </a:lnTo>
                  <a:lnTo>
                    <a:pt x="512064" y="77724"/>
                  </a:lnTo>
                  <a:lnTo>
                    <a:pt x="527304" y="83820"/>
                  </a:lnTo>
                  <a:lnTo>
                    <a:pt x="544068" y="89916"/>
                  </a:lnTo>
                  <a:lnTo>
                    <a:pt x="559308" y="96012"/>
                  </a:lnTo>
                  <a:lnTo>
                    <a:pt x="573024" y="105156"/>
                  </a:lnTo>
                  <a:lnTo>
                    <a:pt x="588264" y="112776"/>
                  </a:lnTo>
                  <a:lnTo>
                    <a:pt x="629412" y="141732"/>
                  </a:lnTo>
                  <a:lnTo>
                    <a:pt x="664464" y="175260"/>
                  </a:lnTo>
                  <a:lnTo>
                    <a:pt x="685800" y="201168"/>
                  </a:lnTo>
                  <a:lnTo>
                    <a:pt x="696468" y="214884"/>
                  </a:lnTo>
                  <a:lnTo>
                    <a:pt x="705612" y="228600"/>
                  </a:lnTo>
                  <a:lnTo>
                    <a:pt x="728472" y="274320"/>
                  </a:lnTo>
                  <a:lnTo>
                    <a:pt x="734568" y="289560"/>
                  </a:lnTo>
                  <a:lnTo>
                    <a:pt x="739140" y="304800"/>
                  </a:lnTo>
                  <a:lnTo>
                    <a:pt x="745236" y="321564"/>
                  </a:lnTo>
                  <a:lnTo>
                    <a:pt x="748284" y="338328"/>
                  </a:lnTo>
                  <a:lnTo>
                    <a:pt x="751332" y="356616"/>
                  </a:lnTo>
                  <a:lnTo>
                    <a:pt x="754380" y="373380"/>
                  </a:lnTo>
                  <a:lnTo>
                    <a:pt x="754380" y="390144"/>
                  </a:lnTo>
                  <a:lnTo>
                    <a:pt x="755904" y="408432"/>
                  </a:lnTo>
                  <a:lnTo>
                    <a:pt x="755904" y="626581"/>
                  </a:lnTo>
                  <a:lnTo>
                    <a:pt x="777240" y="588264"/>
                  </a:lnTo>
                  <a:lnTo>
                    <a:pt x="794004" y="550164"/>
                  </a:lnTo>
                  <a:lnTo>
                    <a:pt x="806196" y="512064"/>
                  </a:lnTo>
                  <a:lnTo>
                    <a:pt x="816864" y="452628"/>
                  </a:lnTo>
                  <a:lnTo>
                    <a:pt x="818388" y="431292"/>
                  </a:lnTo>
                  <a:close/>
                </a:path>
                <a:path w="818514" h="818514">
                  <a:moveTo>
                    <a:pt x="755904" y="626581"/>
                  </a:moveTo>
                  <a:lnTo>
                    <a:pt x="755904" y="426720"/>
                  </a:lnTo>
                  <a:lnTo>
                    <a:pt x="754380" y="443484"/>
                  </a:lnTo>
                  <a:lnTo>
                    <a:pt x="751332" y="461772"/>
                  </a:lnTo>
                  <a:lnTo>
                    <a:pt x="745236" y="495300"/>
                  </a:lnTo>
                  <a:lnTo>
                    <a:pt x="740664" y="512064"/>
                  </a:lnTo>
                  <a:lnTo>
                    <a:pt x="734568" y="527304"/>
                  </a:lnTo>
                  <a:lnTo>
                    <a:pt x="728472" y="544068"/>
                  </a:lnTo>
                  <a:lnTo>
                    <a:pt x="687324" y="615696"/>
                  </a:lnTo>
                  <a:lnTo>
                    <a:pt x="655320" y="653796"/>
                  </a:lnTo>
                  <a:lnTo>
                    <a:pt x="617220" y="685800"/>
                  </a:lnTo>
                  <a:lnTo>
                    <a:pt x="603504" y="696468"/>
                  </a:lnTo>
                  <a:lnTo>
                    <a:pt x="589788" y="705612"/>
                  </a:lnTo>
                  <a:lnTo>
                    <a:pt x="574548" y="713232"/>
                  </a:lnTo>
                  <a:lnTo>
                    <a:pt x="560832" y="720852"/>
                  </a:lnTo>
                  <a:lnTo>
                    <a:pt x="513588" y="740664"/>
                  </a:lnTo>
                  <a:lnTo>
                    <a:pt x="463296" y="751332"/>
                  </a:lnTo>
                  <a:lnTo>
                    <a:pt x="428244" y="755904"/>
                  </a:lnTo>
                  <a:lnTo>
                    <a:pt x="391668" y="755904"/>
                  </a:lnTo>
                  <a:lnTo>
                    <a:pt x="323088" y="745236"/>
                  </a:lnTo>
                  <a:lnTo>
                    <a:pt x="291084" y="734568"/>
                  </a:lnTo>
                  <a:lnTo>
                    <a:pt x="274320" y="728472"/>
                  </a:lnTo>
                  <a:lnTo>
                    <a:pt x="230124" y="705612"/>
                  </a:lnTo>
                  <a:lnTo>
                    <a:pt x="188976" y="676656"/>
                  </a:lnTo>
                  <a:lnTo>
                    <a:pt x="153924" y="643128"/>
                  </a:lnTo>
                  <a:lnTo>
                    <a:pt x="141732" y="629412"/>
                  </a:lnTo>
                  <a:lnTo>
                    <a:pt x="132588" y="617220"/>
                  </a:lnTo>
                  <a:lnTo>
                    <a:pt x="121920" y="603504"/>
                  </a:lnTo>
                  <a:lnTo>
                    <a:pt x="112776" y="589788"/>
                  </a:lnTo>
                  <a:lnTo>
                    <a:pt x="105156" y="574548"/>
                  </a:lnTo>
                  <a:lnTo>
                    <a:pt x="97536" y="560832"/>
                  </a:lnTo>
                  <a:lnTo>
                    <a:pt x="89916" y="545592"/>
                  </a:lnTo>
                  <a:lnTo>
                    <a:pt x="70104" y="480060"/>
                  </a:lnTo>
                  <a:lnTo>
                    <a:pt x="64008" y="445008"/>
                  </a:lnTo>
                  <a:lnTo>
                    <a:pt x="64008" y="428244"/>
                  </a:lnTo>
                  <a:lnTo>
                    <a:pt x="62484" y="409956"/>
                  </a:lnTo>
                  <a:lnTo>
                    <a:pt x="62484" y="625057"/>
                  </a:lnTo>
                  <a:lnTo>
                    <a:pt x="80772" y="653796"/>
                  </a:lnTo>
                  <a:lnTo>
                    <a:pt x="105156" y="684276"/>
                  </a:lnTo>
                  <a:lnTo>
                    <a:pt x="118872" y="697992"/>
                  </a:lnTo>
                  <a:lnTo>
                    <a:pt x="134112" y="711708"/>
                  </a:lnTo>
                  <a:lnTo>
                    <a:pt x="147828" y="725424"/>
                  </a:lnTo>
                  <a:lnTo>
                    <a:pt x="163068" y="737616"/>
                  </a:lnTo>
                  <a:lnTo>
                    <a:pt x="213360" y="769620"/>
                  </a:lnTo>
                  <a:lnTo>
                    <a:pt x="231648" y="777240"/>
                  </a:lnTo>
                  <a:lnTo>
                    <a:pt x="249936" y="786384"/>
                  </a:lnTo>
                  <a:lnTo>
                    <a:pt x="286512" y="800100"/>
                  </a:lnTo>
                  <a:lnTo>
                    <a:pt x="326136" y="810768"/>
                  </a:lnTo>
                  <a:lnTo>
                    <a:pt x="367284" y="816864"/>
                  </a:lnTo>
                  <a:lnTo>
                    <a:pt x="387096" y="818388"/>
                  </a:lnTo>
                  <a:lnTo>
                    <a:pt x="431292" y="818270"/>
                  </a:lnTo>
                  <a:lnTo>
                    <a:pt x="470916" y="813816"/>
                  </a:lnTo>
                  <a:lnTo>
                    <a:pt x="510540" y="806196"/>
                  </a:lnTo>
                  <a:lnTo>
                    <a:pt x="548640" y="794004"/>
                  </a:lnTo>
                  <a:lnTo>
                    <a:pt x="585216" y="778764"/>
                  </a:lnTo>
                  <a:lnTo>
                    <a:pt x="620268" y="760476"/>
                  </a:lnTo>
                  <a:lnTo>
                    <a:pt x="653796" y="737616"/>
                  </a:lnTo>
                  <a:lnTo>
                    <a:pt x="684276" y="713232"/>
                  </a:lnTo>
                  <a:lnTo>
                    <a:pt x="711708" y="685800"/>
                  </a:lnTo>
                  <a:lnTo>
                    <a:pt x="736092" y="655320"/>
                  </a:lnTo>
                  <a:lnTo>
                    <a:pt x="748284" y="638556"/>
                  </a:lnTo>
                  <a:lnTo>
                    <a:pt x="755904" y="6265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249045" y="2100071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586739" y="294131"/>
                  </a:moveTo>
                  <a:lnTo>
                    <a:pt x="582908" y="246270"/>
                  </a:lnTo>
                  <a:lnTo>
                    <a:pt x="571816" y="200924"/>
                  </a:lnTo>
                  <a:lnTo>
                    <a:pt x="554068" y="158686"/>
                  </a:lnTo>
                  <a:lnTo>
                    <a:pt x="530266" y="120152"/>
                  </a:lnTo>
                  <a:lnTo>
                    <a:pt x="501014" y="85915"/>
                  </a:lnTo>
                  <a:lnTo>
                    <a:pt x="466917" y="56570"/>
                  </a:lnTo>
                  <a:lnTo>
                    <a:pt x="428576" y="32712"/>
                  </a:lnTo>
                  <a:lnTo>
                    <a:pt x="386596" y="14935"/>
                  </a:lnTo>
                  <a:lnTo>
                    <a:pt x="341580" y="3832"/>
                  </a:lnTo>
                  <a:lnTo>
                    <a:pt x="294131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1"/>
                  </a:lnTo>
                  <a:lnTo>
                    <a:pt x="3832" y="341580"/>
                  </a:lnTo>
                  <a:lnTo>
                    <a:pt x="14935" y="386596"/>
                  </a:lnTo>
                  <a:lnTo>
                    <a:pt x="32712" y="428576"/>
                  </a:lnTo>
                  <a:lnTo>
                    <a:pt x="56570" y="466917"/>
                  </a:lnTo>
                  <a:lnTo>
                    <a:pt x="85915" y="501014"/>
                  </a:lnTo>
                  <a:lnTo>
                    <a:pt x="120152" y="530266"/>
                  </a:lnTo>
                  <a:lnTo>
                    <a:pt x="158686" y="554068"/>
                  </a:lnTo>
                  <a:lnTo>
                    <a:pt x="200924" y="571816"/>
                  </a:lnTo>
                  <a:lnTo>
                    <a:pt x="246270" y="582908"/>
                  </a:lnTo>
                  <a:lnTo>
                    <a:pt x="294131" y="586739"/>
                  </a:lnTo>
                  <a:lnTo>
                    <a:pt x="341580" y="582908"/>
                  </a:lnTo>
                  <a:lnTo>
                    <a:pt x="386596" y="571816"/>
                  </a:lnTo>
                  <a:lnTo>
                    <a:pt x="428576" y="554068"/>
                  </a:lnTo>
                  <a:lnTo>
                    <a:pt x="466917" y="530266"/>
                  </a:lnTo>
                  <a:lnTo>
                    <a:pt x="501014" y="501014"/>
                  </a:lnTo>
                  <a:lnTo>
                    <a:pt x="530266" y="466917"/>
                  </a:lnTo>
                  <a:lnTo>
                    <a:pt x="554068" y="428576"/>
                  </a:lnTo>
                  <a:lnTo>
                    <a:pt x="571816" y="386596"/>
                  </a:lnTo>
                  <a:lnTo>
                    <a:pt x="582908" y="341580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217042" y="2068068"/>
              <a:ext cx="650875" cy="650875"/>
            </a:xfrm>
            <a:custGeom>
              <a:avLst/>
              <a:gdLst/>
              <a:ahLst/>
              <a:cxnLst/>
              <a:rect l="l" t="t" r="r" b="b"/>
              <a:pathLst>
                <a:path w="650875" h="650875">
                  <a:moveTo>
                    <a:pt x="650748" y="342900"/>
                  </a:moveTo>
                  <a:lnTo>
                    <a:pt x="650748" y="309372"/>
                  </a:lnTo>
                  <a:lnTo>
                    <a:pt x="647700" y="277368"/>
                  </a:lnTo>
                  <a:lnTo>
                    <a:pt x="644652" y="260604"/>
                  </a:lnTo>
                  <a:lnTo>
                    <a:pt x="640080" y="245364"/>
                  </a:lnTo>
                  <a:lnTo>
                    <a:pt x="637032" y="230124"/>
                  </a:lnTo>
                  <a:lnTo>
                    <a:pt x="618744" y="185928"/>
                  </a:lnTo>
                  <a:lnTo>
                    <a:pt x="595884" y="144780"/>
                  </a:lnTo>
                  <a:lnTo>
                    <a:pt x="556260" y="96012"/>
                  </a:lnTo>
                  <a:lnTo>
                    <a:pt x="509016" y="56388"/>
                  </a:lnTo>
                  <a:lnTo>
                    <a:pt x="467868" y="32004"/>
                  </a:lnTo>
                  <a:lnTo>
                    <a:pt x="406908" y="10668"/>
                  </a:lnTo>
                  <a:lnTo>
                    <a:pt x="374904" y="4572"/>
                  </a:lnTo>
                  <a:lnTo>
                    <a:pt x="359664" y="1524"/>
                  </a:lnTo>
                  <a:lnTo>
                    <a:pt x="342900" y="0"/>
                  </a:lnTo>
                  <a:lnTo>
                    <a:pt x="309372" y="0"/>
                  </a:lnTo>
                  <a:lnTo>
                    <a:pt x="292608" y="1524"/>
                  </a:lnTo>
                  <a:lnTo>
                    <a:pt x="275844" y="4572"/>
                  </a:lnTo>
                  <a:lnTo>
                    <a:pt x="260604" y="6096"/>
                  </a:lnTo>
                  <a:lnTo>
                    <a:pt x="245364" y="10668"/>
                  </a:lnTo>
                  <a:lnTo>
                    <a:pt x="228600" y="15240"/>
                  </a:lnTo>
                  <a:lnTo>
                    <a:pt x="214884" y="19812"/>
                  </a:lnTo>
                  <a:lnTo>
                    <a:pt x="156972" y="47244"/>
                  </a:lnTo>
                  <a:lnTo>
                    <a:pt x="118872" y="73152"/>
                  </a:lnTo>
                  <a:lnTo>
                    <a:pt x="74676" y="117348"/>
                  </a:lnTo>
                  <a:lnTo>
                    <a:pt x="47244" y="156972"/>
                  </a:lnTo>
                  <a:lnTo>
                    <a:pt x="25908" y="198120"/>
                  </a:lnTo>
                  <a:lnTo>
                    <a:pt x="6096" y="259080"/>
                  </a:lnTo>
                  <a:lnTo>
                    <a:pt x="4572" y="275844"/>
                  </a:lnTo>
                  <a:lnTo>
                    <a:pt x="1524" y="291084"/>
                  </a:lnTo>
                  <a:lnTo>
                    <a:pt x="0" y="307848"/>
                  </a:lnTo>
                  <a:lnTo>
                    <a:pt x="0" y="341376"/>
                  </a:lnTo>
                  <a:lnTo>
                    <a:pt x="3048" y="374904"/>
                  </a:lnTo>
                  <a:lnTo>
                    <a:pt x="6096" y="390144"/>
                  </a:lnTo>
                  <a:lnTo>
                    <a:pt x="10668" y="405384"/>
                  </a:lnTo>
                  <a:lnTo>
                    <a:pt x="15240" y="422148"/>
                  </a:lnTo>
                  <a:lnTo>
                    <a:pt x="19812" y="437388"/>
                  </a:lnTo>
                  <a:lnTo>
                    <a:pt x="25908" y="451104"/>
                  </a:lnTo>
                  <a:lnTo>
                    <a:pt x="32004" y="466344"/>
                  </a:lnTo>
                  <a:lnTo>
                    <a:pt x="54864" y="507492"/>
                  </a:lnTo>
                  <a:lnTo>
                    <a:pt x="62484" y="517652"/>
                  </a:lnTo>
                  <a:lnTo>
                    <a:pt x="62484" y="326136"/>
                  </a:lnTo>
                  <a:lnTo>
                    <a:pt x="64008" y="312420"/>
                  </a:lnTo>
                  <a:lnTo>
                    <a:pt x="64008" y="300228"/>
                  </a:lnTo>
                  <a:lnTo>
                    <a:pt x="65532" y="286512"/>
                  </a:lnTo>
                  <a:lnTo>
                    <a:pt x="74676" y="248412"/>
                  </a:lnTo>
                  <a:lnTo>
                    <a:pt x="88392" y="211836"/>
                  </a:lnTo>
                  <a:lnTo>
                    <a:pt x="121920" y="160020"/>
                  </a:lnTo>
                  <a:lnTo>
                    <a:pt x="156972" y="123444"/>
                  </a:lnTo>
                  <a:lnTo>
                    <a:pt x="188976" y="102108"/>
                  </a:lnTo>
                  <a:lnTo>
                    <a:pt x="199644" y="94488"/>
                  </a:lnTo>
                  <a:lnTo>
                    <a:pt x="210312" y="89916"/>
                  </a:lnTo>
                  <a:lnTo>
                    <a:pt x="222504" y="83820"/>
                  </a:lnTo>
                  <a:lnTo>
                    <a:pt x="246888" y="74676"/>
                  </a:lnTo>
                  <a:lnTo>
                    <a:pt x="271272" y="68580"/>
                  </a:lnTo>
                  <a:lnTo>
                    <a:pt x="284988" y="67056"/>
                  </a:lnTo>
                  <a:lnTo>
                    <a:pt x="297180" y="64008"/>
                  </a:lnTo>
                  <a:lnTo>
                    <a:pt x="310896" y="64008"/>
                  </a:lnTo>
                  <a:lnTo>
                    <a:pt x="324612" y="62484"/>
                  </a:lnTo>
                  <a:lnTo>
                    <a:pt x="338328" y="64008"/>
                  </a:lnTo>
                  <a:lnTo>
                    <a:pt x="352044" y="64008"/>
                  </a:lnTo>
                  <a:lnTo>
                    <a:pt x="364236" y="65532"/>
                  </a:lnTo>
                  <a:lnTo>
                    <a:pt x="402336" y="74676"/>
                  </a:lnTo>
                  <a:lnTo>
                    <a:pt x="438912" y="88392"/>
                  </a:lnTo>
                  <a:lnTo>
                    <a:pt x="490728" y="121920"/>
                  </a:lnTo>
                  <a:lnTo>
                    <a:pt x="527304" y="156972"/>
                  </a:lnTo>
                  <a:lnTo>
                    <a:pt x="548640" y="188976"/>
                  </a:lnTo>
                  <a:lnTo>
                    <a:pt x="556260" y="199644"/>
                  </a:lnTo>
                  <a:lnTo>
                    <a:pt x="560832" y="210312"/>
                  </a:lnTo>
                  <a:lnTo>
                    <a:pt x="566928" y="222504"/>
                  </a:lnTo>
                  <a:lnTo>
                    <a:pt x="576072" y="246888"/>
                  </a:lnTo>
                  <a:lnTo>
                    <a:pt x="582168" y="271272"/>
                  </a:lnTo>
                  <a:lnTo>
                    <a:pt x="585216" y="284988"/>
                  </a:lnTo>
                  <a:lnTo>
                    <a:pt x="586740" y="298704"/>
                  </a:lnTo>
                  <a:lnTo>
                    <a:pt x="586740" y="310896"/>
                  </a:lnTo>
                  <a:lnTo>
                    <a:pt x="588264" y="324612"/>
                  </a:lnTo>
                  <a:lnTo>
                    <a:pt x="588264" y="517144"/>
                  </a:lnTo>
                  <a:lnTo>
                    <a:pt x="594360" y="509016"/>
                  </a:lnTo>
                  <a:lnTo>
                    <a:pt x="603504" y="495300"/>
                  </a:lnTo>
                  <a:lnTo>
                    <a:pt x="618744" y="467868"/>
                  </a:lnTo>
                  <a:lnTo>
                    <a:pt x="624840" y="452628"/>
                  </a:lnTo>
                  <a:lnTo>
                    <a:pt x="630936" y="438912"/>
                  </a:lnTo>
                  <a:lnTo>
                    <a:pt x="640080" y="408432"/>
                  </a:lnTo>
                  <a:lnTo>
                    <a:pt x="644652" y="391668"/>
                  </a:lnTo>
                  <a:lnTo>
                    <a:pt x="646176" y="376428"/>
                  </a:lnTo>
                  <a:lnTo>
                    <a:pt x="649224" y="359664"/>
                  </a:lnTo>
                  <a:lnTo>
                    <a:pt x="650748" y="342900"/>
                  </a:lnTo>
                  <a:close/>
                </a:path>
                <a:path w="650875" h="650875">
                  <a:moveTo>
                    <a:pt x="588264" y="517144"/>
                  </a:moveTo>
                  <a:lnTo>
                    <a:pt x="588264" y="338328"/>
                  </a:lnTo>
                  <a:lnTo>
                    <a:pt x="586740" y="352044"/>
                  </a:lnTo>
                  <a:lnTo>
                    <a:pt x="585216" y="364236"/>
                  </a:lnTo>
                  <a:lnTo>
                    <a:pt x="582168" y="377952"/>
                  </a:lnTo>
                  <a:lnTo>
                    <a:pt x="576072" y="402336"/>
                  </a:lnTo>
                  <a:lnTo>
                    <a:pt x="562356" y="438912"/>
                  </a:lnTo>
                  <a:lnTo>
                    <a:pt x="556260" y="449580"/>
                  </a:lnTo>
                  <a:lnTo>
                    <a:pt x="550164" y="461772"/>
                  </a:lnTo>
                  <a:lnTo>
                    <a:pt x="512064" y="510540"/>
                  </a:lnTo>
                  <a:lnTo>
                    <a:pt x="461772" y="550164"/>
                  </a:lnTo>
                  <a:lnTo>
                    <a:pt x="403860" y="576072"/>
                  </a:lnTo>
                  <a:lnTo>
                    <a:pt x="365760" y="585216"/>
                  </a:lnTo>
                  <a:lnTo>
                    <a:pt x="339852" y="588264"/>
                  </a:lnTo>
                  <a:lnTo>
                    <a:pt x="312420" y="588264"/>
                  </a:lnTo>
                  <a:lnTo>
                    <a:pt x="298704" y="586740"/>
                  </a:lnTo>
                  <a:lnTo>
                    <a:pt x="286512" y="585216"/>
                  </a:lnTo>
                  <a:lnTo>
                    <a:pt x="272796" y="582168"/>
                  </a:lnTo>
                  <a:lnTo>
                    <a:pt x="260604" y="580644"/>
                  </a:lnTo>
                  <a:lnTo>
                    <a:pt x="248412" y="576072"/>
                  </a:lnTo>
                  <a:lnTo>
                    <a:pt x="236220" y="573024"/>
                  </a:lnTo>
                  <a:lnTo>
                    <a:pt x="224028" y="568452"/>
                  </a:lnTo>
                  <a:lnTo>
                    <a:pt x="179832" y="544068"/>
                  </a:lnTo>
                  <a:lnTo>
                    <a:pt x="140208" y="512064"/>
                  </a:lnTo>
                  <a:lnTo>
                    <a:pt x="100584" y="461772"/>
                  </a:lnTo>
                  <a:lnTo>
                    <a:pt x="74676" y="403860"/>
                  </a:lnTo>
                  <a:lnTo>
                    <a:pt x="65532" y="365760"/>
                  </a:lnTo>
                  <a:lnTo>
                    <a:pt x="64008" y="353568"/>
                  </a:lnTo>
                  <a:lnTo>
                    <a:pt x="64008" y="339852"/>
                  </a:lnTo>
                  <a:lnTo>
                    <a:pt x="62484" y="326136"/>
                  </a:lnTo>
                  <a:lnTo>
                    <a:pt x="62484" y="517652"/>
                  </a:lnTo>
                  <a:lnTo>
                    <a:pt x="73152" y="531876"/>
                  </a:lnTo>
                  <a:lnTo>
                    <a:pt x="117348" y="576072"/>
                  </a:lnTo>
                  <a:lnTo>
                    <a:pt x="155448" y="603504"/>
                  </a:lnTo>
                  <a:lnTo>
                    <a:pt x="213360" y="630936"/>
                  </a:lnTo>
                  <a:lnTo>
                    <a:pt x="259080" y="644652"/>
                  </a:lnTo>
                  <a:lnTo>
                    <a:pt x="307848" y="650748"/>
                  </a:lnTo>
                  <a:lnTo>
                    <a:pt x="341376" y="650748"/>
                  </a:lnTo>
                  <a:lnTo>
                    <a:pt x="374904" y="647700"/>
                  </a:lnTo>
                  <a:lnTo>
                    <a:pt x="405384" y="641604"/>
                  </a:lnTo>
                  <a:lnTo>
                    <a:pt x="422148" y="637032"/>
                  </a:lnTo>
                  <a:lnTo>
                    <a:pt x="435864" y="630936"/>
                  </a:lnTo>
                  <a:lnTo>
                    <a:pt x="451104" y="626364"/>
                  </a:lnTo>
                  <a:lnTo>
                    <a:pt x="466344" y="618744"/>
                  </a:lnTo>
                  <a:lnTo>
                    <a:pt x="480060" y="612648"/>
                  </a:lnTo>
                  <a:lnTo>
                    <a:pt x="493776" y="603504"/>
                  </a:lnTo>
                  <a:lnTo>
                    <a:pt x="505968" y="595884"/>
                  </a:lnTo>
                  <a:lnTo>
                    <a:pt x="530352" y="577596"/>
                  </a:lnTo>
                  <a:lnTo>
                    <a:pt x="554736" y="556260"/>
                  </a:lnTo>
                  <a:lnTo>
                    <a:pt x="576072" y="533400"/>
                  </a:lnTo>
                  <a:lnTo>
                    <a:pt x="588264" y="51714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5096133" y="2939795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5064130" y="2907792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4" h="818514">
                  <a:moveTo>
                    <a:pt x="818388" y="429768"/>
                  </a:moveTo>
                  <a:lnTo>
                    <a:pt x="818388" y="387096"/>
                  </a:lnTo>
                  <a:lnTo>
                    <a:pt x="816864" y="367284"/>
                  </a:lnTo>
                  <a:lnTo>
                    <a:pt x="810768" y="326136"/>
                  </a:lnTo>
                  <a:lnTo>
                    <a:pt x="800100" y="286512"/>
                  </a:lnTo>
                  <a:lnTo>
                    <a:pt x="778764" y="231648"/>
                  </a:lnTo>
                  <a:lnTo>
                    <a:pt x="737616" y="163068"/>
                  </a:lnTo>
                  <a:lnTo>
                    <a:pt x="711708" y="134112"/>
                  </a:lnTo>
                  <a:lnTo>
                    <a:pt x="697992" y="118872"/>
                  </a:lnTo>
                  <a:lnTo>
                    <a:pt x="684276" y="105156"/>
                  </a:lnTo>
                  <a:lnTo>
                    <a:pt x="653796" y="80772"/>
                  </a:lnTo>
                  <a:lnTo>
                    <a:pt x="637032" y="70104"/>
                  </a:lnTo>
                  <a:lnTo>
                    <a:pt x="621792" y="59436"/>
                  </a:lnTo>
                  <a:lnTo>
                    <a:pt x="586740" y="39624"/>
                  </a:lnTo>
                  <a:lnTo>
                    <a:pt x="550164" y="24384"/>
                  </a:lnTo>
                  <a:lnTo>
                    <a:pt x="510540" y="12192"/>
                  </a:lnTo>
                  <a:lnTo>
                    <a:pt x="451104" y="1524"/>
                  </a:lnTo>
                  <a:lnTo>
                    <a:pt x="387096" y="0"/>
                  </a:lnTo>
                  <a:lnTo>
                    <a:pt x="368808" y="1406"/>
                  </a:lnTo>
                  <a:lnTo>
                    <a:pt x="367284" y="1524"/>
                  </a:lnTo>
                  <a:lnTo>
                    <a:pt x="345948" y="4572"/>
                  </a:lnTo>
                  <a:lnTo>
                    <a:pt x="286512" y="18288"/>
                  </a:lnTo>
                  <a:lnTo>
                    <a:pt x="268224" y="25908"/>
                  </a:lnTo>
                  <a:lnTo>
                    <a:pt x="249936" y="32004"/>
                  </a:lnTo>
                  <a:lnTo>
                    <a:pt x="213360" y="50292"/>
                  </a:lnTo>
                  <a:lnTo>
                    <a:pt x="179832" y="70104"/>
                  </a:lnTo>
                  <a:lnTo>
                    <a:pt x="149352" y="94488"/>
                  </a:lnTo>
                  <a:lnTo>
                    <a:pt x="134112" y="106680"/>
                  </a:lnTo>
                  <a:lnTo>
                    <a:pt x="105156" y="134112"/>
                  </a:lnTo>
                  <a:lnTo>
                    <a:pt x="80772" y="164592"/>
                  </a:lnTo>
                  <a:lnTo>
                    <a:pt x="48768" y="214884"/>
                  </a:lnTo>
                  <a:lnTo>
                    <a:pt x="24384" y="269748"/>
                  </a:lnTo>
                  <a:lnTo>
                    <a:pt x="12192" y="307848"/>
                  </a:lnTo>
                  <a:lnTo>
                    <a:pt x="4572" y="347472"/>
                  </a:lnTo>
                  <a:lnTo>
                    <a:pt x="0" y="388620"/>
                  </a:lnTo>
                  <a:lnTo>
                    <a:pt x="0" y="431292"/>
                  </a:lnTo>
                  <a:lnTo>
                    <a:pt x="1524" y="452628"/>
                  </a:lnTo>
                  <a:lnTo>
                    <a:pt x="4572" y="472440"/>
                  </a:lnTo>
                  <a:lnTo>
                    <a:pt x="18288" y="531876"/>
                  </a:lnTo>
                  <a:lnTo>
                    <a:pt x="25908" y="550164"/>
                  </a:lnTo>
                  <a:lnTo>
                    <a:pt x="32004" y="569976"/>
                  </a:lnTo>
                  <a:lnTo>
                    <a:pt x="41148" y="588264"/>
                  </a:lnTo>
                  <a:lnTo>
                    <a:pt x="59436" y="621792"/>
                  </a:lnTo>
                  <a:lnTo>
                    <a:pt x="62484" y="626581"/>
                  </a:lnTo>
                  <a:lnTo>
                    <a:pt x="62484" y="408432"/>
                  </a:lnTo>
                  <a:lnTo>
                    <a:pt x="67056" y="356616"/>
                  </a:lnTo>
                  <a:lnTo>
                    <a:pt x="79248" y="304800"/>
                  </a:lnTo>
                  <a:lnTo>
                    <a:pt x="105156" y="243840"/>
                  </a:lnTo>
                  <a:lnTo>
                    <a:pt x="114300" y="228600"/>
                  </a:lnTo>
                  <a:lnTo>
                    <a:pt x="121920" y="214884"/>
                  </a:lnTo>
                  <a:lnTo>
                    <a:pt x="132588" y="201168"/>
                  </a:lnTo>
                  <a:lnTo>
                    <a:pt x="143256" y="188976"/>
                  </a:lnTo>
                  <a:lnTo>
                    <a:pt x="153924" y="175260"/>
                  </a:lnTo>
                  <a:lnTo>
                    <a:pt x="188976" y="141732"/>
                  </a:lnTo>
                  <a:lnTo>
                    <a:pt x="230124" y="112776"/>
                  </a:lnTo>
                  <a:lnTo>
                    <a:pt x="275844" y="89916"/>
                  </a:lnTo>
                  <a:lnTo>
                    <a:pt x="323088" y="73152"/>
                  </a:lnTo>
                  <a:lnTo>
                    <a:pt x="358140" y="67056"/>
                  </a:lnTo>
                  <a:lnTo>
                    <a:pt x="374904" y="64008"/>
                  </a:lnTo>
                  <a:lnTo>
                    <a:pt x="391668" y="64008"/>
                  </a:lnTo>
                  <a:lnTo>
                    <a:pt x="409956" y="62484"/>
                  </a:lnTo>
                  <a:lnTo>
                    <a:pt x="446532" y="65532"/>
                  </a:lnTo>
                  <a:lnTo>
                    <a:pt x="513588" y="79248"/>
                  </a:lnTo>
                  <a:lnTo>
                    <a:pt x="560832" y="97536"/>
                  </a:lnTo>
                  <a:lnTo>
                    <a:pt x="589788" y="114300"/>
                  </a:lnTo>
                  <a:lnTo>
                    <a:pt x="603504" y="121920"/>
                  </a:lnTo>
                  <a:lnTo>
                    <a:pt x="630936" y="143256"/>
                  </a:lnTo>
                  <a:lnTo>
                    <a:pt x="655320" y="164592"/>
                  </a:lnTo>
                  <a:lnTo>
                    <a:pt x="665988" y="176784"/>
                  </a:lnTo>
                  <a:lnTo>
                    <a:pt x="676656" y="190500"/>
                  </a:lnTo>
                  <a:lnTo>
                    <a:pt x="687324" y="202692"/>
                  </a:lnTo>
                  <a:lnTo>
                    <a:pt x="714756" y="245364"/>
                  </a:lnTo>
                  <a:lnTo>
                    <a:pt x="740664" y="306324"/>
                  </a:lnTo>
                  <a:lnTo>
                    <a:pt x="751332" y="358140"/>
                  </a:lnTo>
                  <a:lnTo>
                    <a:pt x="754380" y="374904"/>
                  </a:lnTo>
                  <a:lnTo>
                    <a:pt x="755904" y="393192"/>
                  </a:lnTo>
                  <a:lnTo>
                    <a:pt x="755904" y="627452"/>
                  </a:lnTo>
                  <a:lnTo>
                    <a:pt x="760476" y="620268"/>
                  </a:lnTo>
                  <a:lnTo>
                    <a:pt x="778764" y="586740"/>
                  </a:lnTo>
                  <a:lnTo>
                    <a:pt x="794004" y="550164"/>
                  </a:lnTo>
                  <a:lnTo>
                    <a:pt x="806196" y="510540"/>
                  </a:lnTo>
                  <a:lnTo>
                    <a:pt x="816864" y="451104"/>
                  </a:lnTo>
                  <a:lnTo>
                    <a:pt x="818388" y="429768"/>
                  </a:lnTo>
                  <a:close/>
                </a:path>
                <a:path w="818514" h="818514">
                  <a:moveTo>
                    <a:pt x="755904" y="627452"/>
                  </a:moveTo>
                  <a:lnTo>
                    <a:pt x="755904" y="428244"/>
                  </a:lnTo>
                  <a:lnTo>
                    <a:pt x="754380" y="445008"/>
                  </a:lnTo>
                  <a:lnTo>
                    <a:pt x="751332" y="463296"/>
                  </a:lnTo>
                  <a:lnTo>
                    <a:pt x="745236" y="496824"/>
                  </a:lnTo>
                  <a:lnTo>
                    <a:pt x="740664" y="513588"/>
                  </a:lnTo>
                  <a:lnTo>
                    <a:pt x="734568" y="528828"/>
                  </a:lnTo>
                  <a:lnTo>
                    <a:pt x="728472" y="545592"/>
                  </a:lnTo>
                  <a:lnTo>
                    <a:pt x="720852" y="560832"/>
                  </a:lnTo>
                  <a:lnTo>
                    <a:pt x="713232" y="574548"/>
                  </a:lnTo>
                  <a:lnTo>
                    <a:pt x="705612" y="589788"/>
                  </a:lnTo>
                  <a:lnTo>
                    <a:pt x="696468" y="603504"/>
                  </a:lnTo>
                  <a:lnTo>
                    <a:pt x="685800" y="617220"/>
                  </a:lnTo>
                  <a:lnTo>
                    <a:pt x="676656" y="630936"/>
                  </a:lnTo>
                  <a:lnTo>
                    <a:pt x="629412" y="676656"/>
                  </a:lnTo>
                  <a:lnTo>
                    <a:pt x="574548" y="714756"/>
                  </a:lnTo>
                  <a:lnTo>
                    <a:pt x="527304" y="734568"/>
                  </a:lnTo>
                  <a:lnTo>
                    <a:pt x="512064" y="740664"/>
                  </a:lnTo>
                  <a:lnTo>
                    <a:pt x="495300" y="745236"/>
                  </a:lnTo>
                  <a:lnTo>
                    <a:pt x="461772" y="751332"/>
                  </a:lnTo>
                  <a:lnTo>
                    <a:pt x="443484" y="754380"/>
                  </a:lnTo>
                  <a:lnTo>
                    <a:pt x="426720" y="755904"/>
                  </a:lnTo>
                  <a:lnTo>
                    <a:pt x="390144" y="755904"/>
                  </a:lnTo>
                  <a:lnTo>
                    <a:pt x="373380" y="754380"/>
                  </a:lnTo>
                  <a:lnTo>
                    <a:pt x="356616" y="751332"/>
                  </a:lnTo>
                  <a:lnTo>
                    <a:pt x="338328" y="748284"/>
                  </a:lnTo>
                  <a:lnTo>
                    <a:pt x="289560" y="734568"/>
                  </a:lnTo>
                  <a:lnTo>
                    <a:pt x="228600" y="705612"/>
                  </a:lnTo>
                  <a:lnTo>
                    <a:pt x="201168" y="685800"/>
                  </a:lnTo>
                  <a:lnTo>
                    <a:pt x="188976" y="676656"/>
                  </a:lnTo>
                  <a:lnTo>
                    <a:pt x="152400" y="641604"/>
                  </a:lnTo>
                  <a:lnTo>
                    <a:pt x="112776" y="588264"/>
                  </a:lnTo>
                  <a:lnTo>
                    <a:pt x="89916" y="544068"/>
                  </a:lnTo>
                  <a:lnTo>
                    <a:pt x="83820" y="527304"/>
                  </a:lnTo>
                  <a:lnTo>
                    <a:pt x="77724" y="512064"/>
                  </a:lnTo>
                  <a:lnTo>
                    <a:pt x="73152" y="495300"/>
                  </a:lnTo>
                  <a:lnTo>
                    <a:pt x="67056" y="461772"/>
                  </a:lnTo>
                  <a:lnTo>
                    <a:pt x="64008" y="443484"/>
                  </a:lnTo>
                  <a:lnTo>
                    <a:pt x="64008" y="426720"/>
                  </a:lnTo>
                  <a:lnTo>
                    <a:pt x="62484" y="408432"/>
                  </a:lnTo>
                  <a:lnTo>
                    <a:pt x="62484" y="626581"/>
                  </a:lnTo>
                  <a:lnTo>
                    <a:pt x="70104" y="638556"/>
                  </a:lnTo>
                  <a:lnTo>
                    <a:pt x="106680" y="685800"/>
                  </a:lnTo>
                  <a:lnTo>
                    <a:pt x="134112" y="713232"/>
                  </a:lnTo>
                  <a:lnTo>
                    <a:pt x="164592" y="737616"/>
                  </a:lnTo>
                  <a:lnTo>
                    <a:pt x="198120" y="760476"/>
                  </a:lnTo>
                  <a:lnTo>
                    <a:pt x="233172" y="778764"/>
                  </a:lnTo>
                  <a:lnTo>
                    <a:pt x="269748" y="794004"/>
                  </a:lnTo>
                  <a:lnTo>
                    <a:pt x="307848" y="806196"/>
                  </a:lnTo>
                  <a:lnTo>
                    <a:pt x="347472" y="813816"/>
                  </a:lnTo>
                  <a:lnTo>
                    <a:pt x="387096" y="818270"/>
                  </a:lnTo>
                  <a:lnTo>
                    <a:pt x="431292" y="818388"/>
                  </a:lnTo>
                  <a:lnTo>
                    <a:pt x="451104" y="816972"/>
                  </a:lnTo>
                  <a:lnTo>
                    <a:pt x="492252" y="810768"/>
                  </a:lnTo>
                  <a:lnTo>
                    <a:pt x="551688" y="794004"/>
                  </a:lnTo>
                  <a:lnTo>
                    <a:pt x="588264" y="778764"/>
                  </a:lnTo>
                  <a:lnTo>
                    <a:pt x="655320" y="737616"/>
                  </a:lnTo>
                  <a:lnTo>
                    <a:pt x="685800" y="711708"/>
                  </a:lnTo>
                  <a:lnTo>
                    <a:pt x="713232" y="684276"/>
                  </a:lnTo>
                  <a:lnTo>
                    <a:pt x="737616" y="653796"/>
                  </a:lnTo>
                  <a:lnTo>
                    <a:pt x="749808" y="637032"/>
                  </a:lnTo>
                  <a:lnTo>
                    <a:pt x="755904" y="6274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3165225" y="2016251"/>
              <a:ext cx="754380" cy="756285"/>
            </a:xfrm>
            <a:custGeom>
              <a:avLst/>
              <a:gdLst/>
              <a:ahLst/>
              <a:cxnLst/>
              <a:rect l="l" t="t" r="r" b="b"/>
              <a:pathLst>
                <a:path w="754379" h="756285">
                  <a:moveTo>
                    <a:pt x="754379" y="377951"/>
                  </a:moveTo>
                  <a:lnTo>
                    <a:pt x="751436" y="330532"/>
                  </a:lnTo>
                  <a:lnTo>
                    <a:pt x="742845" y="284873"/>
                  </a:lnTo>
                  <a:lnTo>
                    <a:pt x="728964" y="241328"/>
                  </a:lnTo>
                  <a:lnTo>
                    <a:pt x="710151" y="200252"/>
                  </a:lnTo>
                  <a:lnTo>
                    <a:pt x="686764" y="161997"/>
                  </a:lnTo>
                  <a:lnTo>
                    <a:pt x="659160" y="126918"/>
                  </a:lnTo>
                  <a:lnTo>
                    <a:pt x="627699" y="95368"/>
                  </a:lnTo>
                  <a:lnTo>
                    <a:pt x="592737" y="67702"/>
                  </a:lnTo>
                  <a:lnTo>
                    <a:pt x="554633" y="44272"/>
                  </a:lnTo>
                  <a:lnTo>
                    <a:pt x="513744" y="25434"/>
                  </a:lnTo>
                  <a:lnTo>
                    <a:pt x="470429" y="11539"/>
                  </a:lnTo>
                  <a:lnTo>
                    <a:pt x="425046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046" y="752960"/>
                  </a:lnTo>
                  <a:lnTo>
                    <a:pt x="470429" y="744364"/>
                  </a:lnTo>
                  <a:lnTo>
                    <a:pt x="513744" y="730469"/>
                  </a:lnTo>
                  <a:lnTo>
                    <a:pt x="554633" y="711630"/>
                  </a:lnTo>
                  <a:lnTo>
                    <a:pt x="592737" y="688201"/>
                  </a:lnTo>
                  <a:lnTo>
                    <a:pt x="627699" y="660535"/>
                  </a:lnTo>
                  <a:lnTo>
                    <a:pt x="659160" y="628985"/>
                  </a:lnTo>
                  <a:lnTo>
                    <a:pt x="686764" y="593906"/>
                  </a:lnTo>
                  <a:lnTo>
                    <a:pt x="710151" y="555651"/>
                  </a:lnTo>
                  <a:lnTo>
                    <a:pt x="728964" y="514575"/>
                  </a:lnTo>
                  <a:lnTo>
                    <a:pt x="742845" y="471030"/>
                  </a:lnTo>
                  <a:lnTo>
                    <a:pt x="751436" y="425371"/>
                  </a:lnTo>
                  <a:lnTo>
                    <a:pt x="754379" y="37795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3143890" y="1994916"/>
              <a:ext cx="797560" cy="797560"/>
            </a:xfrm>
            <a:custGeom>
              <a:avLst/>
              <a:gdLst/>
              <a:ahLst/>
              <a:cxnLst/>
              <a:rect l="l" t="t" r="r" b="b"/>
              <a:pathLst>
                <a:path w="797560" h="797560">
                  <a:moveTo>
                    <a:pt x="797052" y="419100"/>
                  </a:moveTo>
                  <a:lnTo>
                    <a:pt x="797052" y="379476"/>
                  </a:lnTo>
                  <a:lnTo>
                    <a:pt x="795528" y="358140"/>
                  </a:lnTo>
                  <a:lnTo>
                    <a:pt x="789432" y="318516"/>
                  </a:lnTo>
                  <a:lnTo>
                    <a:pt x="784860" y="300228"/>
                  </a:lnTo>
                  <a:lnTo>
                    <a:pt x="780288" y="280416"/>
                  </a:lnTo>
                  <a:lnTo>
                    <a:pt x="772668" y="262128"/>
                  </a:lnTo>
                  <a:lnTo>
                    <a:pt x="766572" y="243840"/>
                  </a:lnTo>
                  <a:lnTo>
                    <a:pt x="758952" y="225552"/>
                  </a:lnTo>
                  <a:lnTo>
                    <a:pt x="740664" y="192024"/>
                  </a:lnTo>
                  <a:lnTo>
                    <a:pt x="729996" y="176784"/>
                  </a:lnTo>
                  <a:lnTo>
                    <a:pt x="717804" y="160020"/>
                  </a:lnTo>
                  <a:lnTo>
                    <a:pt x="707136" y="144780"/>
                  </a:lnTo>
                  <a:lnTo>
                    <a:pt x="667512" y="103632"/>
                  </a:lnTo>
                  <a:lnTo>
                    <a:pt x="637032" y="79248"/>
                  </a:lnTo>
                  <a:lnTo>
                    <a:pt x="605028" y="57912"/>
                  </a:lnTo>
                  <a:lnTo>
                    <a:pt x="571500" y="39624"/>
                  </a:lnTo>
                  <a:lnTo>
                    <a:pt x="536448" y="24384"/>
                  </a:lnTo>
                  <a:lnTo>
                    <a:pt x="498348" y="12192"/>
                  </a:lnTo>
                  <a:lnTo>
                    <a:pt x="440436" y="1524"/>
                  </a:lnTo>
                  <a:lnTo>
                    <a:pt x="419100" y="0"/>
                  </a:lnTo>
                  <a:lnTo>
                    <a:pt x="377952" y="0"/>
                  </a:lnTo>
                  <a:lnTo>
                    <a:pt x="318516" y="7620"/>
                  </a:lnTo>
                  <a:lnTo>
                    <a:pt x="243840" y="30480"/>
                  </a:lnTo>
                  <a:lnTo>
                    <a:pt x="225552" y="39624"/>
                  </a:lnTo>
                  <a:lnTo>
                    <a:pt x="208788" y="47244"/>
                  </a:lnTo>
                  <a:lnTo>
                    <a:pt x="192024" y="57912"/>
                  </a:lnTo>
                  <a:lnTo>
                    <a:pt x="175260" y="67056"/>
                  </a:lnTo>
                  <a:lnTo>
                    <a:pt x="144780" y="91440"/>
                  </a:lnTo>
                  <a:lnTo>
                    <a:pt x="103632" y="129540"/>
                  </a:lnTo>
                  <a:lnTo>
                    <a:pt x="79248" y="160020"/>
                  </a:lnTo>
                  <a:lnTo>
                    <a:pt x="57912" y="192024"/>
                  </a:lnTo>
                  <a:lnTo>
                    <a:pt x="39624" y="225552"/>
                  </a:lnTo>
                  <a:lnTo>
                    <a:pt x="24384" y="260604"/>
                  </a:lnTo>
                  <a:lnTo>
                    <a:pt x="12192" y="298704"/>
                  </a:lnTo>
                  <a:lnTo>
                    <a:pt x="4572" y="336804"/>
                  </a:lnTo>
                  <a:lnTo>
                    <a:pt x="0" y="377952"/>
                  </a:lnTo>
                  <a:lnTo>
                    <a:pt x="0" y="419100"/>
                  </a:lnTo>
                  <a:lnTo>
                    <a:pt x="7620" y="478536"/>
                  </a:lnTo>
                  <a:lnTo>
                    <a:pt x="16764" y="516636"/>
                  </a:lnTo>
                  <a:lnTo>
                    <a:pt x="24384" y="534924"/>
                  </a:lnTo>
                  <a:lnTo>
                    <a:pt x="30480" y="553212"/>
                  </a:lnTo>
                  <a:lnTo>
                    <a:pt x="38100" y="571500"/>
                  </a:lnTo>
                  <a:lnTo>
                    <a:pt x="41148" y="577088"/>
                  </a:lnTo>
                  <a:lnTo>
                    <a:pt x="41148" y="399288"/>
                  </a:lnTo>
                  <a:lnTo>
                    <a:pt x="45720" y="344424"/>
                  </a:lnTo>
                  <a:lnTo>
                    <a:pt x="48768" y="327660"/>
                  </a:lnTo>
                  <a:lnTo>
                    <a:pt x="53340" y="309372"/>
                  </a:lnTo>
                  <a:lnTo>
                    <a:pt x="62484" y="275844"/>
                  </a:lnTo>
                  <a:lnTo>
                    <a:pt x="70104" y="260604"/>
                  </a:lnTo>
                  <a:lnTo>
                    <a:pt x="76200" y="243840"/>
                  </a:lnTo>
                  <a:lnTo>
                    <a:pt x="83820" y="228600"/>
                  </a:lnTo>
                  <a:lnTo>
                    <a:pt x="92964" y="214884"/>
                  </a:lnTo>
                  <a:lnTo>
                    <a:pt x="102108" y="199644"/>
                  </a:lnTo>
                  <a:lnTo>
                    <a:pt x="134112" y="158496"/>
                  </a:lnTo>
                  <a:lnTo>
                    <a:pt x="146304" y="146304"/>
                  </a:lnTo>
                  <a:lnTo>
                    <a:pt x="158496" y="135636"/>
                  </a:lnTo>
                  <a:lnTo>
                    <a:pt x="170688" y="123444"/>
                  </a:lnTo>
                  <a:lnTo>
                    <a:pt x="228600" y="85344"/>
                  </a:lnTo>
                  <a:lnTo>
                    <a:pt x="275844" y="64008"/>
                  </a:lnTo>
                  <a:lnTo>
                    <a:pt x="291084" y="57912"/>
                  </a:lnTo>
                  <a:lnTo>
                    <a:pt x="309372" y="53340"/>
                  </a:lnTo>
                  <a:lnTo>
                    <a:pt x="326136" y="48768"/>
                  </a:lnTo>
                  <a:lnTo>
                    <a:pt x="344424" y="45720"/>
                  </a:lnTo>
                  <a:lnTo>
                    <a:pt x="361188" y="44196"/>
                  </a:lnTo>
                  <a:lnTo>
                    <a:pt x="397764" y="41148"/>
                  </a:lnTo>
                  <a:lnTo>
                    <a:pt x="452628" y="45720"/>
                  </a:lnTo>
                  <a:lnTo>
                    <a:pt x="504444" y="57912"/>
                  </a:lnTo>
                  <a:lnTo>
                    <a:pt x="536448" y="70104"/>
                  </a:lnTo>
                  <a:lnTo>
                    <a:pt x="553212" y="76200"/>
                  </a:lnTo>
                  <a:lnTo>
                    <a:pt x="568452" y="85344"/>
                  </a:lnTo>
                  <a:lnTo>
                    <a:pt x="583692" y="92964"/>
                  </a:lnTo>
                  <a:lnTo>
                    <a:pt x="597408" y="102108"/>
                  </a:lnTo>
                  <a:lnTo>
                    <a:pt x="638556" y="134112"/>
                  </a:lnTo>
                  <a:lnTo>
                    <a:pt x="673608" y="170688"/>
                  </a:lnTo>
                  <a:lnTo>
                    <a:pt x="704088" y="213360"/>
                  </a:lnTo>
                  <a:lnTo>
                    <a:pt x="726948" y="259080"/>
                  </a:lnTo>
                  <a:lnTo>
                    <a:pt x="748284" y="326136"/>
                  </a:lnTo>
                  <a:lnTo>
                    <a:pt x="755904" y="397764"/>
                  </a:lnTo>
                  <a:lnTo>
                    <a:pt x="755904" y="574548"/>
                  </a:lnTo>
                  <a:lnTo>
                    <a:pt x="757428" y="571500"/>
                  </a:lnTo>
                  <a:lnTo>
                    <a:pt x="778764" y="518160"/>
                  </a:lnTo>
                  <a:lnTo>
                    <a:pt x="789432" y="480060"/>
                  </a:lnTo>
                  <a:lnTo>
                    <a:pt x="795528" y="440436"/>
                  </a:lnTo>
                  <a:lnTo>
                    <a:pt x="797052" y="419100"/>
                  </a:lnTo>
                  <a:close/>
                </a:path>
                <a:path w="797560" h="797560">
                  <a:moveTo>
                    <a:pt x="755904" y="574548"/>
                  </a:moveTo>
                  <a:lnTo>
                    <a:pt x="755904" y="397764"/>
                  </a:lnTo>
                  <a:lnTo>
                    <a:pt x="754380" y="416052"/>
                  </a:lnTo>
                  <a:lnTo>
                    <a:pt x="754380" y="434340"/>
                  </a:lnTo>
                  <a:lnTo>
                    <a:pt x="751332" y="452628"/>
                  </a:lnTo>
                  <a:lnTo>
                    <a:pt x="748284" y="469392"/>
                  </a:lnTo>
                  <a:lnTo>
                    <a:pt x="743712" y="487680"/>
                  </a:lnTo>
                  <a:lnTo>
                    <a:pt x="734568" y="521208"/>
                  </a:lnTo>
                  <a:lnTo>
                    <a:pt x="726948" y="536448"/>
                  </a:lnTo>
                  <a:lnTo>
                    <a:pt x="720852" y="553212"/>
                  </a:lnTo>
                  <a:lnTo>
                    <a:pt x="694944" y="597408"/>
                  </a:lnTo>
                  <a:lnTo>
                    <a:pt x="662940" y="638556"/>
                  </a:lnTo>
                  <a:lnTo>
                    <a:pt x="626364" y="673608"/>
                  </a:lnTo>
                  <a:lnTo>
                    <a:pt x="583692" y="704088"/>
                  </a:lnTo>
                  <a:lnTo>
                    <a:pt x="568452" y="711708"/>
                  </a:lnTo>
                  <a:lnTo>
                    <a:pt x="553212" y="720852"/>
                  </a:lnTo>
                  <a:lnTo>
                    <a:pt x="537972" y="726948"/>
                  </a:lnTo>
                  <a:lnTo>
                    <a:pt x="521208" y="733044"/>
                  </a:lnTo>
                  <a:lnTo>
                    <a:pt x="505968" y="739140"/>
                  </a:lnTo>
                  <a:lnTo>
                    <a:pt x="487680" y="743712"/>
                  </a:lnTo>
                  <a:lnTo>
                    <a:pt x="470916" y="748284"/>
                  </a:lnTo>
                  <a:lnTo>
                    <a:pt x="452628" y="751332"/>
                  </a:lnTo>
                  <a:lnTo>
                    <a:pt x="435864" y="754380"/>
                  </a:lnTo>
                  <a:lnTo>
                    <a:pt x="417576" y="754380"/>
                  </a:lnTo>
                  <a:lnTo>
                    <a:pt x="399288" y="755904"/>
                  </a:lnTo>
                  <a:lnTo>
                    <a:pt x="381000" y="755904"/>
                  </a:lnTo>
                  <a:lnTo>
                    <a:pt x="362712" y="754380"/>
                  </a:lnTo>
                  <a:lnTo>
                    <a:pt x="344424" y="751332"/>
                  </a:lnTo>
                  <a:lnTo>
                    <a:pt x="327660" y="748284"/>
                  </a:lnTo>
                  <a:lnTo>
                    <a:pt x="309372" y="745236"/>
                  </a:lnTo>
                  <a:lnTo>
                    <a:pt x="292608" y="739140"/>
                  </a:lnTo>
                  <a:lnTo>
                    <a:pt x="275844" y="734568"/>
                  </a:lnTo>
                  <a:lnTo>
                    <a:pt x="260604" y="728472"/>
                  </a:lnTo>
                  <a:lnTo>
                    <a:pt x="213360" y="704088"/>
                  </a:lnTo>
                  <a:lnTo>
                    <a:pt x="185928" y="684276"/>
                  </a:lnTo>
                  <a:lnTo>
                    <a:pt x="172212" y="675132"/>
                  </a:lnTo>
                  <a:lnTo>
                    <a:pt x="134112" y="638556"/>
                  </a:lnTo>
                  <a:lnTo>
                    <a:pt x="103632" y="598932"/>
                  </a:lnTo>
                  <a:lnTo>
                    <a:pt x="92964" y="583692"/>
                  </a:lnTo>
                  <a:lnTo>
                    <a:pt x="85344" y="569976"/>
                  </a:lnTo>
                  <a:lnTo>
                    <a:pt x="77724" y="553212"/>
                  </a:lnTo>
                  <a:lnTo>
                    <a:pt x="70104" y="537972"/>
                  </a:lnTo>
                  <a:lnTo>
                    <a:pt x="64008" y="521208"/>
                  </a:lnTo>
                  <a:lnTo>
                    <a:pt x="57912" y="505968"/>
                  </a:lnTo>
                  <a:lnTo>
                    <a:pt x="53340" y="487680"/>
                  </a:lnTo>
                  <a:lnTo>
                    <a:pt x="48768" y="470916"/>
                  </a:lnTo>
                  <a:lnTo>
                    <a:pt x="45720" y="454152"/>
                  </a:lnTo>
                  <a:lnTo>
                    <a:pt x="41148" y="399288"/>
                  </a:lnTo>
                  <a:lnTo>
                    <a:pt x="41148" y="577088"/>
                  </a:lnTo>
                  <a:lnTo>
                    <a:pt x="56388" y="605028"/>
                  </a:lnTo>
                  <a:lnTo>
                    <a:pt x="67056" y="621792"/>
                  </a:lnTo>
                  <a:lnTo>
                    <a:pt x="79248" y="637032"/>
                  </a:lnTo>
                  <a:lnTo>
                    <a:pt x="89916" y="652272"/>
                  </a:lnTo>
                  <a:lnTo>
                    <a:pt x="103632" y="665988"/>
                  </a:lnTo>
                  <a:lnTo>
                    <a:pt x="115824" y="679704"/>
                  </a:lnTo>
                  <a:lnTo>
                    <a:pt x="129540" y="693420"/>
                  </a:lnTo>
                  <a:lnTo>
                    <a:pt x="160020" y="717804"/>
                  </a:lnTo>
                  <a:lnTo>
                    <a:pt x="190500" y="739140"/>
                  </a:lnTo>
                  <a:lnTo>
                    <a:pt x="207264" y="749808"/>
                  </a:lnTo>
                  <a:lnTo>
                    <a:pt x="225552" y="757428"/>
                  </a:lnTo>
                  <a:lnTo>
                    <a:pt x="242316" y="766572"/>
                  </a:lnTo>
                  <a:lnTo>
                    <a:pt x="278892" y="778764"/>
                  </a:lnTo>
                  <a:lnTo>
                    <a:pt x="316992" y="789432"/>
                  </a:lnTo>
                  <a:lnTo>
                    <a:pt x="356616" y="795528"/>
                  </a:lnTo>
                  <a:lnTo>
                    <a:pt x="377952" y="797052"/>
                  </a:lnTo>
                  <a:lnTo>
                    <a:pt x="419100" y="797052"/>
                  </a:lnTo>
                  <a:lnTo>
                    <a:pt x="478536" y="789432"/>
                  </a:lnTo>
                  <a:lnTo>
                    <a:pt x="516636" y="780288"/>
                  </a:lnTo>
                  <a:lnTo>
                    <a:pt x="571500" y="758952"/>
                  </a:lnTo>
                  <a:lnTo>
                    <a:pt x="605028" y="740664"/>
                  </a:lnTo>
                  <a:lnTo>
                    <a:pt x="637032" y="719328"/>
                  </a:lnTo>
                  <a:lnTo>
                    <a:pt x="693420" y="667512"/>
                  </a:lnTo>
                  <a:lnTo>
                    <a:pt x="717804" y="637032"/>
                  </a:lnTo>
                  <a:lnTo>
                    <a:pt x="748284" y="589788"/>
                  </a:lnTo>
                  <a:lnTo>
                    <a:pt x="755904" y="574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3249045" y="2100071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586739" y="294131"/>
                  </a:moveTo>
                  <a:lnTo>
                    <a:pt x="582908" y="246270"/>
                  </a:lnTo>
                  <a:lnTo>
                    <a:pt x="571816" y="200924"/>
                  </a:lnTo>
                  <a:lnTo>
                    <a:pt x="554068" y="158686"/>
                  </a:lnTo>
                  <a:lnTo>
                    <a:pt x="530266" y="120152"/>
                  </a:lnTo>
                  <a:lnTo>
                    <a:pt x="501014" y="85915"/>
                  </a:lnTo>
                  <a:lnTo>
                    <a:pt x="466917" y="56570"/>
                  </a:lnTo>
                  <a:lnTo>
                    <a:pt x="428576" y="32712"/>
                  </a:lnTo>
                  <a:lnTo>
                    <a:pt x="386596" y="14935"/>
                  </a:lnTo>
                  <a:lnTo>
                    <a:pt x="341580" y="3832"/>
                  </a:lnTo>
                  <a:lnTo>
                    <a:pt x="294131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1"/>
                  </a:lnTo>
                  <a:lnTo>
                    <a:pt x="3832" y="341580"/>
                  </a:lnTo>
                  <a:lnTo>
                    <a:pt x="14935" y="386596"/>
                  </a:lnTo>
                  <a:lnTo>
                    <a:pt x="32712" y="428576"/>
                  </a:lnTo>
                  <a:lnTo>
                    <a:pt x="56570" y="466917"/>
                  </a:lnTo>
                  <a:lnTo>
                    <a:pt x="85915" y="501014"/>
                  </a:lnTo>
                  <a:lnTo>
                    <a:pt x="120152" y="530266"/>
                  </a:lnTo>
                  <a:lnTo>
                    <a:pt x="158686" y="554068"/>
                  </a:lnTo>
                  <a:lnTo>
                    <a:pt x="200924" y="571816"/>
                  </a:lnTo>
                  <a:lnTo>
                    <a:pt x="246270" y="582908"/>
                  </a:lnTo>
                  <a:lnTo>
                    <a:pt x="294131" y="586739"/>
                  </a:lnTo>
                  <a:lnTo>
                    <a:pt x="341580" y="582908"/>
                  </a:lnTo>
                  <a:lnTo>
                    <a:pt x="386596" y="571816"/>
                  </a:lnTo>
                  <a:lnTo>
                    <a:pt x="428576" y="554068"/>
                  </a:lnTo>
                  <a:lnTo>
                    <a:pt x="466917" y="530266"/>
                  </a:lnTo>
                  <a:lnTo>
                    <a:pt x="501014" y="501014"/>
                  </a:lnTo>
                  <a:lnTo>
                    <a:pt x="530266" y="466917"/>
                  </a:lnTo>
                  <a:lnTo>
                    <a:pt x="554068" y="428576"/>
                  </a:lnTo>
                  <a:lnTo>
                    <a:pt x="571816" y="386596"/>
                  </a:lnTo>
                  <a:lnTo>
                    <a:pt x="582908" y="341580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3227710" y="2078736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19">
                  <a:moveTo>
                    <a:pt x="629412" y="332232"/>
                  </a:moveTo>
                  <a:lnTo>
                    <a:pt x="629412" y="298704"/>
                  </a:lnTo>
                  <a:lnTo>
                    <a:pt x="626364" y="268224"/>
                  </a:lnTo>
                  <a:lnTo>
                    <a:pt x="615696" y="220980"/>
                  </a:lnTo>
                  <a:lnTo>
                    <a:pt x="598932" y="178308"/>
                  </a:lnTo>
                  <a:lnTo>
                    <a:pt x="583692" y="152400"/>
                  </a:lnTo>
                  <a:lnTo>
                    <a:pt x="576072" y="138684"/>
                  </a:lnTo>
                  <a:lnTo>
                    <a:pt x="537972" y="92964"/>
                  </a:lnTo>
                  <a:lnTo>
                    <a:pt x="492252" y="54864"/>
                  </a:lnTo>
                  <a:lnTo>
                    <a:pt x="451104" y="32004"/>
                  </a:lnTo>
                  <a:lnTo>
                    <a:pt x="437388" y="24384"/>
                  </a:lnTo>
                  <a:lnTo>
                    <a:pt x="423672" y="19812"/>
                  </a:lnTo>
                  <a:lnTo>
                    <a:pt x="408432" y="13716"/>
                  </a:lnTo>
                  <a:lnTo>
                    <a:pt x="393192" y="10668"/>
                  </a:lnTo>
                  <a:lnTo>
                    <a:pt x="377952" y="6096"/>
                  </a:lnTo>
                  <a:lnTo>
                    <a:pt x="362712" y="3048"/>
                  </a:lnTo>
                  <a:lnTo>
                    <a:pt x="347472" y="1524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3464" y="1524"/>
                  </a:lnTo>
                  <a:lnTo>
                    <a:pt x="266700" y="3048"/>
                  </a:lnTo>
                  <a:lnTo>
                    <a:pt x="220980" y="13716"/>
                  </a:lnTo>
                  <a:lnTo>
                    <a:pt x="178308" y="30480"/>
                  </a:lnTo>
                  <a:lnTo>
                    <a:pt x="152400" y="45720"/>
                  </a:lnTo>
                  <a:lnTo>
                    <a:pt x="138684" y="53340"/>
                  </a:lnTo>
                  <a:lnTo>
                    <a:pt x="115824" y="71628"/>
                  </a:lnTo>
                  <a:lnTo>
                    <a:pt x="92964" y="91440"/>
                  </a:lnTo>
                  <a:lnTo>
                    <a:pt x="71628" y="114300"/>
                  </a:lnTo>
                  <a:lnTo>
                    <a:pt x="54864" y="138684"/>
                  </a:lnTo>
                  <a:lnTo>
                    <a:pt x="45720" y="150876"/>
                  </a:lnTo>
                  <a:lnTo>
                    <a:pt x="30480" y="178308"/>
                  </a:lnTo>
                  <a:lnTo>
                    <a:pt x="24384" y="192024"/>
                  </a:lnTo>
                  <a:lnTo>
                    <a:pt x="19812" y="205740"/>
                  </a:lnTo>
                  <a:lnTo>
                    <a:pt x="13716" y="220980"/>
                  </a:lnTo>
                  <a:lnTo>
                    <a:pt x="9144" y="236220"/>
                  </a:lnTo>
                  <a:lnTo>
                    <a:pt x="3048" y="26670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9144" y="393192"/>
                  </a:lnTo>
                  <a:lnTo>
                    <a:pt x="24384" y="437388"/>
                  </a:lnTo>
                  <a:lnTo>
                    <a:pt x="41148" y="470306"/>
                  </a:lnTo>
                  <a:lnTo>
                    <a:pt x="41148" y="315468"/>
                  </a:lnTo>
                  <a:lnTo>
                    <a:pt x="42672" y="301752"/>
                  </a:lnTo>
                  <a:lnTo>
                    <a:pt x="42672" y="288036"/>
                  </a:lnTo>
                  <a:lnTo>
                    <a:pt x="44196" y="274320"/>
                  </a:lnTo>
                  <a:lnTo>
                    <a:pt x="53340" y="234696"/>
                  </a:lnTo>
                  <a:lnTo>
                    <a:pt x="68580" y="196596"/>
                  </a:lnTo>
                  <a:lnTo>
                    <a:pt x="74676" y="185928"/>
                  </a:lnTo>
                  <a:lnTo>
                    <a:pt x="80772" y="173736"/>
                  </a:lnTo>
                  <a:lnTo>
                    <a:pt x="103632" y="141732"/>
                  </a:lnTo>
                  <a:lnTo>
                    <a:pt x="140208" y="105156"/>
                  </a:lnTo>
                  <a:lnTo>
                    <a:pt x="172212" y="82296"/>
                  </a:lnTo>
                  <a:lnTo>
                    <a:pt x="184404" y="74676"/>
                  </a:lnTo>
                  <a:lnTo>
                    <a:pt x="195072" y="68580"/>
                  </a:lnTo>
                  <a:lnTo>
                    <a:pt x="208788" y="64008"/>
                  </a:lnTo>
                  <a:lnTo>
                    <a:pt x="245364" y="50292"/>
                  </a:lnTo>
                  <a:lnTo>
                    <a:pt x="259080" y="47244"/>
                  </a:lnTo>
                  <a:lnTo>
                    <a:pt x="300228" y="42672"/>
                  </a:lnTo>
                  <a:lnTo>
                    <a:pt x="341376" y="42672"/>
                  </a:lnTo>
                  <a:lnTo>
                    <a:pt x="355092" y="45720"/>
                  </a:lnTo>
                  <a:lnTo>
                    <a:pt x="368808" y="47244"/>
                  </a:lnTo>
                  <a:lnTo>
                    <a:pt x="382524" y="50292"/>
                  </a:lnTo>
                  <a:lnTo>
                    <a:pt x="394716" y="54864"/>
                  </a:lnTo>
                  <a:lnTo>
                    <a:pt x="408432" y="57912"/>
                  </a:lnTo>
                  <a:lnTo>
                    <a:pt x="420624" y="64008"/>
                  </a:lnTo>
                  <a:lnTo>
                    <a:pt x="432816" y="68580"/>
                  </a:lnTo>
                  <a:lnTo>
                    <a:pt x="445008" y="74676"/>
                  </a:lnTo>
                  <a:lnTo>
                    <a:pt x="487680" y="103632"/>
                  </a:lnTo>
                  <a:lnTo>
                    <a:pt x="524256" y="140208"/>
                  </a:lnTo>
                  <a:lnTo>
                    <a:pt x="547116" y="173736"/>
                  </a:lnTo>
                  <a:lnTo>
                    <a:pt x="554736" y="184404"/>
                  </a:lnTo>
                  <a:lnTo>
                    <a:pt x="560832" y="196596"/>
                  </a:lnTo>
                  <a:lnTo>
                    <a:pt x="565404" y="208788"/>
                  </a:lnTo>
                  <a:lnTo>
                    <a:pt x="571500" y="220980"/>
                  </a:lnTo>
                  <a:lnTo>
                    <a:pt x="574548" y="233172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3692" y="272796"/>
                  </a:lnTo>
                  <a:lnTo>
                    <a:pt x="586740" y="286512"/>
                  </a:lnTo>
                  <a:lnTo>
                    <a:pt x="586740" y="300228"/>
                  </a:lnTo>
                  <a:lnTo>
                    <a:pt x="588264" y="313944"/>
                  </a:lnTo>
                  <a:lnTo>
                    <a:pt x="588264" y="470306"/>
                  </a:lnTo>
                  <a:lnTo>
                    <a:pt x="591312" y="464820"/>
                  </a:lnTo>
                  <a:lnTo>
                    <a:pt x="598932" y="452628"/>
                  </a:lnTo>
                  <a:lnTo>
                    <a:pt x="605028" y="437388"/>
                  </a:lnTo>
                  <a:lnTo>
                    <a:pt x="609600" y="423672"/>
                  </a:lnTo>
                  <a:lnTo>
                    <a:pt x="615696" y="408432"/>
                  </a:lnTo>
                  <a:lnTo>
                    <a:pt x="620268" y="394716"/>
                  </a:lnTo>
                  <a:lnTo>
                    <a:pt x="623316" y="379476"/>
                  </a:lnTo>
                  <a:lnTo>
                    <a:pt x="626364" y="362712"/>
                  </a:lnTo>
                  <a:lnTo>
                    <a:pt x="629412" y="332232"/>
                  </a:lnTo>
                  <a:close/>
                </a:path>
                <a:path w="629920" h="629919">
                  <a:moveTo>
                    <a:pt x="588264" y="470306"/>
                  </a:moveTo>
                  <a:lnTo>
                    <a:pt x="588264" y="313944"/>
                  </a:lnTo>
                  <a:lnTo>
                    <a:pt x="586740" y="329184"/>
                  </a:lnTo>
                  <a:lnTo>
                    <a:pt x="586740" y="342900"/>
                  </a:lnTo>
                  <a:lnTo>
                    <a:pt x="585216" y="356616"/>
                  </a:lnTo>
                  <a:lnTo>
                    <a:pt x="582168" y="368808"/>
                  </a:lnTo>
                  <a:lnTo>
                    <a:pt x="576072" y="396240"/>
                  </a:lnTo>
                  <a:lnTo>
                    <a:pt x="566928" y="420624"/>
                  </a:lnTo>
                  <a:lnTo>
                    <a:pt x="548640" y="455676"/>
                  </a:lnTo>
                  <a:lnTo>
                    <a:pt x="525780" y="487680"/>
                  </a:lnTo>
                  <a:lnTo>
                    <a:pt x="489204" y="524256"/>
                  </a:lnTo>
                  <a:lnTo>
                    <a:pt x="457200" y="548640"/>
                  </a:lnTo>
                  <a:lnTo>
                    <a:pt x="432816" y="560832"/>
                  </a:lnTo>
                  <a:lnTo>
                    <a:pt x="422148" y="566928"/>
                  </a:lnTo>
                  <a:lnTo>
                    <a:pt x="408432" y="571500"/>
                  </a:lnTo>
                  <a:lnTo>
                    <a:pt x="396240" y="576072"/>
                  </a:lnTo>
                  <a:lnTo>
                    <a:pt x="384048" y="579120"/>
                  </a:lnTo>
                  <a:lnTo>
                    <a:pt x="356616" y="585216"/>
                  </a:lnTo>
                  <a:lnTo>
                    <a:pt x="342900" y="586740"/>
                  </a:lnTo>
                  <a:lnTo>
                    <a:pt x="329184" y="586740"/>
                  </a:lnTo>
                  <a:lnTo>
                    <a:pt x="315468" y="588264"/>
                  </a:lnTo>
                  <a:lnTo>
                    <a:pt x="301752" y="586740"/>
                  </a:lnTo>
                  <a:lnTo>
                    <a:pt x="288036" y="586740"/>
                  </a:lnTo>
                  <a:lnTo>
                    <a:pt x="274320" y="585216"/>
                  </a:lnTo>
                  <a:lnTo>
                    <a:pt x="234696" y="576072"/>
                  </a:lnTo>
                  <a:lnTo>
                    <a:pt x="184404" y="554736"/>
                  </a:lnTo>
                  <a:lnTo>
                    <a:pt x="141732" y="525780"/>
                  </a:lnTo>
                  <a:lnTo>
                    <a:pt x="105156" y="489204"/>
                  </a:lnTo>
                  <a:lnTo>
                    <a:pt x="82296" y="457200"/>
                  </a:lnTo>
                  <a:lnTo>
                    <a:pt x="74676" y="445008"/>
                  </a:lnTo>
                  <a:lnTo>
                    <a:pt x="68580" y="434340"/>
                  </a:lnTo>
                  <a:lnTo>
                    <a:pt x="64008" y="422148"/>
                  </a:lnTo>
                  <a:lnTo>
                    <a:pt x="57912" y="409956"/>
                  </a:lnTo>
                  <a:lnTo>
                    <a:pt x="54864" y="396240"/>
                  </a:lnTo>
                  <a:lnTo>
                    <a:pt x="50292" y="384048"/>
                  </a:lnTo>
                  <a:lnTo>
                    <a:pt x="47244" y="370332"/>
                  </a:lnTo>
                  <a:lnTo>
                    <a:pt x="45720" y="356616"/>
                  </a:lnTo>
                  <a:lnTo>
                    <a:pt x="42672" y="342900"/>
                  </a:lnTo>
                  <a:lnTo>
                    <a:pt x="42672" y="329184"/>
                  </a:lnTo>
                  <a:lnTo>
                    <a:pt x="41148" y="315468"/>
                  </a:lnTo>
                  <a:lnTo>
                    <a:pt x="41148" y="470306"/>
                  </a:lnTo>
                  <a:lnTo>
                    <a:pt x="71628" y="515112"/>
                  </a:lnTo>
                  <a:lnTo>
                    <a:pt x="114300" y="557784"/>
                  </a:lnTo>
                  <a:lnTo>
                    <a:pt x="178308" y="598932"/>
                  </a:lnTo>
                  <a:lnTo>
                    <a:pt x="220980" y="615696"/>
                  </a:lnTo>
                  <a:lnTo>
                    <a:pt x="234696" y="620268"/>
                  </a:lnTo>
                  <a:lnTo>
                    <a:pt x="251460" y="623316"/>
                  </a:lnTo>
                  <a:lnTo>
                    <a:pt x="266700" y="626364"/>
                  </a:lnTo>
                  <a:lnTo>
                    <a:pt x="297180" y="629412"/>
                  </a:lnTo>
                  <a:lnTo>
                    <a:pt x="330708" y="629412"/>
                  </a:lnTo>
                  <a:lnTo>
                    <a:pt x="345948" y="627888"/>
                  </a:lnTo>
                  <a:lnTo>
                    <a:pt x="362712" y="626364"/>
                  </a:lnTo>
                  <a:lnTo>
                    <a:pt x="408432" y="615696"/>
                  </a:lnTo>
                  <a:lnTo>
                    <a:pt x="451104" y="598932"/>
                  </a:lnTo>
                  <a:lnTo>
                    <a:pt x="477012" y="583692"/>
                  </a:lnTo>
                  <a:lnTo>
                    <a:pt x="490728" y="576072"/>
                  </a:lnTo>
                  <a:lnTo>
                    <a:pt x="536448" y="537972"/>
                  </a:lnTo>
                  <a:lnTo>
                    <a:pt x="574548" y="492252"/>
                  </a:lnTo>
                  <a:lnTo>
                    <a:pt x="583692" y="478536"/>
                  </a:lnTo>
                  <a:lnTo>
                    <a:pt x="588264" y="470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0" name="object 140"/>
          <p:cNvGrpSpPr/>
          <p:nvPr/>
        </p:nvGrpSpPr>
        <p:grpSpPr>
          <a:xfrm>
            <a:off x="6045521" y="5620514"/>
            <a:ext cx="3023870" cy="1769745"/>
            <a:chOff x="4675509" y="5620512"/>
            <a:chExt cx="3023870" cy="1769745"/>
          </a:xfrm>
        </p:grpSpPr>
        <p:sp>
          <p:nvSpPr>
            <p:cNvPr id="141" name="object 141"/>
            <p:cNvSpPr/>
            <p:nvPr/>
          </p:nvSpPr>
          <p:spPr>
            <a:xfrm>
              <a:off x="4675509" y="6129528"/>
              <a:ext cx="3023870" cy="1260475"/>
            </a:xfrm>
            <a:custGeom>
              <a:avLst/>
              <a:gdLst/>
              <a:ahLst/>
              <a:cxnLst/>
              <a:rect l="l" t="t" r="r" b="b"/>
              <a:pathLst>
                <a:path w="3023870" h="1260475">
                  <a:moveTo>
                    <a:pt x="3023615" y="1260347"/>
                  </a:moveTo>
                  <a:lnTo>
                    <a:pt x="3023615" y="0"/>
                  </a:lnTo>
                  <a:lnTo>
                    <a:pt x="0" y="0"/>
                  </a:lnTo>
                  <a:lnTo>
                    <a:pt x="0" y="1260347"/>
                  </a:lnTo>
                  <a:lnTo>
                    <a:pt x="3023615" y="12603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347593" y="5626608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5343022" y="5620512"/>
              <a:ext cx="262255" cy="431800"/>
            </a:xfrm>
            <a:custGeom>
              <a:avLst/>
              <a:gdLst/>
              <a:ahLst/>
              <a:cxnLst/>
              <a:rect l="l" t="t" r="r" b="b"/>
              <a:pathLst>
                <a:path w="262254" h="431800">
                  <a:moveTo>
                    <a:pt x="262128" y="431292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4572" y="431292"/>
                  </a:lnTo>
                  <a:lnTo>
                    <a:pt x="4572" y="10668"/>
                  </a:lnTo>
                  <a:lnTo>
                    <a:pt x="9144" y="6096"/>
                  </a:lnTo>
                  <a:lnTo>
                    <a:pt x="9144" y="10668"/>
                  </a:lnTo>
                  <a:lnTo>
                    <a:pt x="251460" y="10668"/>
                  </a:lnTo>
                  <a:lnTo>
                    <a:pt x="251460" y="6096"/>
                  </a:lnTo>
                  <a:lnTo>
                    <a:pt x="256032" y="10668"/>
                  </a:lnTo>
                  <a:lnTo>
                    <a:pt x="256032" y="431292"/>
                  </a:lnTo>
                  <a:lnTo>
                    <a:pt x="262128" y="431292"/>
                  </a:lnTo>
                  <a:close/>
                </a:path>
                <a:path w="262254" h="431800">
                  <a:moveTo>
                    <a:pt x="9144" y="10668"/>
                  </a:moveTo>
                  <a:lnTo>
                    <a:pt x="9144" y="6096"/>
                  </a:lnTo>
                  <a:lnTo>
                    <a:pt x="4572" y="10668"/>
                  </a:lnTo>
                  <a:lnTo>
                    <a:pt x="9144" y="10668"/>
                  </a:lnTo>
                  <a:close/>
                </a:path>
                <a:path w="262254" h="431800">
                  <a:moveTo>
                    <a:pt x="9144" y="420624"/>
                  </a:moveTo>
                  <a:lnTo>
                    <a:pt x="9144" y="10668"/>
                  </a:lnTo>
                  <a:lnTo>
                    <a:pt x="4572" y="10668"/>
                  </a:lnTo>
                  <a:lnTo>
                    <a:pt x="4572" y="420624"/>
                  </a:lnTo>
                  <a:lnTo>
                    <a:pt x="9144" y="420624"/>
                  </a:lnTo>
                  <a:close/>
                </a:path>
                <a:path w="262254" h="431800">
                  <a:moveTo>
                    <a:pt x="256032" y="420624"/>
                  </a:moveTo>
                  <a:lnTo>
                    <a:pt x="4572" y="420624"/>
                  </a:lnTo>
                  <a:lnTo>
                    <a:pt x="9144" y="425196"/>
                  </a:lnTo>
                  <a:lnTo>
                    <a:pt x="9144" y="431292"/>
                  </a:lnTo>
                  <a:lnTo>
                    <a:pt x="251460" y="431292"/>
                  </a:lnTo>
                  <a:lnTo>
                    <a:pt x="251460" y="425196"/>
                  </a:lnTo>
                  <a:lnTo>
                    <a:pt x="256032" y="420624"/>
                  </a:lnTo>
                  <a:close/>
                </a:path>
                <a:path w="262254" h="431800">
                  <a:moveTo>
                    <a:pt x="9144" y="431292"/>
                  </a:moveTo>
                  <a:lnTo>
                    <a:pt x="9144" y="425196"/>
                  </a:lnTo>
                  <a:lnTo>
                    <a:pt x="4572" y="420624"/>
                  </a:lnTo>
                  <a:lnTo>
                    <a:pt x="4572" y="431292"/>
                  </a:lnTo>
                  <a:lnTo>
                    <a:pt x="9144" y="431292"/>
                  </a:lnTo>
                  <a:close/>
                </a:path>
                <a:path w="262254" h="431800">
                  <a:moveTo>
                    <a:pt x="256032" y="10668"/>
                  </a:moveTo>
                  <a:lnTo>
                    <a:pt x="251460" y="6096"/>
                  </a:lnTo>
                  <a:lnTo>
                    <a:pt x="251460" y="10668"/>
                  </a:lnTo>
                  <a:lnTo>
                    <a:pt x="256032" y="10668"/>
                  </a:lnTo>
                  <a:close/>
                </a:path>
                <a:path w="262254" h="431800">
                  <a:moveTo>
                    <a:pt x="256032" y="420624"/>
                  </a:moveTo>
                  <a:lnTo>
                    <a:pt x="256032" y="10668"/>
                  </a:lnTo>
                  <a:lnTo>
                    <a:pt x="251460" y="10668"/>
                  </a:lnTo>
                  <a:lnTo>
                    <a:pt x="251460" y="420624"/>
                  </a:lnTo>
                  <a:lnTo>
                    <a:pt x="256032" y="420624"/>
                  </a:lnTo>
                  <a:close/>
                </a:path>
                <a:path w="262254" h="431800">
                  <a:moveTo>
                    <a:pt x="256032" y="431292"/>
                  </a:moveTo>
                  <a:lnTo>
                    <a:pt x="256032" y="420624"/>
                  </a:lnTo>
                  <a:lnTo>
                    <a:pt x="251460" y="425196"/>
                  </a:lnTo>
                  <a:lnTo>
                    <a:pt x="251460" y="431292"/>
                  </a:lnTo>
                  <a:lnTo>
                    <a:pt x="256032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4" name="object 144"/>
          <p:cNvSpPr txBox="1"/>
          <p:nvPr/>
        </p:nvSpPr>
        <p:spPr>
          <a:xfrm>
            <a:off x="4767908" y="2131567"/>
            <a:ext cx="15621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699">
              <a:spcBef>
                <a:spcPts val="130"/>
              </a:spcBef>
            </a:pPr>
            <a:r>
              <a:rPr sz="3049" b="1" i="1" spc="-50" dirty="0">
                <a:latin typeface="Times New Roman"/>
                <a:cs typeface="Times New Roman"/>
              </a:rPr>
              <a:t>f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4898974" y="2207766"/>
            <a:ext cx="1477645" cy="2048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575908" algn="l"/>
              </a:tabLst>
            </a:pPr>
            <a:r>
              <a:rPr sz="3075" b="1" spc="-75" baseline="1355" dirty="0">
                <a:latin typeface="Times New Roman"/>
                <a:cs typeface="Times New Roman"/>
              </a:rPr>
              <a:t>1</a:t>
            </a:r>
            <a:r>
              <a:rPr sz="3075" b="1" baseline="1355" dirty="0">
                <a:latin typeface="Times New Roman"/>
                <a:cs typeface="Times New Roman"/>
              </a:rPr>
              <a:t>	</a:t>
            </a:r>
            <a:r>
              <a:rPr sz="3299" b="1" i="1" spc="-20" dirty="0">
                <a:latin typeface="Times New Roman"/>
                <a:cs typeface="Times New Roman"/>
              </a:rPr>
              <a:t>a</a:t>
            </a:r>
            <a:r>
              <a:rPr sz="3299" b="1" spc="-20" dirty="0">
                <a:latin typeface="Times New Roman"/>
                <a:cs typeface="Times New Roman"/>
              </a:rPr>
              <a:t>..</a:t>
            </a:r>
            <a:r>
              <a:rPr sz="3299" b="1" i="1" spc="-20" dirty="0">
                <a:latin typeface="Times New Roman"/>
                <a:cs typeface="Times New Roman"/>
              </a:rPr>
              <a:t>z</a:t>
            </a:r>
            <a:endParaRPr sz="3299">
              <a:latin typeface="Times New Roman"/>
              <a:cs typeface="Times New Roman"/>
            </a:endParaRPr>
          </a:p>
          <a:p>
            <a:pPr marL="339703">
              <a:spcBef>
                <a:spcPts val="2650"/>
              </a:spcBef>
            </a:pPr>
            <a:r>
              <a:rPr sz="3299" b="1" spc="-20" dirty="0">
                <a:latin typeface="Times New Roman"/>
                <a:cs typeface="Times New Roman"/>
              </a:rPr>
              <a:t>0..9</a:t>
            </a:r>
            <a:endParaRPr sz="3299">
              <a:latin typeface="Times New Roman"/>
              <a:cs typeface="Times New Roman"/>
            </a:endParaRPr>
          </a:p>
          <a:p>
            <a:pPr marL="911166">
              <a:spcBef>
                <a:spcPts val="1345"/>
              </a:spcBef>
              <a:tabLst>
                <a:tab pos="1332143" algn="l"/>
              </a:tabLst>
            </a:pPr>
            <a:r>
              <a:rPr sz="3299" b="1" spc="-50" dirty="0">
                <a:latin typeface="Times New Roman"/>
                <a:cs typeface="Times New Roman"/>
              </a:rPr>
              <a:t>:</a:t>
            </a:r>
            <a:r>
              <a:rPr sz="3299" b="1" dirty="0"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7F7F7F"/>
                </a:solidFill>
                <a:latin typeface="Times New Roman"/>
                <a:cs typeface="Times New Roman"/>
              </a:rPr>
              <a:t>{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6231457" y="6627940"/>
            <a:ext cx="235585" cy="425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74"/>
              </a:lnSpc>
            </a:pPr>
            <a:r>
              <a:rPr sz="3049" b="1" spc="-50" dirty="0">
                <a:latin typeface="Courier New"/>
                <a:cs typeface="Courier New"/>
              </a:rPr>
              <a:t>*</a:t>
            </a:r>
            <a:endParaRPr sz="3049">
              <a:latin typeface="Courier New"/>
              <a:cs typeface="Courier New"/>
            </a:endParaRPr>
          </a:p>
        </p:txBody>
      </p:sp>
      <p:grpSp>
        <p:nvGrpSpPr>
          <p:cNvPr id="147" name="object 147"/>
          <p:cNvGrpSpPr/>
          <p:nvPr/>
        </p:nvGrpSpPr>
        <p:grpSpPr>
          <a:xfrm>
            <a:off x="6109530" y="6193536"/>
            <a:ext cx="462280" cy="881380"/>
            <a:chOff x="4739518" y="6193536"/>
            <a:chExt cx="462280" cy="881380"/>
          </a:xfrm>
        </p:grpSpPr>
        <p:sp>
          <p:nvSpPr>
            <p:cNvPr id="148" name="object 148"/>
            <p:cNvSpPr/>
            <p:nvPr/>
          </p:nvSpPr>
          <p:spPr>
            <a:xfrm>
              <a:off x="4759329" y="6213347"/>
              <a:ext cx="421005" cy="840105"/>
            </a:xfrm>
            <a:custGeom>
              <a:avLst/>
              <a:gdLst/>
              <a:ahLst/>
              <a:cxnLst/>
              <a:rect l="l" t="t" r="r" b="b"/>
              <a:pathLst>
                <a:path w="421004" h="840104">
                  <a:moveTo>
                    <a:pt x="420623" y="8397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839723"/>
                  </a:lnTo>
                  <a:lnTo>
                    <a:pt x="420623" y="83972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4739518" y="6193536"/>
              <a:ext cx="462280" cy="881380"/>
            </a:xfrm>
            <a:custGeom>
              <a:avLst/>
              <a:gdLst/>
              <a:ahLst/>
              <a:cxnLst/>
              <a:rect l="l" t="t" r="r" b="b"/>
              <a:pathLst>
                <a:path w="462279" h="881379">
                  <a:moveTo>
                    <a:pt x="461772" y="8808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880872"/>
                  </a:lnTo>
                  <a:lnTo>
                    <a:pt x="19812" y="88087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880872"/>
                  </a:lnTo>
                  <a:lnTo>
                    <a:pt x="461772" y="880872"/>
                  </a:lnTo>
                  <a:close/>
                </a:path>
                <a:path w="462279" h="881379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462279" h="881379">
                  <a:moveTo>
                    <a:pt x="41148" y="83820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838200"/>
                  </a:lnTo>
                  <a:lnTo>
                    <a:pt x="41148" y="838200"/>
                  </a:lnTo>
                  <a:close/>
                </a:path>
                <a:path w="462279" h="881379">
                  <a:moveTo>
                    <a:pt x="440436" y="838200"/>
                  </a:moveTo>
                  <a:lnTo>
                    <a:pt x="19812" y="838200"/>
                  </a:lnTo>
                  <a:lnTo>
                    <a:pt x="41148" y="859536"/>
                  </a:lnTo>
                  <a:lnTo>
                    <a:pt x="41148" y="880872"/>
                  </a:lnTo>
                  <a:lnTo>
                    <a:pt x="419100" y="880872"/>
                  </a:lnTo>
                  <a:lnTo>
                    <a:pt x="419100" y="859536"/>
                  </a:lnTo>
                  <a:lnTo>
                    <a:pt x="440436" y="838200"/>
                  </a:lnTo>
                  <a:close/>
                </a:path>
                <a:path w="462279" h="881379">
                  <a:moveTo>
                    <a:pt x="41148" y="880872"/>
                  </a:moveTo>
                  <a:lnTo>
                    <a:pt x="41148" y="859536"/>
                  </a:lnTo>
                  <a:lnTo>
                    <a:pt x="19812" y="838200"/>
                  </a:lnTo>
                  <a:lnTo>
                    <a:pt x="19812" y="880872"/>
                  </a:lnTo>
                  <a:lnTo>
                    <a:pt x="41148" y="880872"/>
                  </a:lnTo>
                  <a:close/>
                </a:path>
                <a:path w="462279" h="8813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881379">
                  <a:moveTo>
                    <a:pt x="440436" y="8382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838200"/>
                  </a:lnTo>
                  <a:lnTo>
                    <a:pt x="440436" y="838200"/>
                  </a:lnTo>
                  <a:close/>
                </a:path>
                <a:path w="462279" h="881379">
                  <a:moveTo>
                    <a:pt x="440436" y="880872"/>
                  </a:moveTo>
                  <a:lnTo>
                    <a:pt x="440436" y="838200"/>
                  </a:lnTo>
                  <a:lnTo>
                    <a:pt x="419100" y="859536"/>
                  </a:lnTo>
                  <a:lnTo>
                    <a:pt x="419100" y="880872"/>
                  </a:lnTo>
                  <a:lnTo>
                    <a:pt x="440436" y="88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6833436" y="6292569"/>
            <a:ext cx="2621915" cy="9052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360"/>
              </a:lnSpc>
            </a:pPr>
            <a:r>
              <a:rPr sz="3049" b="1" dirty="0">
                <a:latin typeface="Times New Roman"/>
                <a:cs typeface="Times New Roman"/>
              </a:rPr>
              <a:t>Neexistuje</a:t>
            </a:r>
            <a:r>
              <a:rPr sz="3049" b="1" spc="90" dirty="0">
                <a:latin typeface="Times New Roman"/>
                <a:cs typeface="Times New Roman"/>
              </a:rPr>
              <a:t> </a:t>
            </a:r>
            <a:r>
              <a:rPr sz="3049" b="1" spc="-20" dirty="0">
                <a:latin typeface="Times New Roman"/>
                <a:cs typeface="Times New Roman"/>
              </a:rPr>
              <a:t>další</a:t>
            </a:r>
            <a:endParaRPr sz="3049">
              <a:latin typeface="Times New Roman"/>
              <a:cs typeface="Times New Roman"/>
            </a:endParaRPr>
          </a:p>
          <a:p>
            <a:pPr algn="ctr">
              <a:spcBef>
                <a:spcPts val="45"/>
              </a:spcBef>
            </a:pPr>
            <a:r>
              <a:rPr sz="3049" b="1" spc="-10" dirty="0">
                <a:latin typeface="Times New Roman"/>
                <a:cs typeface="Times New Roman"/>
              </a:rPr>
              <a:t>konfig.!</a:t>
            </a:r>
            <a:endParaRPr sz="3049">
              <a:latin typeface="Times New Roman"/>
              <a:cs typeface="Times New Roman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6444812" y="2235709"/>
            <a:ext cx="2822575" cy="1480185"/>
            <a:chOff x="5074798" y="2235708"/>
            <a:chExt cx="2822575" cy="1480185"/>
          </a:xfrm>
        </p:grpSpPr>
        <p:sp>
          <p:nvSpPr>
            <p:cNvPr id="152" name="object 152"/>
            <p:cNvSpPr/>
            <p:nvPr/>
          </p:nvSpPr>
          <p:spPr>
            <a:xfrm>
              <a:off x="7110862" y="2267711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4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7078858" y="2235708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5" h="818514">
                  <a:moveTo>
                    <a:pt x="818388" y="429768"/>
                  </a:moveTo>
                  <a:lnTo>
                    <a:pt x="818388" y="388620"/>
                  </a:lnTo>
                  <a:lnTo>
                    <a:pt x="816864" y="367284"/>
                  </a:lnTo>
                  <a:lnTo>
                    <a:pt x="813816" y="347472"/>
                  </a:lnTo>
                  <a:lnTo>
                    <a:pt x="810768" y="326136"/>
                  </a:lnTo>
                  <a:lnTo>
                    <a:pt x="806196" y="306324"/>
                  </a:lnTo>
                  <a:lnTo>
                    <a:pt x="800100" y="288036"/>
                  </a:lnTo>
                  <a:lnTo>
                    <a:pt x="794004" y="268224"/>
                  </a:lnTo>
                  <a:lnTo>
                    <a:pt x="778764" y="231648"/>
                  </a:lnTo>
                  <a:lnTo>
                    <a:pt x="748284" y="179832"/>
                  </a:lnTo>
                  <a:lnTo>
                    <a:pt x="725424" y="149352"/>
                  </a:lnTo>
                  <a:lnTo>
                    <a:pt x="684276" y="106680"/>
                  </a:lnTo>
                  <a:lnTo>
                    <a:pt x="653796" y="80772"/>
                  </a:lnTo>
                  <a:lnTo>
                    <a:pt x="621792" y="59436"/>
                  </a:lnTo>
                  <a:lnTo>
                    <a:pt x="568452" y="32004"/>
                  </a:lnTo>
                  <a:lnTo>
                    <a:pt x="530352" y="18288"/>
                  </a:lnTo>
                  <a:lnTo>
                    <a:pt x="510540" y="13716"/>
                  </a:lnTo>
                  <a:lnTo>
                    <a:pt x="492252" y="9144"/>
                  </a:lnTo>
                  <a:lnTo>
                    <a:pt x="470916" y="4572"/>
                  </a:lnTo>
                  <a:lnTo>
                    <a:pt x="452628" y="3165"/>
                  </a:lnTo>
                  <a:lnTo>
                    <a:pt x="408432" y="0"/>
                  </a:lnTo>
                  <a:lnTo>
                    <a:pt x="393192" y="1172"/>
                  </a:lnTo>
                  <a:lnTo>
                    <a:pt x="368808" y="2939"/>
                  </a:lnTo>
                  <a:lnTo>
                    <a:pt x="326136" y="9144"/>
                  </a:lnTo>
                  <a:lnTo>
                    <a:pt x="286512" y="19812"/>
                  </a:lnTo>
                  <a:lnTo>
                    <a:pt x="231648" y="41148"/>
                  </a:lnTo>
                  <a:lnTo>
                    <a:pt x="196596" y="59436"/>
                  </a:lnTo>
                  <a:lnTo>
                    <a:pt x="134112" y="106680"/>
                  </a:lnTo>
                  <a:lnTo>
                    <a:pt x="106680" y="135636"/>
                  </a:lnTo>
                  <a:lnTo>
                    <a:pt x="92964" y="149352"/>
                  </a:lnTo>
                  <a:lnTo>
                    <a:pt x="70104" y="181356"/>
                  </a:lnTo>
                  <a:lnTo>
                    <a:pt x="50292" y="214884"/>
                  </a:lnTo>
                  <a:lnTo>
                    <a:pt x="32004" y="251460"/>
                  </a:lnTo>
                  <a:lnTo>
                    <a:pt x="18288" y="289560"/>
                  </a:lnTo>
                  <a:lnTo>
                    <a:pt x="4572" y="347472"/>
                  </a:lnTo>
                  <a:lnTo>
                    <a:pt x="0" y="409956"/>
                  </a:lnTo>
                  <a:lnTo>
                    <a:pt x="4572" y="472440"/>
                  </a:lnTo>
                  <a:lnTo>
                    <a:pt x="13716" y="512064"/>
                  </a:lnTo>
                  <a:lnTo>
                    <a:pt x="25908" y="551688"/>
                  </a:lnTo>
                  <a:lnTo>
                    <a:pt x="41148" y="588264"/>
                  </a:lnTo>
                  <a:lnTo>
                    <a:pt x="50292" y="605028"/>
                  </a:lnTo>
                  <a:lnTo>
                    <a:pt x="59436" y="623316"/>
                  </a:lnTo>
                  <a:lnTo>
                    <a:pt x="64008" y="630500"/>
                  </a:lnTo>
                  <a:lnTo>
                    <a:pt x="64008" y="391668"/>
                  </a:lnTo>
                  <a:lnTo>
                    <a:pt x="67056" y="356616"/>
                  </a:lnTo>
                  <a:lnTo>
                    <a:pt x="79248" y="306324"/>
                  </a:lnTo>
                  <a:lnTo>
                    <a:pt x="97536" y="259080"/>
                  </a:lnTo>
                  <a:lnTo>
                    <a:pt x="114300" y="230124"/>
                  </a:lnTo>
                  <a:lnTo>
                    <a:pt x="123444" y="214884"/>
                  </a:lnTo>
                  <a:lnTo>
                    <a:pt x="132588" y="202692"/>
                  </a:lnTo>
                  <a:lnTo>
                    <a:pt x="143256" y="188976"/>
                  </a:lnTo>
                  <a:lnTo>
                    <a:pt x="153924" y="176784"/>
                  </a:lnTo>
                  <a:lnTo>
                    <a:pt x="166116" y="164592"/>
                  </a:lnTo>
                  <a:lnTo>
                    <a:pt x="176784" y="152400"/>
                  </a:lnTo>
                  <a:lnTo>
                    <a:pt x="190500" y="141732"/>
                  </a:lnTo>
                  <a:lnTo>
                    <a:pt x="202692" y="131064"/>
                  </a:lnTo>
                  <a:lnTo>
                    <a:pt x="230124" y="112776"/>
                  </a:lnTo>
                  <a:lnTo>
                    <a:pt x="275844" y="89916"/>
                  </a:lnTo>
                  <a:lnTo>
                    <a:pt x="341376" y="70104"/>
                  </a:lnTo>
                  <a:lnTo>
                    <a:pt x="388620" y="64389"/>
                  </a:lnTo>
                  <a:lnTo>
                    <a:pt x="390144" y="64262"/>
                  </a:lnTo>
                  <a:lnTo>
                    <a:pt x="391668" y="64135"/>
                  </a:lnTo>
                  <a:lnTo>
                    <a:pt x="428244" y="64008"/>
                  </a:lnTo>
                  <a:lnTo>
                    <a:pt x="445008" y="65405"/>
                  </a:lnTo>
                  <a:lnTo>
                    <a:pt x="463296" y="67056"/>
                  </a:lnTo>
                  <a:lnTo>
                    <a:pt x="480060" y="70104"/>
                  </a:lnTo>
                  <a:lnTo>
                    <a:pt x="513588" y="79248"/>
                  </a:lnTo>
                  <a:lnTo>
                    <a:pt x="528828" y="85344"/>
                  </a:lnTo>
                  <a:lnTo>
                    <a:pt x="545592" y="91440"/>
                  </a:lnTo>
                  <a:lnTo>
                    <a:pt x="617220" y="132588"/>
                  </a:lnTo>
                  <a:lnTo>
                    <a:pt x="665988" y="176784"/>
                  </a:lnTo>
                  <a:lnTo>
                    <a:pt x="687324" y="202692"/>
                  </a:lnTo>
                  <a:lnTo>
                    <a:pt x="697992" y="216408"/>
                  </a:lnTo>
                  <a:lnTo>
                    <a:pt x="707136" y="231648"/>
                  </a:lnTo>
                  <a:lnTo>
                    <a:pt x="714756" y="245364"/>
                  </a:lnTo>
                  <a:lnTo>
                    <a:pt x="722376" y="260604"/>
                  </a:lnTo>
                  <a:lnTo>
                    <a:pt x="728472" y="275844"/>
                  </a:lnTo>
                  <a:lnTo>
                    <a:pt x="736092" y="291084"/>
                  </a:lnTo>
                  <a:lnTo>
                    <a:pt x="749808" y="341376"/>
                  </a:lnTo>
                  <a:lnTo>
                    <a:pt x="752856" y="358140"/>
                  </a:lnTo>
                  <a:lnTo>
                    <a:pt x="755904" y="393192"/>
                  </a:lnTo>
                  <a:lnTo>
                    <a:pt x="755904" y="628976"/>
                  </a:lnTo>
                  <a:lnTo>
                    <a:pt x="760476" y="621792"/>
                  </a:lnTo>
                  <a:lnTo>
                    <a:pt x="769620" y="605028"/>
                  </a:lnTo>
                  <a:lnTo>
                    <a:pt x="787908" y="568452"/>
                  </a:lnTo>
                  <a:lnTo>
                    <a:pt x="794004" y="550164"/>
                  </a:lnTo>
                  <a:lnTo>
                    <a:pt x="801624" y="530352"/>
                  </a:lnTo>
                  <a:lnTo>
                    <a:pt x="806196" y="510540"/>
                  </a:lnTo>
                  <a:lnTo>
                    <a:pt x="810768" y="492252"/>
                  </a:lnTo>
                  <a:lnTo>
                    <a:pt x="813816" y="470916"/>
                  </a:lnTo>
                  <a:lnTo>
                    <a:pt x="816864" y="451104"/>
                  </a:lnTo>
                  <a:lnTo>
                    <a:pt x="818388" y="429768"/>
                  </a:lnTo>
                  <a:close/>
                </a:path>
                <a:path w="818515" h="818514">
                  <a:moveTo>
                    <a:pt x="755904" y="628976"/>
                  </a:moveTo>
                  <a:lnTo>
                    <a:pt x="755904" y="428244"/>
                  </a:lnTo>
                  <a:lnTo>
                    <a:pt x="754380" y="446532"/>
                  </a:lnTo>
                  <a:lnTo>
                    <a:pt x="745236" y="496824"/>
                  </a:lnTo>
                  <a:lnTo>
                    <a:pt x="740664" y="513588"/>
                  </a:lnTo>
                  <a:lnTo>
                    <a:pt x="734568" y="528828"/>
                  </a:lnTo>
                  <a:lnTo>
                    <a:pt x="728472" y="545592"/>
                  </a:lnTo>
                  <a:lnTo>
                    <a:pt x="687324" y="617220"/>
                  </a:lnTo>
                  <a:lnTo>
                    <a:pt x="653796" y="655320"/>
                  </a:lnTo>
                  <a:lnTo>
                    <a:pt x="641604" y="665988"/>
                  </a:lnTo>
                  <a:lnTo>
                    <a:pt x="629412" y="678180"/>
                  </a:lnTo>
                  <a:lnTo>
                    <a:pt x="615696" y="687324"/>
                  </a:lnTo>
                  <a:lnTo>
                    <a:pt x="603504" y="697992"/>
                  </a:lnTo>
                  <a:lnTo>
                    <a:pt x="588264" y="707136"/>
                  </a:lnTo>
                  <a:lnTo>
                    <a:pt x="574548" y="714756"/>
                  </a:lnTo>
                  <a:lnTo>
                    <a:pt x="559308" y="722376"/>
                  </a:lnTo>
                  <a:lnTo>
                    <a:pt x="544068" y="728472"/>
                  </a:lnTo>
                  <a:lnTo>
                    <a:pt x="528828" y="736092"/>
                  </a:lnTo>
                  <a:lnTo>
                    <a:pt x="478536" y="749808"/>
                  </a:lnTo>
                  <a:lnTo>
                    <a:pt x="461772" y="752856"/>
                  </a:lnTo>
                  <a:lnTo>
                    <a:pt x="445008" y="754380"/>
                  </a:lnTo>
                  <a:lnTo>
                    <a:pt x="428244" y="755777"/>
                  </a:lnTo>
                  <a:lnTo>
                    <a:pt x="388620" y="755650"/>
                  </a:lnTo>
                  <a:lnTo>
                    <a:pt x="374904" y="754507"/>
                  </a:lnTo>
                  <a:lnTo>
                    <a:pt x="373380" y="754380"/>
                  </a:lnTo>
                  <a:lnTo>
                    <a:pt x="323088" y="745236"/>
                  </a:lnTo>
                  <a:lnTo>
                    <a:pt x="259080" y="722376"/>
                  </a:lnTo>
                  <a:lnTo>
                    <a:pt x="230124" y="705612"/>
                  </a:lnTo>
                  <a:lnTo>
                    <a:pt x="214884" y="696468"/>
                  </a:lnTo>
                  <a:lnTo>
                    <a:pt x="176784" y="665988"/>
                  </a:lnTo>
                  <a:lnTo>
                    <a:pt x="141732" y="629412"/>
                  </a:lnTo>
                  <a:lnTo>
                    <a:pt x="112776" y="588264"/>
                  </a:lnTo>
                  <a:lnTo>
                    <a:pt x="89916" y="544068"/>
                  </a:lnTo>
                  <a:lnTo>
                    <a:pt x="70104" y="478536"/>
                  </a:lnTo>
                  <a:lnTo>
                    <a:pt x="64008" y="426720"/>
                  </a:lnTo>
                  <a:lnTo>
                    <a:pt x="64008" y="630500"/>
                  </a:lnTo>
                  <a:lnTo>
                    <a:pt x="106680" y="685800"/>
                  </a:lnTo>
                  <a:lnTo>
                    <a:pt x="135636" y="713232"/>
                  </a:lnTo>
                  <a:lnTo>
                    <a:pt x="166116" y="737616"/>
                  </a:lnTo>
                  <a:lnTo>
                    <a:pt x="181356" y="749808"/>
                  </a:lnTo>
                  <a:lnTo>
                    <a:pt x="198120" y="760476"/>
                  </a:lnTo>
                  <a:lnTo>
                    <a:pt x="214884" y="769620"/>
                  </a:lnTo>
                  <a:lnTo>
                    <a:pt x="251460" y="787908"/>
                  </a:lnTo>
                  <a:lnTo>
                    <a:pt x="269748" y="794004"/>
                  </a:lnTo>
                  <a:lnTo>
                    <a:pt x="289560" y="801624"/>
                  </a:lnTo>
                  <a:lnTo>
                    <a:pt x="327660" y="810768"/>
                  </a:lnTo>
                  <a:lnTo>
                    <a:pt x="368808" y="816864"/>
                  </a:lnTo>
                  <a:lnTo>
                    <a:pt x="431292" y="818388"/>
                  </a:lnTo>
                  <a:lnTo>
                    <a:pt x="451104" y="816972"/>
                  </a:lnTo>
                  <a:lnTo>
                    <a:pt x="452628" y="816864"/>
                  </a:lnTo>
                  <a:lnTo>
                    <a:pt x="492252" y="810768"/>
                  </a:lnTo>
                  <a:lnTo>
                    <a:pt x="513588" y="806196"/>
                  </a:lnTo>
                  <a:lnTo>
                    <a:pt x="531876" y="800100"/>
                  </a:lnTo>
                  <a:lnTo>
                    <a:pt x="551688" y="794004"/>
                  </a:lnTo>
                  <a:lnTo>
                    <a:pt x="588264" y="778764"/>
                  </a:lnTo>
                  <a:lnTo>
                    <a:pt x="605028" y="769620"/>
                  </a:lnTo>
                  <a:lnTo>
                    <a:pt x="623316" y="758952"/>
                  </a:lnTo>
                  <a:lnTo>
                    <a:pt x="638556" y="748284"/>
                  </a:lnTo>
                  <a:lnTo>
                    <a:pt x="655320" y="737616"/>
                  </a:lnTo>
                  <a:lnTo>
                    <a:pt x="670560" y="725424"/>
                  </a:lnTo>
                  <a:lnTo>
                    <a:pt x="685800" y="711708"/>
                  </a:lnTo>
                  <a:lnTo>
                    <a:pt x="713232" y="684276"/>
                  </a:lnTo>
                  <a:lnTo>
                    <a:pt x="749808" y="638556"/>
                  </a:lnTo>
                  <a:lnTo>
                    <a:pt x="755904" y="62897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7194681" y="2351531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4">
                  <a:moveTo>
                    <a:pt x="588263" y="294131"/>
                  </a:moveTo>
                  <a:lnTo>
                    <a:pt x="584389" y="246270"/>
                  </a:lnTo>
                  <a:lnTo>
                    <a:pt x="573182" y="200924"/>
                  </a:lnTo>
                  <a:lnTo>
                    <a:pt x="555263" y="158686"/>
                  </a:lnTo>
                  <a:lnTo>
                    <a:pt x="531254" y="120152"/>
                  </a:lnTo>
                  <a:lnTo>
                    <a:pt x="501776" y="85915"/>
                  </a:lnTo>
                  <a:lnTo>
                    <a:pt x="467453" y="56570"/>
                  </a:lnTo>
                  <a:lnTo>
                    <a:pt x="428905" y="32712"/>
                  </a:lnTo>
                  <a:lnTo>
                    <a:pt x="386754" y="14935"/>
                  </a:lnTo>
                  <a:lnTo>
                    <a:pt x="341622" y="3832"/>
                  </a:lnTo>
                  <a:lnTo>
                    <a:pt x="294131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1"/>
                  </a:lnTo>
                  <a:lnTo>
                    <a:pt x="3832" y="341622"/>
                  </a:lnTo>
                  <a:lnTo>
                    <a:pt x="14935" y="386754"/>
                  </a:lnTo>
                  <a:lnTo>
                    <a:pt x="32712" y="428905"/>
                  </a:lnTo>
                  <a:lnTo>
                    <a:pt x="56570" y="467453"/>
                  </a:lnTo>
                  <a:lnTo>
                    <a:pt x="85915" y="501776"/>
                  </a:lnTo>
                  <a:lnTo>
                    <a:pt x="120152" y="531254"/>
                  </a:lnTo>
                  <a:lnTo>
                    <a:pt x="158686" y="555263"/>
                  </a:lnTo>
                  <a:lnTo>
                    <a:pt x="200924" y="573182"/>
                  </a:lnTo>
                  <a:lnTo>
                    <a:pt x="246270" y="584389"/>
                  </a:lnTo>
                  <a:lnTo>
                    <a:pt x="294131" y="588263"/>
                  </a:lnTo>
                  <a:lnTo>
                    <a:pt x="341622" y="584389"/>
                  </a:lnTo>
                  <a:lnTo>
                    <a:pt x="386754" y="573182"/>
                  </a:lnTo>
                  <a:lnTo>
                    <a:pt x="428905" y="555263"/>
                  </a:lnTo>
                  <a:lnTo>
                    <a:pt x="467453" y="531254"/>
                  </a:lnTo>
                  <a:lnTo>
                    <a:pt x="501776" y="501776"/>
                  </a:lnTo>
                  <a:lnTo>
                    <a:pt x="531254" y="467453"/>
                  </a:lnTo>
                  <a:lnTo>
                    <a:pt x="555263" y="428905"/>
                  </a:lnTo>
                  <a:lnTo>
                    <a:pt x="573182" y="386754"/>
                  </a:lnTo>
                  <a:lnTo>
                    <a:pt x="584389" y="341622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7162678" y="2319528"/>
              <a:ext cx="650875" cy="650875"/>
            </a:xfrm>
            <a:custGeom>
              <a:avLst/>
              <a:gdLst/>
              <a:ahLst/>
              <a:cxnLst/>
              <a:rect l="l" t="t" r="r" b="b"/>
              <a:pathLst>
                <a:path w="650875" h="650875">
                  <a:moveTo>
                    <a:pt x="650748" y="341376"/>
                  </a:moveTo>
                  <a:lnTo>
                    <a:pt x="650748" y="307848"/>
                  </a:lnTo>
                  <a:lnTo>
                    <a:pt x="647700" y="275844"/>
                  </a:lnTo>
                  <a:lnTo>
                    <a:pt x="637032" y="228600"/>
                  </a:lnTo>
                  <a:lnTo>
                    <a:pt x="618744" y="184404"/>
                  </a:lnTo>
                  <a:lnTo>
                    <a:pt x="594360" y="143256"/>
                  </a:lnTo>
                  <a:lnTo>
                    <a:pt x="554736" y="94488"/>
                  </a:lnTo>
                  <a:lnTo>
                    <a:pt x="507492" y="56388"/>
                  </a:lnTo>
                  <a:lnTo>
                    <a:pt x="466344" y="32004"/>
                  </a:lnTo>
                  <a:lnTo>
                    <a:pt x="406908" y="10668"/>
                  </a:lnTo>
                  <a:lnTo>
                    <a:pt x="390144" y="7620"/>
                  </a:lnTo>
                  <a:lnTo>
                    <a:pt x="374904" y="4572"/>
                  </a:lnTo>
                  <a:lnTo>
                    <a:pt x="358140" y="1524"/>
                  </a:lnTo>
                  <a:lnTo>
                    <a:pt x="341376" y="1524"/>
                  </a:lnTo>
                  <a:lnTo>
                    <a:pt x="324612" y="0"/>
                  </a:lnTo>
                  <a:lnTo>
                    <a:pt x="307848" y="1524"/>
                  </a:lnTo>
                  <a:lnTo>
                    <a:pt x="292608" y="3048"/>
                  </a:lnTo>
                  <a:lnTo>
                    <a:pt x="275844" y="4572"/>
                  </a:lnTo>
                  <a:lnTo>
                    <a:pt x="259080" y="7620"/>
                  </a:lnTo>
                  <a:lnTo>
                    <a:pt x="243840" y="10668"/>
                  </a:lnTo>
                  <a:lnTo>
                    <a:pt x="228600" y="15240"/>
                  </a:lnTo>
                  <a:lnTo>
                    <a:pt x="213360" y="21336"/>
                  </a:lnTo>
                  <a:lnTo>
                    <a:pt x="198120" y="25908"/>
                  </a:lnTo>
                  <a:lnTo>
                    <a:pt x="184404" y="33528"/>
                  </a:lnTo>
                  <a:lnTo>
                    <a:pt x="170688" y="39624"/>
                  </a:lnTo>
                  <a:lnTo>
                    <a:pt x="156972" y="48768"/>
                  </a:lnTo>
                  <a:lnTo>
                    <a:pt x="117348" y="76200"/>
                  </a:lnTo>
                  <a:lnTo>
                    <a:pt x="74676" y="120396"/>
                  </a:lnTo>
                  <a:lnTo>
                    <a:pt x="47244" y="158496"/>
                  </a:lnTo>
                  <a:lnTo>
                    <a:pt x="25908" y="199644"/>
                  </a:lnTo>
                  <a:lnTo>
                    <a:pt x="10668" y="245364"/>
                  </a:lnTo>
                  <a:lnTo>
                    <a:pt x="1524" y="294132"/>
                  </a:lnTo>
                  <a:lnTo>
                    <a:pt x="1524" y="309372"/>
                  </a:lnTo>
                  <a:lnTo>
                    <a:pt x="0" y="326136"/>
                  </a:lnTo>
                  <a:lnTo>
                    <a:pt x="4572" y="376428"/>
                  </a:lnTo>
                  <a:lnTo>
                    <a:pt x="7620" y="391668"/>
                  </a:lnTo>
                  <a:lnTo>
                    <a:pt x="10668" y="408432"/>
                  </a:lnTo>
                  <a:lnTo>
                    <a:pt x="15240" y="423672"/>
                  </a:lnTo>
                  <a:lnTo>
                    <a:pt x="21336" y="438912"/>
                  </a:lnTo>
                  <a:lnTo>
                    <a:pt x="25908" y="452628"/>
                  </a:lnTo>
                  <a:lnTo>
                    <a:pt x="33528" y="467868"/>
                  </a:lnTo>
                  <a:lnTo>
                    <a:pt x="39624" y="481584"/>
                  </a:lnTo>
                  <a:lnTo>
                    <a:pt x="48768" y="495300"/>
                  </a:lnTo>
                  <a:lnTo>
                    <a:pt x="56388" y="509016"/>
                  </a:lnTo>
                  <a:lnTo>
                    <a:pt x="64008" y="518394"/>
                  </a:lnTo>
                  <a:lnTo>
                    <a:pt x="64008" y="312420"/>
                  </a:lnTo>
                  <a:lnTo>
                    <a:pt x="67056" y="284988"/>
                  </a:lnTo>
                  <a:lnTo>
                    <a:pt x="68580" y="272796"/>
                  </a:lnTo>
                  <a:lnTo>
                    <a:pt x="71628" y="259080"/>
                  </a:lnTo>
                  <a:lnTo>
                    <a:pt x="76200" y="246888"/>
                  </a:lnTo>
                  <a:lnTo>
                    <a:pt x="79248" y="234696"/>
                  </a:lnTo>
                  <a:lnTo>
                    <a:pt x="83820" y="224028"/>
                  </a:lnTo>
                  <a:lnTo>
                    <a:pt x="89916" y="211836"/>
                  </a:lnTo>
                  <a:lnTo>
                    <a:pt x="96012" y="201168"/>
                  </a:lnTo>
                  <a:lnTo>
                    <a:pt x="102108" y="188976"/>
                  </a:lnTo>
                  <a:lnTo>
                    <a:pt x="108204" y="178308"/>
                  </a:lnTo>
                  <a:lnTo>
                    <a:pt x="141732" y="138684"/>
                  </a:lnTo>
                  <a:lnTo>
                    <a:pt x="160020" y="121920"/>
                  </a:lnTo>
                  <a:lnTo>
                    <a:pt x="179832" y="108204"/>
                  </a:lnTo>
                  <a:lnTo>
                    <a:pt x="190500" y="100584"/>
                  </a:lnTo>
                  <a:lnTo>
                    <a:pt x="248412" y="74676"/>
                  </a:lnTo>
                  <a:lnTo>
                    <a:pt x="286512" y="67056"/>
                  </a:lnTo>
                  <a:lnTo>
                    <a:pt x="313944" y="64008"/>
                  </a:lnTo>
                  <a:lnTo>
                    <a:pt x="339852" y="64008"/>
                  </a:lnTo>
                  <a:lnTo>
                    <a:pt x="367284" y="67056"/>
                  </a:lnTo>
                  <a:lnTo>
                    <a:pt x="379476" y="68580"/>
                  </a:lnTo>
                  <a:lnTo>
                    <a:pt x="393192" y="71628"/>
                  </a:lnTo>
                  <a:lnTo>
                    <a:pt x="405384" y="76200"/>
                  </a:lnTo>
                  <a:lnTo>
                    <a:pt x="417576" y="79248"/>
                  </a:lnTo>
                  <a:lnTo>
                    <a:pt x="428244" y="83820"/>
                  </a:lnTo>
                  <a:lnTo>
                    <a:pt x="440436" y="89916"/>
                  </a:lnTo>
                  <a:lnTo>
                    <a:pt x="451104" y="96012"/>
                  </a:lnTo>
                  <a:lnTo>
                    <a:pt x="463296" y="102108"/>
                  </a:lnTo>
                  <a:lnTo>
                    <a:pt x="493776" y="124968"/>
                  </a:lnTo>
                  <a:lnTo>
                    <a:pt x="528828" y="160020"/>
                  </a:lnTo>
                  <a:lnTo>
                    <a:pt x="550164" y="190500"/>
                  </a:lnTo>
                  <a:lnTo>
                    <a:pt x="557784" y="201168"/>
                  </a:lnTo>
                  <a:lnTo>
                    <a:pt x="562356" y="213360"/>
                  </a:lnTo>
                  <a:lnTo>
                    <a:pt x="568452" y="224028"/>
                  </a:lnTo>
                  <a:lnTo>
                    <a:pt x="573024" y="236220"/>
                  </a:lnTo>
                  <a:lnTo>
                    <a:pt x="576072" y="248412"/>
                  </a:lnTo>
                  <a:lnTo>
                    <a:pt x="580644" y="260604"/>
                  </a:lnTo>
                  <a:lnTo>
                    <a:pt x="583692" y="274320"/>
                  </a:lnTo>
                  <a:lnTo>
                    <a:pt x="585216" y="286512"/>
                  </a:lnTo>
                  <a:lnTo>
                    <a:pt x="588264" y="313944"/>
                  </a:lnTo>
                  <a:lnTo>
                    <a:pt x="588264" y="517652"/>
                  </a:lnTo>
                  <a:lnTo>
                    <a:pt x="595884" y="507492"/>
                  </a:lnTo>
                  <a:lnTo>
                    <a:pt x="620268" y="466344"/>
                  </a:lnTo>
                  <a:lnTo>
                    <a:pt x="641604" y="406908"/>
                  </a:lnTo>
                  <a:lnTo>
                    <a:pt x="644652" y="390144"/>
                  </a:lnTo>
                  <a:lnTo>
                    <a:pt x="647700" y="374904"/>
                  </a:lnTo>
                  <a:lnTo>
                    <a:pt x="650748" y="341376"/>
                  </a:lnTo>
                  <a:close/>
                </a:path>
                <a:path w="650875" h="650875">
                  <a:moveTo>
                    <a:pt x="588264" y="517652"/>
                  </a:moveTo>
                  <a:lnTo>
                    <a:pt x="588264" y="339852"/>
                  </a:lnTo>
                  <a:lnTo>
                    <a:pt x="585216" y="367284"/>
                  </a:lnTo>
                  <a:lnTo>
                    <a:pt x="582168" y="379476"/>
                  </a:lnTo>
                  <a:lnTo>
                    <a:pt x="580644" y="393192"/>
                  </a:lnTo>
                  <a:lnTo>
                    <a:pt x="571500" y="417576"/>
                  </a:lnTo>
                  <a:lnTo>
                    <a:pt x="566928" y="428244"/>
                  </a:lnTo>
                  <a:lnTo>
                    <a:pt x="562356" y="440436"/>
                  </a:lnTo>
                  <a:lnTo>
                    <a:pt x="556260" y="451104"/>
                  </a:lnTo>
                  <a:lnTo>
                    <a:pt x="550164" y="463296"/>
                  </a:lnTo>
                  <a:lnTo>
                    <a:pt x="542544" y="473964"/>
                  </a:lnTo>
                  <a:lnTo>
                    <a:pt x="510540" y="512064"/>
                  </a:lnTo>
                  <a:lnTo>
                    <a:pt x="470916" y="544068"/>
                  </a:lnTo>
                  <a:lnTo>
                    <a:pt x="438912" y="562356"/>
                  </a:lnTo>
                  <a:lnTo>
                    <a:pt x="426720" y="568452"/>
                  </a:lnTo>
                  <a:lnTo>
                    <a:pt x="416052" y="573024"/>
                  </a:lnTo>
                  <a:lnTo>
                    <a:pt x="403860" y="576072"/>
                  </a:lnTo>
                  <a:lnTo>
                    <a:pt x="390144" y="580644"/>
                  </a:lnTo>
                  <a:lnTo>
                    <a:pt x="377952" y="583692"/>
                  </a:lnTo>
                  <a:lnTo>
                    <a:pt x="365760" y="585216"/>
                  </a:lnTo>
                  <a:lnTo>
                    <a:pt x="338328" y="588264"/>
                  </a:lnTo>
                  <a:lnTo>
                    <a:pt x="312420" y="588264"/>
                  </a:lnTo>
                  <a:lnTo>
                    <a:pt x="284988" y="585216"/>
                  </a:lnTo>
                  <a:lnTo>
                    <a:pt x="272796" y="582168"/>
                  </a:lnTo>
                  <a:lnTo>
                    <a:pt x="259080" y="580644"/>
                  </a:lnTo>
                  <a:lnTo>
                    <a:pt x="222504" y="566928"/>
                  </a:lnTo>
                  <a:lnTo>
                    <a:pt x="178308" y="542544"/>
                  </a:lnTo>
                  <a:lnTo>
                    <a:pt x="138684" y="510540"/>
                  </a:lnTo>
                  <a:lnTo>
                    <a:pt x="108204" y="470916"/>
                  </a:lnTo>
                  <a:lnTo>
                    <a:pt x="100584" y="461772"/>
                  </a:lnTo>
                  <a:lnTo>
                    <a:pt x="74676" y="403860"/>
                  </a:lnTo>
                  <a:lnTo>
                    <a:pt x="71628" y="390144"/>
                  </a:lnTo>
                  <a:lnTo>
                    <a:pt x="68580" y="377952"/>
                  </a:lnTo>
                  <a:lnTo>
                    <a:pt x="67056" y="365760"/>
                  </a:lnTo>
                  <a:lnTo>
                    <a:pt x="64008" y="338328"/>
                  </a:lnTo>
                  <a:lnTo>
                    <a:pt x="64008" y="518394"/>
                  </a:lnTo>
                  <a:lnTo>
                    <a:pt x="97536" y="557784"/>
                  </a:lnTo>
                  <a:lnTo>
                    <a:pt x="144780" y="595884"/>
                  </a:lnTo>
                  <a:lnTo>
                    <a:pt x="185928" y="620268"/>
                  </a:lnTo>
                  <a:lnTo>
                    <a:pt x="245364" y="641604"/>
                  </a:lnTo>
                  <a:lnTo>
                    <a:pt x="294132" y="649224"/>
                  </a:lnTo>
                  <a:lnTo>
                    <a:pt x="309372" y="650748"/>
                  </a:lnTo>
                  <a:lnTo>
                    <a:pt x="342900" y="650748"/>
                  </a:lnTo>
                  <a:lnTo>
                    <a:pt x="376428" y="647700"/>
                  </a:lnTo>
                  <a:lnTo>
                    <a:pt x="391668" y="644652"/>
                  </a:lnTo>
                  <a:lnTo>
                    <a:pt x="408432" y="641604"/>
                  </a:lnTo>
                  <a:lnTo>
                    <a:pt x="454152" y="624840"/>
                  </a:lnTo>
                  <a:lnTo>
                    <a:pt x="495300" y="603504"/>
                  </a:lnTo>
                  <a:lnTo>
                    <a:pt x="533400" y="576072"/>
                  </a:lnTo>
                  <a:lnTo>
                    <a:pt x="577596" y="531876"/>
                  </a:lnTo>
                  <a:lnTo>
                    <a:pt x="588264" y="5176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096134" y="2939795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074798" y="2918460"/>
              <a:ext cx="797560" cy="797560"/>
            </a:xfrm>
            <a:custGeom>
              <a:avLst/>
              <a:gdLst/>
              <a:ahLst/>
              <a:cxnLst/>
              <a:rect l="l" t="t" r="r" b="b"/>
              <a:pathLst>
                <a:path w="797560" h="797560">
                  <a:moveTo>
                    <a:pt x="797052" y="419100"/>
                  </a:moveTo>
                  <a:lnTo>
                    <a:pt x="797052" y="377952"/>
                  </a:lnTo>
                  <a:lnTo>
                    <a:pt x="795528" y="358140"/>
                  </a:lnTo>
                  <a:lnTo>
                    <a:pt x="789432" y="318516"/>
                  </a:lnTo>
                  <a:lnTo>
                    <a:pt x="778764" y="278892"/>
                  </a:lnTo>
                  <a:lnTo>
                    <a:pt x="757428" y="225552"/>
                  </a:lnTo>
                  <a:lnTo>
                    <a:pt x="749808" y="208788"/>
                  </a:lnTo>
                  <a:lnTo>
                    <a:pt x="739140" y="192024"/>
                  </a:lnTo>
                  <a:lnTo>
                    <a:pt x="729996" y="175260"/>
                  </a:lnTo>
                  <a:lnTo>
                    <a:pt x="693420" y="129540"/>
                  </a:lnTo>
                  <a:lnTo>
                    <a:pt x="681228" y="115824"/>
                  </a:lnTo>
                  <a:lnTo>
                    <a:pt x="665988" y="103632"/>
                  </a:lnTo>
                  <a:lnTo>
                    <a:pt x="652272" y="91440"/>
                  </a:lnTo>
                  <a:lnTo>
                    <a:pt x="621792" y="67056"/>
                  </a:lnTo>
                  <a:lnTo>
                    <a:pt x="605028" y="57912"/>
                  </a:lnTo>
                  <a:lnTo>
                    <a:pt x="588264" y="47244"/>
                  </a:lnTo>
                  <a:lnTo>
                    <a:pt x="571500" y="39624"/>
                  </a:lnTo>
                  <a:lnTo>
                    <a:pt x="553212" y="30480"/>
                  </a:lnTo>
                  <a:lnTo>
                    <a:pt x="498348" y="12192"/>
                  </a:lnTo>
                  <a:lnTo>
                    <a:pt x="478536" y="7620"/>
                  </a:lnTo>
                  <a:lnTo>
                    <a:pt x="438912" y="1524"/>
                  </a:lnTo>
                  <a:lnTo>
                    <a:pt x="420624" y="117"/>
                  </a:lnTo>
                  <a:lnTo>
                    <a:pt x="377952" y="0"/>
                  </a:lnTo>
                  <a:lnTo>
                    <a:pt x="358140" y="1524"/>
                  </a:lnTo>
                  <a:lnTo>
                    <a:pt x="318516" y="7620"/>
                  </a:lnTo>
                  <a:lnTo>
                    <a:pt x="278892" y="18288"/>
                  </a:lnTo>
                  <a:lnTo>
                    <a:pt x="243840" y="32004"/>
                  </a:lnTo>
                  <a:lnTo>
                    <a:pt x="225552" y="39624"/>
                  </a:lnTo>
                  <a:lnTo>
                    <a:pt x="192024" y="57912"/>
                  </a:lnTo>
                  <a:lnTo>
                    <a:pt x="160020" y="79248"/>
                  </a:lnTo>
                  <a:lnTo>
                    <a:pt x="129540" y="103632"/>
                  </a:lnTo>
                  <a:lnTo>
                    <a:pt x="91440" y="144780"/>
                  </a:lnTo>
                  <a:lnTo>
                    <a:pt x="67056" y="176784"/>
                  </a:lnTo>
                  <a:lnTo>
                    <a:pt x="57912" y="192024"/>
                  </a:lnTo>
                  <a:lnTo>
                    <a:pt x="47244" y="208788"/>
                  </a:lnTo>
                  <a:lnTo>
                    <a:pt x="39624" y="227076"/>
                  </a:lnTo>
                  <a:lnTo>
                    <a:pt x="30480" y="243840"/>
                  </a:lnTo>
                  <a:lnTo>
                    <a:pt x="18288" y="280416"/>
                  </a:lnTo>
                  <a:lnTo>
                    <a:pt x="12192" y="300228"/>
                  </a:lnTo>
                  <a:lnTo>
                    <a:pt x="7620" y="318516"/>
                  </a:lnTo>
                  <a:lnTo>
                    <a:pt x="1524" y="358140"/>
                  </a:lnTo>
                  <a:lnTo>
                    <a:pt x="0" y="379476"/>
                  </a:lnTo>
                  <a:lnTo>
                    <a:pt x="0" y="419100"/>
                  </a:lnTo>
                  <a:lnTo>
                    <a:pt x="7620" y="480060"/>
                  </a:lnTo>
                  <a:lnTo>
                    <a:pt x="18288" y="518160"/>
                  </a:lnTo>
                  <a:lnTo>
                    <a:pt x="32004" y="554736"/>
                  </a:lnTo>
                  <a:lnTo>
                    <a:pt x="42672" y="577596"/>
                  </a:lnTo>
                  <a:lnTo>
                    <a:pt x="42672" y="379476"/>
                  </a:lnTo>
                  <a:lnTo>
                    <a:pt x="45720" y="344424"/>
                  </a:lnTo>
                  <a:lnTo>
                    <a:pt x="57912" y="292608"/>
                  </a:lnTo>
                  <a:lnTo>
                    <a:pt x="85344" y="228600"/>
                  </a:lnTo>
                  <a:lnTo>
                    <a:pt x="112776" y="184404"/>
                  </a:lnTo>
                  <a:lnTo>
                    <a:pt x="135636" y="158496"/>
                  </a:lnTo>
                  <a:lnTo>
                    <a:pt x="146304" y="146304"/>
                  </a:lnTo>
                  <a:lnTo>
                    <a:pt x="199644" y="102108"/>
                  </a:lnTo>
                  <a:lnTo>
                    <a:pt x="228600" y="85344"/>
                  </a:lnTo>
                  <a:lnTo>
                    <a:pt x="243840" y="76200"/>
                  </a:lnTo>
                  <a:lnTo>
                    <a:pt x="260604" y="70104"/>
                  </a:lnTo>
                  <a:lnTo>
                    <a:pt x="275844" y="64008"/>
                  </a:lnTo>
                  <a:lnTo>
                    <a:pt x="292608" y="57912"/>
                  </a:lnTo>
                  <a:lnTo>
                    <a:pt x="309372" y="53340"/>
                  </a:lnTo>
                  <a:lnTo>
                    <a:pt x="327660" y="48768"/>
                  </a:lnTo>
                  <a:lnTo>
                    <a:pt x="344424" y="45720"/>
                  </a:lnTo>
                  <a:lnTo>
                    <a:pt x="399288" y="41148"/>
                  </a:lnTo>
                  <a:lnTo>
                    <a:pt x="454152" y="45720"/>
                  </a:lnTo>
                  <a:lnTo>
                    <a:pt x="470916" y="48768"/>
                  </a:lnTo>
                  <a:lnTo>
                    <a:pt x="489204" y="53340"/>
                  </a:lnTo>
                  <a:lnTo>
                    <a:pt x="505968" y="57912"/>
                  </a:lnTo>
                  <a:lnTo>
                    <a:pt x="521208" y="64008"/>
                  </a:lnTo>
                  <a:lnTo>
                    <a:pt x="537972" y="70104"/>
                  </a:lnTo>
                  <a:lnTo>
                    <a:pt x="554736" y="77724"/>
                  </a:lnTo>
                  <a:lnTo>
                    <a:pt x="569976" y="85344"/>
                  </a:lnTo>
                  <a:lnTo>
                    <a:pt x="583692" y="94488"/>
                  </a:lnTo>
                  <a:lnTo>
                    <a:pt x="598932" y="103632"/>
                  </a:lnTo>
                  <a:lnTo>
                    <a:pt x="612648" y="112776"/>
                  </a:lnTo>
                  <a:lnTo>
                    <a:pt x="626364" y="123444"/>
                  </a:lnTo>
                  <a:lnTo>
                    <a:pt x="638556" y="135636"/>
                  </a:lnTo>
                  <a:lnTo>
                    <a:pt x="650748" y="146304"/>
                  </a:lnTo>
                  <a:lnTo>
                    <a:pt x="685800" y="185928"/>
                  </a:lnTo>
                  <a:lnTo>
                    <a:pt x="704088" y="214884"/>
                  </a:lnTo>
                  <a:lnTo>
                    <a:pt x="713232" y="228600"/>
                  </a:lnTo>
                  <a:lnTo>
                    <a:pt x="720852" y="243840"/>
                  </a:lnTo>
                  <a:lnTo>
                    <a:pt x="728472" y="260604"/>
                  </a:lnTo>
                  <a:lnTo>
                    <a:pt x="734568" y="275844"/>
                  </a:lnTo>
                  <a:lnTo>
                    <a:pt x="739140" y="292608"/>
                  </a:lnTo>
                  <a:lnTo>
                    <a:pt x="745236" y="309372"/>
                  </a:lnTo>
                  <a:lnTo>
                    <a:pt x="748284" y="327660"/>
                  </a:lnTo>
                  <a:lnTo>
                    <a:pt x="751332" y="344424"/>
                  </a:lnTo>
                  <a:lnTo>
                    <a:pt x="754380" y="362712"/>
                  </a:lnTo>
                  <a:lnTo>
                    <a:pt x="755904" y="381000"/>
                  </a:lnTo>
                  <a:lnTo>
                    <a:pt x="755904" y="577088"/>
                  </a:lnTo>
                  <a:lnTo>
                    <a:pt x="758952" y="571500"/>
                  </a:lnTo>
                  <a:lnTo>
                    <a:pt x="774192" y="534924"/>
                  </a:lnTo>
                  <a:lnTo>
                    <a:pt x="784860" y="498348"/>
                  </a:lnTo>
                  <a:lnTo>
                    <a:pt x="795528" y="438912"/>
                  </a:lnTo>
                  <a:lnTo>
                    <a:pt x="797052" y="419100"/>
                  </a:lnTo>
                  <a:close/>
                </a:path>
                <a:path w="797560" h="797560">
                  <a:moveTo>
                    <a:pt x="755904" y="577088"/>
                  </a:moveTo>
                  <a:lnTo>
                    <a:pt x="755904" y="417576"/>
                  </a:lnTo>
                  <a:lnTo>
                    <a:pt x="754380" y="435864"/>
                  </a:lnTo>
                  <a:lnTo>
                    <a:pt x="751332" y="454152"/>
                  </a:lnTo>
                  <a:lnTo>
                    <a:pt x="748284" y="470916"/>
                  </a:lnTo>
                  <a:lnTo>
                    <a:pt x="743712" y="487680"/>
                  </a:lnTo>
                  <a:lnTo>
                    <a:pt x="739140" y="505968"/>
                  </a:lnTo>
                  <a:lnTo>
                    <a:pt x="734568" y="521208"/>
                  </a:lnTo>
                  <a:lnTo>
                    <a:pt x="726948" y="537972"/>
                  </a:lnTo>
                  <a:lnTo>
                    <a:pt x="720852" y="554736"/>
                  </a:lnTo>
                  <a:lnTo>
                    <a:pt x="711708" y="569976"/>
                  </a:lnTo>
                  <a:lnTo>
                    <a:pt x="704088" y="583692"/>
                  </a:lnTo>
                  <a:lnTo>
                    <a:pt x="694944" y="598932"/>
                  </a:lnTo>
                  <a:lnTo>
                    <a:pt x="662940" y="638556"/>
                  </a:lnTo>
                  <a:lnTo>
                    <a:pt x="624840" y="675132"/>
                  </a:lnTo>
                  <a:lnTo>
                    <a:pt x="583692" y="704088"/>
                  </a:lnTo>
                  <a:lnTo>
                    <a:pt x="537972" y="728472"/>
                  </a:lnTo>
                  <a:lnTo>
                    <a:pt x="504444" y="739140"/>
                  </a:lnTo>
                  <a:lnTo>
                    <a:pt x="487680" y="745236"/>
                  </a:lnTo>
                  <a:lnTo>
                    <a:pt x="434340" y="754380"/>
                  </a:lnTo>
                  <a:lnTo>
                    <a:pt x="377952" y="755777"/>
                  </a:lnTo>
                  <a:lnTo>
                    <a:pt x="361188" y="754380"/>
                  </a:lnTo>
                  <a:lnTo>
                    <a:pt x="344424" y="751332"/>
                  </a:lnTo>
                  <a:lnTo>
                    <a:pt x="326136" y="748284"/>
                  </a:lnTo>
                  <a:lnTo>
                    <a:pt x="292608" y="739140"/>
                  </a:lnTo>
                  <a:lnTo>
                    <a:pt x="259080" y="726948"/>
                  </a:lnTo>
                  <a:lnTo>
                    <a:pt x="243840" y="720852"/>
                  </a:lnTo>
                  <a:lnTo>
                    <a:pt x="228600" y="711708"/>
                  </a:lnTo>
                  <a:lnTo>
                    <a:pt x="213360" y="704088"/>
                  </a:lnTo>
                  <a:lnTo>
                    <a:pt x="199644" y="694944"/>
                  </a:lnTo>
                  <a:lnTo>
                    <a:pt x="184404" y="684276"/>
                  </a:lnTo>
                  <a:lnTo>
                    <a:pt x="172212" y="673608"/>
                  </a:lnTo>
                  <a:lnTo>
                    <a:pt x="158496" y="662940"/>
                  </a:lnTo>
                  <a:lnTo>
                    <a:pt x="134112" y="638556"/>
                  </a:lnTo>
                  <a:lnTo>
                    <a:pt x="102108" y="597408"/>
                  </a:lnTo>
                  <a:lnTo>
                    <a:pt x="92964" y="583692"/>
                  </a:lnTo>
                  <a:lnTo>
                    <a:pt x="85344" y="568452"/>
                  </a:lnTo>
                  <a:lnTo>
                    <a:pt x="76200" y="553212"/>
                  </a:lnTo>
                  <a:lnTo>
                    <a:pt x="57912" y="504444"/>
                  </a:lnTo>
                  <a:lnTo>
                    <a:pt x="45720" y="452628"/>
                  </a:lnTo>
                  <a:lnTo>
                    <a:pt x="42672" y="416052"/>
                  </a:lnTo>
                  <a:lnTo>
                    <a:pt x="42672" y="577596"/>
                  </a:lnTo>
                  <a:lnTo>
                    <a:pt x="79248" y="637032"/>
                  </a:lnTo>
                  <a:lnTo>
                    <a:pt x="103632" y="667512"/>
                  </a:lnTo>
                  <a:lnTo>
                    <a:pt x="131064" y="694944"/>
                  </a:lnTo>
                  <a:lnTo>
                    <a:pt x="176784" y="729996"/>
                  </a:lnTo>
                  <a:lnTo>
                    <a:pt x="192024" y="740664"/>
                  </a:lnTo>
                  <a:lnTo>
                    <a:pt x="227076" y="758952"/>
                  </a:lnTo>
                  <a:lnTo>
                    <a:pt x="262128" y="774192"/>
                  </a:lnTo>
                  <a:lnTo>
                    <a:pt x="300228" y="784860"/>
                  </a:lnTo>
                  <a:lnTo>
                    <a:pt x="318516" y="789432"/>
                  </a:lnTo>
                  <a:lnTo>
                    <a:pt x="358140" y="795528"/>
                  </a:lnTo>
                  <a:lnTo>
                    <a:pt x="377952" y="796943"/>
                  </a:lnTo>
                  <a:lnTo>
                    <a:pt x="420624" y="797052"/>
                  </a:lnTo>
                  <a:lnTo>
                    <a:pt x="438912" y="795645"/>
                  </a:lnTo>
                  <a:lnTo>
                    <a:pt x="480060" y="789432"/>
                  </a:lnTo>
                  <a:lnTo>
                    <a:pt x="518160" y="778764"/>
                  </a:lnTo>
                  <a:lnTo>
                    <a:pt x="554736" y="766572"/>
                  </a:lnTo>
                  <a:lnTo>
                    <a:pt x="571500" y="757428"/>
                  </a:lnTo>
                  <a:lnTo>
                    <a:pt x="589788" y="749808"/>
                  </a:lnTo>
                  <a:lnTo>
                    <a:pt x="606552" y="739140"/>
                  </a:lnTo>
                  <a:lnTo>
                    <a:pt x="621792" y="728472"/>
                  </a:lnTo>
                  <a:lnTo>
                    <a:pt x="638556" y="717804"/>
                  </a:lnTo>
                  <a:lnTo>
                    <a:pt x="652272" y="705612"/>
                  </a:lnTo>
                  <a:lnTo>
                    <a:pt x="667512" y="693420"/>
                  </a:lnTo>
                  <a:lnTo>
                    <a:pt x="694944" y="665988"/>
                  </a:lnTo>
                  <a:lnTo>
                    <a:pt x="707136" y="652272"/>
                  </a:lnTo>
                  <a:lnTo>
                    <a:pt x="719328" y="637032"/>
                  </a:lnTo>
                  <a:lnTo>
                    <a:pt x="729996" y="621792"/>
                  </a:lnTo>
                  <a:lnTo>
                    <a:pt x="740664" y="605028"/>
                  </a:lnTo>
                  <a:lnTo>
                    <a:pt x="755904" y="5770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7110862" y="2267711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4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7089526" y="2246376"/>
              <a:ext cx="798830" cy="798830"/>
            </a:xfrm>
            <a:custGeom>
              <a:avLst/>
              <a:gdLst/>
              <a:ahLst/>
              <a:cxnLst/>
              <a:rect l="l" t="t" r="r" b="b"/>
              <a:pathLst>
                <a:path w="798829" h="798830">
                  <a:moveTo>
                    <a:pt x="798576" y="399288"/>
                  </a:moveTo>
                  <a:lnTo>
                    <a:pt x="794004" y="338328"/>
                  </a:lnTo>
                  <a:lnTo>
                    <a:pt x="784860" y="298704"/>
                  </a:lnTo>
                  <a:lnTo>
                    <a:pt x="774192" y="262128"/>
                  </a:lnTo>
                  <a:lnTo>
                    <a:pt x="758952" y="225552"/>
                  </a:lnTo>
                  <a:lnTo>
                    <a:pt x="740664" y="192024"/>
                  </a:lnTo>
                  <a:lnTo>
                    <a:pt x="717804" y="160020"/>
                  </a:lnTo>
                  <a:lnTo>
                    <a:pt x="707136" y="144780"/>
                  </a:lnTo>
                  <a:lnTo>
                    <a:pt x="693420" y="131064"/>
                  </a:lnTo>
                  <a:lnTo>
                    <a:pt x="681228" y="117348"/>
                  </a:lnTo>
                  <a:lnTo>
                    <a:pt x="667512" y="103632"/>
                  </a:lnTo>
                  <a:lnTo>
                    <a:pt x="637032" y="79248"/>
                  </a:lnTo>
                  <a:lnTo>
                    <a:pt x="605028" y="57912"/>
                  </a:lnTo>
                  <a:lnTo>
                    <a:pt x="571500" y="39624"/>
                  </a:lnTo>
                  <a:lnTo>
                    <a:pt x="553212" y="32004"/>
                  </a:lnTo>
                  <a:lnTo>
                    <a:pt x="536448" y="24384"/>
                  </a:lnTo>
                  <a:lnTo>
                    <a:pt x="516636" y="18288"/>
                  </a:lnTo>
                  <a:lnTo>
                    <a:pt x="498348" y="12192"/>
                  </a:lnTo>
                  <a:lnTo>
                    <a:pt x="478536" y="7620"/>
                  </a:lnTo>
                  <a:lnTo>
                    <a:pt x="438912" y="1524"/>
                  </a:lnTo>
                  <a:lnTo>
                    <a:pt x="417576" y="1406"/>
                  </a:lnTo>
                  <a:lnTo>
                    <a:pt x="399288" y="0"/>
                  </a:lnTo>
                  <a:lnTo>
                    <a:pt x="338328" y="4572"/>
                  </a:lnTo>
                  <a:lnTo>
                    <a:pt x="298704" y="13716"/>
                  </a:lnTo>
                  <a:lnTo>
                    <a:pt x="262128" y="24384"/>
                  </a:lnTo>
                  <a:lnTo>
                    <a:pt x="225552" y="39624"/>
                  </a:lnTo>
                  <a:lnTo>
                    <a:pt x="192024" y="57912"/>
                  </a:lnTo>
                  <a:lnTo>
                    <a:pt x="160020" y="79248"/>
                  </a:lnTo>
                  <a:lnTo>
                    <a:pt x="103632" y="131064"/>
                  </a:lnTo>
                  <a:lnTo>
                    <a:pt x="79248" y="161544"/>
                  </a:lnTo>
                  <a:lnTo>
                    <a:pt x="57912" y="193548"/>
                  </a:lnTo>
                  <a:lnTo>
                    <a:pt x="39624" y="227076"/>
                  </a:lnTo>
                  <a:lnTo>
                    <a:pt x="24384" y="262128"/>
                  </a:lnTo>
                  <a:lnTo>
                    <a:pt x="12192" y="300228"/>
                  </a:lnTo>
                  <a:lnTo>
                    <a:pt x="4572" y="338328"/>
                  </a:lnTo>
                  <a:lnTo>
                    <a:pt x="1524" y="359664"/>
                  </a:lnTo>
                  <a:lnTo>
                    <a:pt x="1524" y="379476"/>
                  </a:lnTo>
                  <a:lnTo>
                    <a:pt x="0" y="399288"/>
                  </a:lnTo>
                  <a:lnTo>
                    <a:pt x="4572" y="460248"/>
                  </a:lnTo>
                  <a:lnTo>
                    <a:pt x="13716" y="499872"/>
                  </a:lnTo>
                  <a:lnTo>
                    <a:pt x="24384" y="536448"/>
                  </a:lnTo>
                  <a:lnTo>
                    <a:pt x="39624" y="573024"/>
                  </a:lnTo>
                  <a:lnTo>
                    <a:pt x="42672" y="578612"/>
                  </a:lnTo>
                  <a:lnTo>
                    <a:pt x="42672" y="379476"/>
                  </a:lnTo>
                  <a:lnTo>
                    <a:pt x="45720" y="344424"/>
                  </a:lnTo>
                  <a:lnTo>
                    <a:pt x="50292" y="326136"/>
                  </a:lnTo>
                  <a:lnTo>
                    <a:pt x="53340" y="309372"/>
                  </a:lnTo>
                  <a:lnTo>
                    <a:pt x="57912" y="292608"/>
                  </a:lnTo>
                  <a:lnTo>
                    <a:pt x="85344" y="228600"/>
                  </a:lnTo>
                  <a:lnTo>
                    <a:pt x="112776" y="185928"/>
                  </a:lnTo>
                  <a:lnTo>
                    <a:pt x="160020" y="134112"/>
                  </a:lnTo>
                  <a:lnTo>
                    <a:pt x="199644" y="103632"/>
                  </a:lnTo>
                  <a:lnTo>
                    <a:pt x="214884" y="92964"/>
                  </a:lnTo>
                  <a:lnTo>
                    <a:pt x="260604" y="70104"/>
                  </a:lnTo>
                  <a:lnTo>
                    <a:pt x="327660" y="48768"/>
                  </a:lnTo>
                  <a:lnTo>
                    <a:pt x="377952" y="42926"/>
                  </a:lnTo>
                  <a:lnTo>
                    <a:pt x="420624" y="42926"/>
                  </a:lnTo>
                  <a:lnTo>
                    <a:pt x="452628" y="45593"/>
                  </a:lnTo>
                  <a:lnTo>
                    <a:pt x="454152" y="45720"/>
                  </a:lnTo>
                  <a:lnTo>
                    <a:pt x="470916" y="50292"/>
                  </a:lnTo>
                  <a:lnTo>
                    <a:pt x="489204" y="53340"/>
                  </a:lnTo>
                  <a:lnTo>
                    <a:pt x="505968" y="57912"/>
                  </a:lnTo>
                  <a:lnTo>
                    <a:pt x="554736" y="77724"/>
                  </a:lnTo>
                  <a:lnTo>
                    <a:pt x="612648" y="112776"/>
                  </a:lnTo>
                  <a:lnTo>
                    <a:pt x="652272" y="147828"/>
                  </a:lnTo>
                  <a:lnTo>
                    <a:pt x="662940" y="160020"/>
                  </a:lnTo>
                  <a:lnTo>
                    <a:pt x="675132" y="172212"/>
                  </a:lnTo>
                  <a:lnTo>
                    <a:pt x="713232" y="230124"/>
                  </a:lnTo>
                  <a:lnTo>
                    <a:pt x="740664" y="294132"/>
                  </a:lnTo>
                  <a:lnTo>
                    <a:pt x="751332" y="345948"/>
                  </a:lnTo>
                  <a:lnTo>
                    <a:pt x="754380" y="362712"/>
                  </a:lnTo>
                  <a:lnTo>
                    <a:pt x="755904" y="381000"/>
                  </a:lnTo>
                  <a:lnTo>
                    <a:pt x="755904" y="577088"/>
                  </a:lnTo>
                  <a:lnTo>
                    <a:pt x="758952" y="571500"/>
                  </a:lnTo>
                  <a:lnTo>
                    <a:pt x="766572" y="553212"/>
                  </a:lnTo>
                  <a:lnTo>
                    <a:pt x="774192" y="536448"/>
                  </a:lnTo>
                  <a:lnTo>
                    <a:pt x="780288" y="516636"/>
                  </a:lnTo>
                  <a:lnTo>
                    <a:pt x="784860" y="498348"/>
                  </a:lnTo>
                  <a:lnTo>
                    <a:pt x="794004" y="458724"/>
                  </a:lnTo>
                  <a:lnTo>
                    <a:pt x="798576" y="399288"/>
                  </a:lnTo>
                  <a:close/>
                </a:path>
                <a:path w="798829" h="798830">
                  <a:moveTo>
                    <a:pt x="755904" y="577088"/>
                  </a:moveTo>
                  <a:lnTo>
                    <a:pt x="755904" y="417576"/>
                  </a:lnTo>
                  <a:lnTo>
                    <a:pt x="754380" y="435864"/>
                  </a:lnTo>
                  <a:lnTo>
                    <a:pt x="751332" y="454152"/>
                  </a:lnTo>
                  <a:lnTo>
                    <a:pt x="748284" y="470916"/>
                  </a:lnTo>
                  <a:lnTo>
                    <a:pt x="745236" y="489204"/>
                  </a:lnTo>
                  <a:lnTo>
                    <a:pt x="739140" y="505968"/>
                  </a:lnTo>
                  <a:lnTo>
                    <a:pt x="720852" y="554736"/>
                  </a:lnTo>
                  <a:lnTo>
                    <a:pt x="694944" y="598932"/>
                  </a:lnTo>
                  <a:lnTo>
                    <a:pt x="662940" y="640080"/>
                  </a:lnTo>
                  <a:lnTo>
                    <a:pt x="638556" y="662940"/>
                  </a:lnTo>
                  <a:lnTo>
                    <a:pt x="626364" y="675132"/>
                  </a:lnTo>
                  <a:lnTo>
                    <a:pt x="568452" y="713232"/>
                  </a:lnTo>
                  <a:lnTo>
                    <a:pt x="504444" y="740664"/>
                  </a:lnTo>
                  <a:lnTo>
                    <a:pt x="452628" y="751332"/>
                  </a:lnTo>
                  <a:lnTo>
                    <a:pt x="435864" y="754380"/>
                  </a:lnTo>
                  <a:lnTo>
                    <a:pt x="420624" y="755650"/>
                  </a:lnTo>
                  <a:lnTo>
                    <a:pt x="419100" y="755777"/>
                  </a:lnTo>
                  <a:lnTo>
                    <a:pt x="379476" y="755904"/>
                  </a:lnTo>
                  <a:lnTo>
                    <a:pt x="362712" y="754380"/>
                  </a:lnTo>
                  <a:lnTo>
                    <a:pt x="326136" y="748284"/>
                  </a:lnTo>
                  <a:lnTo>
                    <a:pt x="309372" y="745236"/>
                  </a:lnTo>
                  <a:lnTo>
                    <a:pt x="292608" y="739140"/>
                  </a:lnTo>
                  <a:lnTo>
                    <a:pt x="275844" y="734568"/>
                  </a:lnTo>
                  <a:lnTo>
                    <a:pt x="228600" y="713232"/>
                  </a:lnTo>
                  <a:lnTo>
                    <a:pt x="184404" y="684276"/>
                  </a:lnTo>
                  <a:lnTo>
                    <a:pt x="172212" y="673608"/>
                  </a:lnTo>
                  <a:lnTo>
                    <a:pt x="158496" y="662940"/>
                  </a:lnTo>
                  <a:lnTo>
                    <a:pt x="123444" y="626364"/>
                  </a:lnTo>
                  <a:lnTo>
                    <a:pt x="92964" y="583692"/>
                  </a:lnTo>
                  <a:lnTo>
                    <a:pt x="70104" y="537972"/>
                  </a:lnTo>
                  <a:lnTo>
                    <a:pt x="48768" y="470916"/>
                  </a:lnTo>
                  <a:lnTo>
                    <a:pt x="42672" y="417576"/>
                  </a:lnTo>
                  <a:lnTo>
                    <a:pt x="42672" y="578612"/>
                  </a:lnTo>
                  <a:lnTo>
                    <a:pt x="68580" y="623316"/>
                  </a:lnTo>
                  <a:lnTo>
                    <a:pt x="91440" y="653796"/>
                  </a:lnTo>
                  <a:lnTo>
                    <a:pt x="131064" y="694944"/>
                  </a:lnTo>
                  <a:lnTo>
                    <a:pt x="161544" y="719328"/>
                  </a:lnTo>
                  <a:lnTo>
                    <a:pt x="193548" y="740664"/>
                  </a:lnTo>
                  <a:lnTo>
                    <a:pt x="227076" y="758952"/>
                  </a:lnTo>
                  <a:lnTo>
                    <a:pt x="262128" y="774192"/>
                  </a:lnTo>
                  <a:lnTo>
                    <a:pt x="300228" y="784860"/>
                  </a:lnTo>
                  <a:lnTo>
                    <a:pt x="318516" y="789432"/>
                  </a:lnTo>
                  <a:lnTo>
                    <a:pt x="338328" y="794004"/>
                  </a:lnTo>
                  <a:lnTo>
                    <a:pt x="359664" y="795528"/>
                  </a:lnTo>
                  <a:lnTo>
                    <a:pt x="399288" y="798576"/>
                  </a:lnTo>
                  <a:lnTo>
                    <a:pt x="460248" y="794004"/>
                  </a:lnTo>
                  <a:lnTo>
                    <a:pt x="499872" y="784860"/>
                  </a:lnTo>
                  <a:lnTo>
                    <a:pt x="536448" y="774192"/>
                  </a:lnTo>
                  <a:lnTo>
                    <a:pt x="573024" y="758952"/>
                  </a:lnTo>
                  <a:lnTo>
                    <a:pt x="606552" y="740664"/>
                  </a:lnTo>
                  <a:lnTo>
                    <a:pt x="638556" y="717804"/>
                  </a:lnTo>
                  <a:lnTo>
                    <a:pt x="653796" y="707136"/>
                  </a:lnTo>
                  <a:lnTo>
                    <a:pt x="667512" y="693420"/>
                  </a:lnTo>
                  <a:lnTo>
                    <a:pt x="681228" y="681228"/>
                  </a:lnTo>
                  <a:lnTo>
                    <a:pt x="694944" y="667512"/>
                  </a:lnTo>
                  <a:lnTo>
                    <a:pt x="719328" y="637032"/>
                  </a:lnTo>
                  <a:lnTo>
                    <a:pt x="729996" y="621792"/>
                  </a:lnTo>
                  <a:lnTo>
                    <a:pt x="740664" y="605028"/>
                  </a:lnTo>
                  <a:lnTo>
                    <a:pt x="755904" y="5770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7194681" y="2351531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4">
                  <a:moveTo>
                    <a:pt x="588263" y="294131"/>
                  </a:moveTo>
                  <a:lnTo>
                    <a:pt x="584389" y="246270"/>
                  </a:lnTo>
                  <a:lnTo>
                    <a:pt x="573182" y="200924"/>
                  </a:lnTo>
                  <a:lnTo>
                    <a:pt x="555263" y="158686"/>
                  </a:lnTo>
                  <a:lnTo>
                    <a:pt x="531254" y="120152"/>
                  </a:lnTo>
                  <a:lnTo>
                    <a:pt x="501776" y="85915"/>
                  </a:lnTo>
                  <a:lnTo>
                    <a:pt x="467453" y="56570"/>
                  </a:lnTo>
                  <a:lnTo>
                    <a:pt x="428905" y="32712"/>
                  </a:lnTo>
                  <a:lnTo>
                    <a:pt x="386754" y="14935"/>
                  </a:lnTo>
                  <a:lnTo>
                    <a:pt x="341622" y="3832"/>
                  </a:lnTo>
                  <a:lnTo>
                    <a:pt x="294131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1"/>
                  </a:lnTo>
                  <a:lnTo>
                    <a:pt x="3832" y="341622"/>
                  </a:lnTo>
                  <a:lnTo>
                    <a:pt x="14935" y="386754"/>
                  </a:lnTo>
                  <a:lnTo>
                    <a:pt x="32712" y="428905"/>
                  </a:lnTo>
                  <a:lnTo>
                    <a:pt x="56570" y="467453"/>
                  </a:lnTo>
                  <a:lnTo>
                    <a:pt x="85915" y="501776"/>
                  </a:lnTo>
                  <a:lnTo>
                    <a:pt x="120152" y="531254"/>
                  </a:lnTo>
                  <a:lnTo>
                    <a:pt x="158686" y="555263"/>
                  </a:lnTo>
                  <a:lnTo>
                    <a:pt x="200924" y="573182"/>
                  </a:lnTo>
                  <a:lnTo>
                    <a:pt x="246270" y="584389"/>
                  </a:lnTo>
                  <a:lnTo>
                    <a:pt x="294131" y="588263"/>
                  </a:lnTo>
                  <a:lnTo>
                    <a:pt x="341622" y="584389"/>
                  </a:lnTo>
                  <a:lnTo>
                    <a:pt x="386754" y="573182"/>
                  </a:lnTo>
                  <a:lnTo>
                    <a:pt x="428905" y="555263"/>
                  </a:lnTo>
                  <a:lnTo>
                    <a:pt x="467453" y="531254"/>
                  </a:lnTo>
                  <a:lnTo>
                    <a:pt x="501776" y="501776"/>
                  </a:lnTo>
                  <a:lnTo>
                    <a:pt x="531254" y="467453"/>
                  </a:lnTo>
                  <a:lnTo>
                    <a:pt x="555263" y="428905"/>
                  </a:lnTo>
                  <a:lnTo>
                    <a:pt x="573182" y="386754"/>
                  </a:lnTo>
                  <a:lnTo>
                    <a:pt x="584389" y="341622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7173346" y="2330196"/>
              <a:ext cx="631190" cy="631190"/>
            </a:xfrm>
            <a:custGeom>
              <a:avLst/>
              <a:gdLst/>
              <a:ahLst/>
              <a:cxnLst/>
              <a:rect l="l" t="t" r="r" b="b"/>
              <a:pathLst>
                <a:path w="631190" h="631189">
                  <a:moveTo>
                    <a:pt x="1524" y="332232"/>
                  </a:moveTo>
                  <a:lnTo>
                    <a:pt x="1524" y="300228"/>
                  </a:lnTo>
                  <a:lnTo>
                    <a:pt x="0" y="315468"/>
                  </a:lnTo>
                  <a:lnTo>
                    <a:pt x="1524" y="332232"/>
                  </a:lnTo>
                  <a:close/>
                </a:path>
                <a:path w="631190" h="631189">
                  <a:moveTo>
                    <a:pt x="630936" y="315468"/>
                  </a:moveTo>
                  <a:lnTo>
                    <a:pt x="626364" y="266700"/>
                  </a:lnTo>
                  <a:lnTo>
                    <a:pt x="615696" y="220980"/>
                  </a:lnTo>
                  <a:lnTo>
                    <a:pt x="598932" y="178308"/>
                  </a:lnTo>
                  <a:lnTo>
                    <a:pt x="583692" y="152400"/>
                  </a:lnTo>
                  <a:lnTo>
                    <a:pt x="576072" y="138684"/>
                  </a:lnTo>
                  <a:lnTo>
                    <a:pt x="537972" y="91440"/>
                  </a:lnTo>
                  <a:lnTo>
                    <a:pt x="490728" y="53340"/>
                  </a:lnTo>
                  <a:lnTo>
                    <a:pt x="451104" y="30480"/>
                  </a:lnTo>
                  <a:lnTo>
                    <a:pt x="377952" y="6096"/>
                  </a:lnTo>
                  <a:lnTo>
                    <a:pt x="362712" y="4572"/>
                  </a:lnTo>
                  <a:lnTo>
                    <a:pt x="347472" y="1524"/>
                  </a:lnTo>
                  <a:lnTo>
                    <a:pt x="330708" y="1524"/>
                  </a:lnTo>
                  <a:lnTo>
                    <a:pt x="315468" y="0"/>
                  </a:lnTo>
                  <a:lnTo>
                    <a:pt x="298704" y="1524"/>
                  </a:lnTo>
                  <a:lnTo>
                    <a:pt x="281940" y="1524"/>
                  </a:lnTo>
                  <a:lnTo>
                    <a:pt x="236220" y="10668"/>
                  </a:lnTo>
                  <a:lnTo>
                    <a:pt x="192024" y="25908"/>
                  </a:lnTo>
                  <a:lnTo>
                    <a:pt x="152400" y="4572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45720" y="152400"/>
                  </a:lnTo>
                  <a:lnTo>
                    <a:pt x="24384" y="193548"/>
                  </a:lnTo>
                  <a:lnTo>
                    <a:pt x="6096" y="252984"/>
                  </a:lnTo>
                  <a:lnTo>
                    <a:pt x="4572" y="268224"/>
                  </a:lnTo>
                  <a:lnTo>
                    <a:pt x="1524" y="283464"/>
                  </a:lnTo>
                  <a:lnTo>
                    <a:pt x="1524" y="347472"/>
                  </a:lnTo>
                  <a:lnTo>
                    <a:pt x="4572" y="364236"/>
                  </a:lnTo>
                  <a:lnTo>
                    <a:pt x="15240" y="409956"/>
                  </a:lnTo>
                  <a:lnTo>
                    <a:pt x="38100" y="466344"/>
                  </a:lnTo>
                  <a:lnTo>
                    <a:pt x="42672" y="473659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48768" y="259080"/>
                  </a:lnTo>
                  <a:lnTo>
                    <a:pt x="51816" y="246888"/>
                  </a:lnTo>
                  <a:lnTo>
                    <a:pt x="54864" y="233172"/>
                  </a:lnTo>
                  <a:lnTo>
                    <a:pt x="64008" y="208788"/>
                  </a:lnTo>
                  <a:lnTo>
                    <a:pt x="76200" y="184404"/>
                  </a:lnTo>
                  <a:lnTo>
                    <a:pt x="82296" y="173736"/>
                  </a:lnTo>
                  <a:lnTo>
                    <a:pt x="89916" y="163068"/>
                  </a:lnTo>
                  <a:lnTo>
                    <a:pt x="105156" y="140208"/>
                  </a:lnTo>
                  <a:lnTo>
                    <a:pt x="123444" y="121920"/>
                  </a:lnTo>
                  <a:lnTo>
                    <a:pt x="143256" y="103632"/>
                  </a:lnTo>
                  <a:lnTo>
                    <a:pt x="163068" y="88392"/>
                  </a:lnTo>
                  <a:lnTo>
                    <a:pt x="173736" y="82296"/>
                  </a:lnTo>
                  <a:lnTo>
                    <a:pt x="185928" y="74676"/>
                  </a:lnTo>
                  <a:lnTo>
                    <a:pt x="198120" y="68580"/>
                  </a:lnTo>
                  <a:lnTo>
                    <a:pt x="208788" y="64008"/>
                  </a:lnTo>
                  <a:lnTo>
                    <a:pt x="222504" y="59436"/>
                  </a:lnTo>
                  <a:lnTo>
                    <a:pt x="234696" y="54864"/>
                  </a:lnTo>
                  <a:lnTo>
                    <a:pt x="248412" y="50292"/>
                  </a:lnTo>
                  <a:lnTo>
                    <a:pt x="260604" y="47244"/>
                  </a:lnTo>
                  <a:lnTo>
                    <a:pt x="301752" y="42672"/>
                  </a:lnTo>
                  <a:lnTo>
                    <a:pt x="330708" y="42672"/>
                  </a:lnTo>
                  <a:lnTo>
                    <a:pt x="358140" y="45720"/>
                  </a:lnTo>
                  <a:lnTo>
                    <a:pt x="370332" y="48768"/>
                  </a:lnTo>
                  <a:lnTo>
                    <a:pt x="384048" y="51816"/>
                  </a:lnTo>
                  <a:lnTo>
                    <a:pt x="422148" y="64008"/>
                  </a:lnTo>
                  <a:lnTo>
                    <a:pt x="457200" y="82296"/>
                  </a:lnTo>
                  <a:lnTo>
                    <a:pt x="489204" y="105156"/>
                  </a:lnTo>
                  <a:lnTo>
                    <a:pt x="527304" y="143256"/>
                  </a:lnTo>
                  <a:lnTo>
                    <a:pt x="548640" y="173736"/>
                  </a:lnTo>
                  <a:lnTo>
                    <a:pt x="556260" y="185928"/>
                  </a:lnTo>
                  <a:lnTo>
                    <a:pt x="560832" y="198120"/>
                  </a:lnTo>
                  <a:lnTo>
                    <a:pt x="566928" y="210312"/>
                  </a:lnTo>
                  <a:lnTo>
                    <a:pt x="576072" y="234696"/>
                  </a:lnTo>
                  <a:lnTo>
                    <a:pt x="579120" y="248412"/>
                  </a:lnTo>
                  <a:lnTo>
                    <a:pt x="582168" y="260604"/>
                  </a:lnTo>
                  <a:lnTo>
                    <a:pt x="585216" y="274320"/>
                  </a:lnTo>
                  <a:lnTo>
                    <a:pt x="588264" y="301752"/>
                  </a:lnTo>
                  <a:lnTo>
                    <a:pt x="588264" y="473049"/>
                  </a:lnTo>
                  <a:lnTo>
                    <a:pt x="592836" y="464820"/>
                  </a:lnTo>
                  <a:lnTo>
                    <a:pt x="611124" y="423672"/>
                  </a:lnTo>
                  <a:lnTo>
                    <a:pt x="620268" y="393192"/>
                  </a:lnTo>
                  <a:lnTo>
                    <a:pt x="626364" y="362712"/>
                  </a:lnTo>
                  <a:lnTo>
                    <a:pt x="630936" y="315468"/>
                  </a:lnTo>
                  <a:close/>
                </a:path>
                <a:path w="631190" h="631189">
                  <a:moveTo>
                    <a:pt x="588264" y="473049"/>
                  </a:moveTo>
                  <a:lnTo>
                    <a:pt x="588264" y="330708"/>
                  </a:lnTo>
                  <a:lnTo>
                    <a:pt x="585216" y="358140"/>
                  </a:lnTo>
                  <a:lnTo>
                    <a:pt x="582168" y="370332"/>
                  </a:lnTo>
                  <a:lnTo>
                    <a:pt x="571500" y="409956"/>
                  </a:lnTo>
                  <a:lnTo>
                    <a:pt x="554736" y="446532"/>
                  </a:lnTo>
                  <a:lnTo>
                    <a:pt x="525780" y="489204"/>
                  </a:lnTo>
                  <a:lnTo>
                    <a:pt x="487680" y="527304"/>
                  </a:lnTo>
                  <a:lnTo>
                    <a:pt x="457200" y="548640"/>
                  </a:lnTo>
                  <a:lnTo>
                    <a:pt x="445008" y="556260"/>
                  </a:lnTo>
                  <a:lnTo>
                    <a:pt x="432816" y="560832"/>
                  </a:lnTo>
                  <a:lnTo>
                    <a:pt x="420624" y="566928"/>
                  </a:lnTo>
                  <a:lnTo>
                    <a:pt x="396240" y="576072"/>
                  </a:lnTo>
                  <a:lnTo>
                    <a:pt x="382524" y="579120"/>
                  </a:lnTo>
                  <a:lnTo>
                    <a:pt x="370332" y="582168"/>
                  </a:lnTo>
                  <a:lnTo>
                    <a:pt x="356616" y="585216"/>
                  </a:lnTo>
                  <a:lnTo>
                    <a:pt x="329184" y="588264"/>
                  </a:lnTo>
                  <a:lnTo>
                    <a:pt x="300228" y="588264"/>
                  </a:lnTo>
                  <a:lnTo>
                    <a:pt x="272796" y="585216"/>
                  </a:lnTo>
                  <a:lnTo>
                    <a:pt x="259080" y="582168"/>
                  </a:lnTo>
                  <a:lnTo>
                    <a:pt x="246888" y="579120"/>
                  </a:lnTo>
                  <a:lnTo>
                    <a:pt x="233172" y="576072"/>
                  </a:lnTo>
                  <a:lnTo>
                    <a:pt x="208788" y="566928"/>
                  </a:lnTo>
                  <a:lnTo>
                    <a:pt x="184404" y="554736"/>
                  </a:lnTo>
                  <a:lnTo>
                    <a:pt x="173736" y="548640"/>
                  </a:lnTo>
                  <a:lnTo>
                    <a:pt x="163068" y="541020"/>
                  </a:lnTo>
                  <a:lnTo>
                    <a:pt x="140208" y="525780"/>
                  </a:lnTo>
                  <a:lnTo>
                    <a:pt x="103632" y="487680"/>
                  </a:lnTo>
                  <a:lnTo>
                    <a:pt x="74676" y="445008"/>
                  </a:lnTo>
                  <a:lnTo>
                    <a:pt x="54864" y="396240"/>
                  </a:lnTo>
                  <a:lnTo>
                    <a:pt x="42672" y="329184"/>
                  </a:lnTo>
                  <a:lnTo>
                    <a:pt x="42672" y="473659"/>
                  </a:lnTo>
                  <a:lnTo>
                    <a:pt x="73152" y="516636"/>
                  </a:lnTo>
                  <a:lnTo>
                    <a:pt x="115824" y="559308"/>
                  </a:lnTo>
                  <a:lnTo>
                    <a:pt x="140208" y="576072"/>
                  </a:lnTo>
                  <a:lnTo>
                    <a:pt x="152400" y="585216"/>
                  </a:lnTo>
                  <a:lnTo>
                    <a:pt x="207264" y="611124"/>
                  </a:lnTo>
                  <a:lnTo>
                    <a:pt x="268224" y="626364"/>
                  </a:lnTo>
                  <a:lnTo>
                    <a:pt x="300228" y="629412"/>
                  </a:lnTo>
                  <a:lnTo>
                    <a:pt x="315468" y="630936"/>
                  </a:lnTo>
                  <a:lnTo>
                    <a:pt x="332232" y="629412"/>
                  </a:lnTo>
                  <a:lnTo>
                    <a:pt x="347472" y="627888"/>
                  </a:lnTo>
                  <a:lnTo>
                    <a:pt x="364236" y="626364"/>
                  </a:lnTo>
                  <a:lnTo>
                    <a:pt x="409956" y="615696"/>
                  </a:lnTo>
                  <a:lnTo>
                    <a:pt x="452628" y="598932"/>
                  </a:lnTo>
                  <a:lnTo>
                    <a:pt x="478536" y="583692"/>
                  </a:lnTo>
                  <a:lnTo>
                    <a:pt x="492252" y="576072"/>
                  </a:lnTo>
                  <a:lnTo>
                    <a:pt x="516636" y="557784"/>
                  </a:lnTo>
                  <a:lnTo>
                    <a:pt x="537972" y="537972"/>
                  </a:lnTo>
                  <a:lnTo>
                    <a:pt x="559308" y="515112"/>
                  </a:lnTo>
                  <a:lnTo>
                    <a:pt x="576072" y="490728"/>
                  </a:lnTo>
                  <a:lnTo>
                    <a:pt x="585216" y="478536"/>
                  </a:lnTo>
                  <a:lnTo>
                    <a:pt x="588264" y="473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2" name="object 162"/>
          <p:cNvGrpSpPr/>
          <p:nvPr/>
        </p:nvGrpSpPr>
        <p:grpSpPr>
          <a:xfrm>
            <a:off x="6633786" y="5620514"/>
            <a:ext cx="3022600" cy="1769745"/>
            <a:chOff x="5263774" y="5620512"/>
            <a:chExt cx="3022600" cy="1769745"/>
          </a:xfrm>
        </p:grpSpPr>
        <p:sp>
          <p:nvSpPr>
            <p:cNvPr id="163" name="object 163"/>
            <p:cNvSpPr/>
            <p:nvPr/>
          </p:nvSpPr>
          <p:spPr>
            <a:xfrm>
              <a:off x="5263774" y="6129528"/>
              <a:ext cx="3022600" cy="1260475"/>
            </a:xfrm>
            <a:custGeom>
              <a:avLst/>
              <a:gdLst/>
              <a:ahLst/>
              <a:cxnLst/>
              <a:rect l="l" t="t" r="r" b="b"/>
              <a:pathLst>
                <a:path w="3022600" h="1260475">
                  <a:moveTo>
                    <a:pt x="3022091" y="1260347"/>
                  </a:moveTo>
                  <a:lnTo>
                    <a:pt x="3022091" y="0"/>
                  </a:lnTo>
                  <a:lnTo>
                    <a:pt x="0" y="0"/>
                  </a:lnTo>
                  <a:lnTo>
                    <a:pt x="0" y="1260347"/>
                  </a:lnTo>
                  <a:lnTo>
                    <a:pt x="3022091" y="12603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347594" y="6213348"/>
              <a:ext cx="840105" cy="840105"/>
            </a:xfrm>
            <a:custGeom>
              <a:avLst/>
              <a:gdLst/>
              <a:ahLst/>
              <a:cxnLst/>
              <a:rect l="l" t="t" r="r" b="b"/>
              <a:pathLst>
                <a:path w="840104" h="840104">
                  <a:moveTo>
                    <a:pt x="839723" y="839723"/>
                  </a:moveTo>
                  <a:lnTo>
                    <a:pt x="839723" y="0"/>
                  </a:lnTo>
                  <a:lnTo>
                    <a:pt x="0" y="0"/>
                  </a:lnTo>
                  <a:lnTo>
                    <a:pt x="0" y="839723"/>
                  </a:lnTo>
                  <a:lnTo>
                    <a:pt x="839723" y="83972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326258" y="6193536"/>
              <a:ext cx="882650" cy="881380"/>
            </a:xfrm>
            <a:custGeom>
              <a:avLst/>
              <a:gdLst/>
              <a:ahLst/>
              <a:cxnLst/>
              <a:rect l="l" t="t" r="r" b="b"/>
              <a:pathLst>
                <a:path w="882650" h="881379">
                  <a:moveTo>
                    <a:pt x="882396" y="880872"/>
                  </a:moveTo>
                  <a:lnTo>
                    <a:pt x="882396" y="0"/>
                  </a:lnTo>
                  <a:lnTo>
                    <a:pt x="0" y="0"/>
                  </a:lnTo>
                  <a:lnTo>
                    <a:pt x="0" y="880872"/>
                  </a:lnTo>
                  <a:lnTo>
                    <a:pt x="21336" y="8808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839724" y="41148"/>
                  </a:lnTo>
                  <a:lnTo>
                    <a:pt x="839724" y="19812"/>
                  </a:lnTo>
                  <a:lnTo>
                    <a:pt x="861060" y="41148"/>
                  </a:lnTo>
                  <a:lnTo>
                    <a:pt x="861060" y="880872"/>
                  </a:lnTo>
                  <a:lnTo>
                    <a:pt x="882396" y="880872"/>
                  </a:lnTo>
                  <a:close/>
                </a:path>
                <a:path w="882650" h="8813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882650" h="881379">
                  <a:moveTo>
                    <a:pt x="42672" y="8382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838200"/>
                  </a:lnTo>
                  <a:lnTo>
                    <a:pt x="42672" y="838200"/>
                  </a:lnTo>
                  <a:close/>
                </a:path>
                <a:path w="882650" h="881379">
                  <a:moveTo>
                    <a:pt x="861060" y="838200"/>
                  </a:moveTo>
                  <a:lnTo>
                    <a:pt x="21336" y="838200"/>
                  </a:lnTo>
                  <a:lnTo>
                    <a:pt x="42672" y="859536"/>
                  </a:lnTo>
                  <a:lnTo>
                    <a:pt x="42672" y="880872"/>
                  </a:lnTo>
                  <a:lnTo>
                    <a:pt x="839724" y="880872"/>
                  </a:lnTo>
                  <a:lnTo>
                    <a:pt x="839724" y="859536"/>
                  </a:lnTo>
                  <a:lnTo>
                    <a:pt x="861060" y="838200"/>
                  </a:lnTo>
                  <a:close/>
                </a:path>
                <a:path w="882650" h="881379">
                  <a:moveTo>
                    <a:pt x="42672" y="880872"/>
                  </a:moveTo>
                  <a:lnTo>
                    <a:pt x="42672" y="859536"/>
                  </a:lnTo>
                  <a:lnTo>
                    <a:pt x="21336" y="838200"/>
                  </a:lnTo>
                  <a:lnTo>
                    <a:pt x="21336" y="880872"/>
                  </a:lnTo>
                  <a:lnTo>
                    <a:pt x="42672" y="880872"/>
                  </a:lnTo>
                  <a:close/>
                </a:path>
                <a:path w="882650" h="881379">
                  <a:moveTo>
                    <a:pt x="861060" y="41148"/>
                  </a:moveTo>
                  <a:lnTo>
                    <a:pt x="839724" y="19812"/>
                  </a:lnTo>
                  <a:lnTo>
                    <a:pt x="839724" y="41148"/>
                  </a:lnTo>
                  <a:lnTo>
                    <a:pt x="861060" y="41148"/>
                  </a:lnTo>
                  <a:close/>
                </a:path>
                <a:path w="882650" h="881379">
                  <a:moveTo>
                    <a:pt x="861060" y="838200"/>
                  </a:moveTo>
                  <a:lnTo>
                    <a:pt x="861060" y="41148"/>
                  </a:lnTo>
                  <a:lnTo>
                    <a:pt x="839724" y="41148"/>
                  </a:lnTo>
                  <a:lnTo>
                    <a:pt x="839724" y="838200"/>
                  </a:lnTo>
                  <a:lnTo>
                    <a:pt x="861060" y="838200"/>
                  </a:lnTo>
                  <a:close/>
                </a:path>
                <a:path w="882650" h="881379">
                  <a:moveTo>
                    <a:pt x="861060" y="880872"/>
                  </a:moveTo>
                  <a:lnTo>
                    <a:pt x="861060" y="838200"/>
                  </a:lnTo>
                  <a:lnTo>
                    <a:pt x="839724" y="859536"/>
                  </a:lnTo>
                  <a:lnTo>
                    <a:pt x="839724" y="880872"/>
                  </a:lnTo>
                  <a:lnTo>
                    <a:pt x="861060" y="88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852038" y="5626608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5845942" y="5620512"/>
              <a:ext cx="262255" cy="431800"/>
            </a:xfrm>
            <a:custGeom>
              <a:avLst/>
              <a:gdLst/>
              <a:ahLst/>
              <a:cxnLst/>
              <a:rect l="l" t="t" r="r" b="b"/>
              <a:pathLst>
                <a:path w="262254" h="431800">
                  <a:moveTo>
                    <a:pt x="262128" y="431292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6096" y="431292"/>
                  </a:ln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1460" y="10668"/>
                  </a:lnTo>
                  <a:lnTo>
                    <a:pt x="251460" y="6096"/>
                  </a:lnTo>
                  <a:lnTo>
                    <a:pt x="257556" y="10668"/>
                  </a:lnTo>
                  <a:lnTo>
                    <a:pt x="257556" y="431292"/>
                  </a:lnTo>
                  <a:lnTo>
                    <a:pt x="262128" y="431292"/>
                  </a:lnTo>
                  <a:close/>
                </a:path>
                <a:path w="262254" h="431800">
                  <a:moveTo>
                    <a:pt x="10668" y="10668"/>
                  </a:move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close/>
                </a:path>
                <a:path w="262254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6096" y="10668"/>
                  </a:lnTo>
                  <a:lnTo>
                    <a:pt x="6096" y="420624"/>
                  </a:lnTo>
                  <a:lnTo>
                    <a:pt x="10668" y="420624"/>
                  </a:lnTo>
                  <a:close/>
                </a:path>
                <a:path w="262254" h="431800">
                  <a:moveTo>
                    <a:pt x="257556" y="420624"/>
                  </a:moveTo>
                  <a:lnTo>
                    <a:pt x="6096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1460" y="431292"/>
                  </a:lnTo>
                  <a:lnTo>
                    <a:pt x="251460" y="425196"/>
                  </a:lnTo>
                  <a:lnTo>
                    <a:pt x="257556" y="420624"/>
                  </a:lnTo>
                  <a:close/>
                </a:path>
                <a:path w="262254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6096" y="420624"/>
                  </a:lnTo>
                  <a:lnTo>
                    <a:pt x="6096" y="431292"/>
                  </a:lnTo>
                  <a:lnTo>
                    <a:pt x="10668" y="431292"/>
                  </a:lnTo>
                  <a:close/>
                </a:path>
                <a:path w="262254" h="431800">
                  <a:moveTo>
                    <a:pt x="257556" y="10668"/>
                  </a:moveTo>
                  <a:lnTo>
                    <a:pt x="251460" y="6096"/>
                  </a:lnTo>
                  <a:lnTo>
                    <a:pt x="251460" y="10668"/>
                  </a:lnTo>
                  <a:lnTo>
                    <a:pt x="257556" y="10668"/>
                  </a:lnTo>
                  <a:close/>
                </a:path>
                <a:path w="262254" h="431800">
                  <a:moveTo>
                    <a:pt x="257556" y="420624"/>
                  </a:moveTo>
                  <a:lnTo>
                    <a:pt x="257556" y="10668"/>
                  </a:lnTo>
                  <a:lnTo>
                    <a:pt x="251460" y="10668"/>
                  </a:lnTo>
                  <a:lnTo>
                    <a:pt x="251460" y="420624"/>
                  </a:lnTo>
                  <a:lnTo>
                    <a:pt x="257556" y="420624"/>
                  </a:lnTo>
                  <a:close/>
                </a:path>
                <a:path w="262254" h="431800">
                  <a:moveTo>
                    <a:pt x="257556" y="431292"/>
                  </a:moveTo>
                  <a:lnTo>
                    <a:pt x="257556" y="420624"/>
                  </a:lnTo>
                  <a:lnTo>
                    <a:pt x="251460" y="425196"/>
                  </a:lnTo>
                  <a:lnTo>
                    <a:pt x="251460" y="431292"/>
                  </a:lnTo>
                  <a:lnTo>
                    <a:pt x="257556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599054" y="5626608"/>
              <a:ext cx="253365" cy="419100"/>
            </a:xfrm>
            <a:custGeom>
              <a:avLst/>
              <a:gdLst/>
              <a:ahLst/>
              <a:cxnLst/>
              <a:rect l="l" t="t" r="r" b="b"/>
              <a:pathLst>
                <a:path w="253364" h="419100">
                  <a:moveTo>
                    <a:pt x="252983" y="419099"/>
                  </a:moveTo>
                  <a:lnTo>
                    <a:pt x="25298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298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594482" y="5620512"/>
              <a:ext cx="262255" cy="431800"/>
            </a:xfrm>
            <a:custGeom>
              <a:avLst/>
              <a:gdLst/>
              <a:ahLst/>
              <a:cxnLst/>
              <a:rect l="l" t="t" r="r" b="b"/>
              <a:pathLst>
                <a:path w="262254" h="431800">
                  <a:moveTo>
                    <a:pt x="262128" y="431292"/>
                  </a:moveTo>
                  <a:lnTo>
                    <a:pt x="262128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4572" y="431292"/>
                  </a:lnTo>
                  <a:lnTo>
                    <a:pt x="4572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1460" y="10668"/>
                  </a:lnTo>
                  <a:lnTo>
                    <a:pt x="251460" y="6096"/>
                  </a:lnTo>
                  <a:lnTo>
                    <a:pt x="257556" y="10668"/>
                  </a:lnTo>
                  <a:lnTo>
                    <a:pt x="257556" y="431292"/>
                  </a:lnTo>
                  <a:lnTo>
                    <a:pt x="262128" y="431292"/>
                  </a:lnTo>
                  <a:close/>
                </a:path>
                <a:path w="262254" h="431800">
                  <a:moveTo>
                    <a:pt x="10668" y="10668"/>
                  </a:moveTo>
                  <a:lnTo>
                    <a:pt x="10668" y="6096"/>
                  </a:lnTo>
                  <a:lnTo>
                    <a:pt x="4572" y="10668"/>
                  </a:lnTo>
                  <a:lnTo>
                    <a:pt x="10668" y="10668"/>
                  </a:lnTo>
                  <a:close/>
                </a:path>
                <a:path w="262254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4572" y="10668"/>
                  </a:lnTo>
                  <a:lnTo>
                    <a:pt x="4572" y="420624"/>
                  </a:lnTo>
                  <a:lnTo>
                    <a:pt x="10668" y="420624"/>
                  </a:lnTo>
                  <a:close/>
                </a:path>
                <a:path w="262254" h="431800">
                  <a:moveTo>
                    <a:pt x="257556" y="420624"/>
                  </a:moveTo>
                  <a:lnTo>
                    <a:pt x="4572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1460" y="431292"/>
                  </a:lnTo>
                  <a:lnTo>
                    <a:pt x="251460" y="425196"/>
                  </a:lnTo>
                  <a:lnTo>
                    <a:pt x="257556" y="420624"/>
                  </a:lnTo>
                  <a:close/>
                </a:path>
                <a:path w="262254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4572" y="420624"/>
                  </a:lnTo>
                  <a:lnTo>
                    <a:pt x="4572" y="431292"/>
                  </a:lnTo>
                  <a:lnTo>
                    <a:pt x="10668" y="431292"/>
                  </a:lnTo>
                  <a:close/>
                </a:path>
                <a:path w="262254" h="431800">
                  <a:moveTo>
                    <a:pt x="257556" y="10668"/>
                  </a:moveTo>
                  <a:lnTo>
                    <a:pt x="251460" y="6096"/>
                  </a:lnTo>
                  <a:lnTo>
                    <a:pt x="251460" y="10668"/>
                  </a:lnTo>
                  <a:lnTo>
                    <a:pt x="257556" y="10668"/>
                  </a:lnTo>
                  <a:close/>
                </a:path>
                <a:path w="262254" h="431800">
                  <a:moveTo>
                    <a:pt x="257556" y="420624"/>
                  </a:moveTo>
                  <a:lnTo>
                    <a:pt x="257556" y="10668"/>
                  </a:lnTo>
                  <a:lnTo>
                    <a:pt x="251460" y="10668"/>
                  </a:lnTo>
                  <a:lnTo>
                    <a:pt x="251460" y="420624"/>
                  </a:lnTo>
                  <a:lnTo>
                    <a:pt x="257556" y="420624"/>
                  </a:lnTo>
                  <a:close/>
                </a:path>
                <a:path w="262254" h="431800">
                  <a:moveTo>
                    <a:pt x="257556" y="431292"/>
                  </a:moveTo>
                  <a:lnTo>
                    <a:pt x="257556" y="420624"/>
                  </a:lnTo>
                  <a:lnTo>
                    <a:pt x="251460" y="425196"/>
                  </a:lnTo>
                  <a:lnTo>
                    <a:pt x="251460" y="431292"/>
                  </a:lnTo>
                  <a:lnTo>
                    <a:pt x="257556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8688143" y="2383027"/>
            <a:ext cx="33782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097">
              <a:spcBef>
                <a:spcPts val="130"/>
              </a:spcBef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5</a:t>
            </a:r>
            <a:endParaRPr sz="3075" baseline="-20325">
              <a:latin typeface="Times New Roman"/>
              <a:cs typeface="Times New Roman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4251774" y="2907792"/>
            <a:ext cx="3001010" cy="1323340"/>
            <a:chOff x="2881762" y="2907792"/>
            <a:chExt cx="3001010" cy="1323340"/>
          </a:xfrm>
        </p:grpSpPr>
        <p:sp>
          <p:nvSpPr>
            <p:cNvPr id="172" name="object 172"/>
            <p:cNvSpPr/>
            <p:nvPr/>
          </p:nvSpPr>
          <p:spPr>
            <a:xfrm>
              <a:off x="5096133" y="2939795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5064130" y="2907792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4" h="818514">
                  <a:moveTo>
                    <a:pt x="818388" y="429768"/>
                  </a:moveTo>
                  <a:lnTo>
                    <a:pt x="818388" y="387096"/>
                  </a:lnTo>
                  <a:lnTo>
                    <a:pt x="816864" y="367284"/>
                  </a:lnTo>
                  <a:lnTo>
                    <a:pt x="810768" y="326136"/>
                  </a:lnTo>
                  <a:lnTo>
                    <a:pt x="800100" y="286512"/>
                  </a:lnTo>
                  <a:lnTo>
                    <a:pt x="778764" y="231648"/>
                  </a:lnTo>
                  <a:lnTo>
                    <a:pt x="737616" y="163068"/>
                  </a:lnTo>
                  <a:lnTo>
                    <a:pt x="711708" y="134112"/>
                  </a:lnTo>
                  <a:lnTo>
                    <a:pt x="697992" y="118872"/>
                  </a:lnTo>
                  <a:lnTo>
                    <a:pt x="684276" y="105156"/>
                  </a:lnTo>
                  <a:lnTo>
                    <a:pt x="653796" y="80772"/>
                  </a:lnTo>
                  <a:lnTo>
                    <a:pt x="637032" y="70104"/>
                  </a:lnTo>
                  <a:lnTo>
                    <a:pt x="621792" y="59436"/>
                  </a:lnTo>
                  <a:lnTo>
                    <a:pt x="586740" y="39624"/>
                  </a:lnTo>
                  <a:lnTo>
                    <a:pt x="550164" y="24384"/>
                  </a:lnTo>
                  <a:lnTo>
                    <a:pt x="510540" y="12192"/>
                  </a:lnTo>
                  <a:lnTo>
                    <a:pt x="451104" y="1524"/>
                  </a:lnTo>
                  <a:lnTo>
                    <a:pt x="387096" y="0"/>
                  </a:lnTo>
                  <a:lnTo>
                    <a:pt x="368808" y="1406"/>
                  </a:lnTo>
                  <a:lnTo>
                    <a:pt x="367284" y="1524"/>
                  </a:lnTo>
                  <a:lnTo>
                    <a:pt x="345948" y="4572"/>
                  </a:lnTo>
                  <a:lnTo>
                    <a:pt x="286512" y="18288"/>
                  </a:lnTo>
                  <a:lnTo>
                    <a:pt x="268224" y="25908"/>
                  </a:lnTo>
                  <a:lnTo>
                    <a:pt x="249936" y="32004"/>
                  </a:lnTo>
                  <a:lnTo>
                    <a:pt x="213360" y="50292"/>
                  </a:lnTo>
                  <a:lnTo>
                    <a:pt x="179832" y="70104"/>
                  </a:lnTo>
                  <a:lnTo>
                    <a:pt x="149352" y="94488"/>
                  </a:lnTo>
                  <a:lnTo>
                    <a:pt x="134112" y="106680"/>
                  </a:lnTo>
                  <a:lnTo>
                    <a:pt x="105156" y="134112"/>
                  </a:lnTo>
                  <a:lnTo>
                    <a:pt x="80772" y="164592"/>
                  </a:lnTo>
                  <a:lnTo>
                    <a:pt x="48768" y="214884"/>
                  </a:lnTo>
                  <a:lnTo>
                    <a:pt x="24384" y="269748"/>
                  </a:lnTo>
                  <a:lnTo>
                    <a:pt x="12192" y="307848"/>
                  </a:lnTo>
                  <a:lnTo>
                    <a:pt x="4572" y="347472"/>
                  </a:lnTo>
                  <a:lnTo>
                    <a:pt x="0" y="388620"/>
                  </a:lnTo>
                  <a:lnTo>
                    <a:pt x="0" y="431292"/>
                  </a:lnTo>
                  <a:lnTo>
                    <a:pt x="1524" y="452628"/>
                  </a:lnTo>
                  <a:lnTo>
                    <a:pt x="4572" y="472440"/>
                  </a:lnTo>
                  <a:lnTo>
                    <a:pt x="18288" y="531876"/>
                  </a:lnTo>
                  <a:lnTo>
                    <a:pt x="25908" y="550164"/>
                  </a:lnTo>
                  <a:lnTo>
                    <a:pt x="32004" y="569976"/>
                  </a:lnTo>
                  <a:lnTo>
                    <a:pt x="41148" y="588264"/>
                  </a:lnTo>
                  <a:lnTo>
                    <a:pt x="59436" y="621792"/>
                  </a:lnTo>
                  <a:lnTo>
                    <a:pt x="62484" y="626581"/>
                  </a:lnTo>
                  <a:lnTo>
                    <a:pt x="62484" y="408432"/>
                  </a:lnTo>
                  <a:lnTo>
                    <a:pt x="67056" y="356616"/>
                  </a:lnTo>
                  <a:lnTo>
                    <a:pt x="79248" y="304800"/>
                  </a:lnTo>
                  <a:lnTo>
                    <a:pt x="105156" y="243840"/>
                  </a:lnTo>
                  <a:lnTo>
                    <a:pt x="114300" y="228600"/>
                  </a:lnTo>
                  <a:lnTo>
                    <a:pt x="121920" y="214884"/>
                  </a:lnTo>
                  <a:lnTo>
                    <a:pt x="132588" y="201168"/>
                  </a:lnTo>
                  <a:lnTo>
                    <a:pt x="143256" y="188976"/>
                  </a:lnTo>
                  <a:lnTo>
                    <a:pt x="153924" y="175260"/>
                  </a:lnTo>
                  <a:lnTo>
                    <a:pt x="188976" y="141732"/>
                  </a:lnTo>
                  <a:lnTo>
                    <a:pt x="230124" y="112776"/>
                  </a:lnTo>
                  <a:lnTo>
                    <a:pt x="275844" y="89916"/>
                  </a:lnTo>
                  <a:lnTo>
                    <a:pt x="323088" y="73152"/>
                  </a:lnTo>
                  <a:lnTo>
                    <a:pt x="358140" y="67056"/>
                  </a:lnTo>
                  <a:lnTo>
                    <a:pt x="374904" y="64008"/>
                  </a:lnTo>
                  <a:lnTo>
                    <a:pt x="391668" y="64008"/>
                  </a:lnTo>
                  <a:lnTo>
                    <a:pt x="409956" y="62484"/>
                  </a:lnTo>
                  <a:lnTo>
                    <a:pt x="446532" y="65532"/>
                  </a:lnTo>
                  <a:lnTo>
                    <a:pt x="513588" y="79248"/>
                  </a:lnTo>
                  <a:lnTo>
                    <a:pt x="560832" y="97536"/>
                  </a:lnTo>
                  <a:lnTo>
                    <a:pt x="589788" y="114300"/>
                  </a:lnTo>
                  <a:lnTo>
                    <a:pt x="603504" y="121920"/>
                  </a:lnTo>
                  <a:lnTo>
                    <a:pt x="630936" y="143256"/>
                  </a:lnTo>
                  <a:lnTo>
                    <a:pt x="655320" y="164592"/>
                  </a:lnTo>
                  <a:lnTo>
                    <a:pt x="665988" y="176784"/>
                  </a:lnTo>
                  <a:lnTo>
                    <a:pt x="676656" y="190500"/>
                  </a:lnTo>
                  <a:lnTo>
                    <a:pt x="687324" y="202692"/>
                  </a:lnTo>
                  <a:lnTo>
                    <a:pt x="714756" y="245364"/>
                  </a:lnTo>
                  <a:lnTo>
                    <a:pt x="740664" y="306324"/>
                  </a:lnTo>
                  <a:lnTo>
                    <a:pt x="751332" y="358140"/>
                  </a:lnTo>
                  <a:lnTo>
                    <a:pt x="754380" y="374904"/>
                  </a:lnTo>
                  <a:lnTo>
                    <a:pt x="755904" y="393192"/>
                  </a:lnTo>
                  <a:lnTo>
                    <a:pt x="755904" y="627452"/>
                  </a:lnTo>
                  <a:lnTo>
                    <a:pt x="760476" y="620268"/>
                  </a:lnTo>
                  <a:lnTo>
                    <a:pt x="778764" y="586740"/>
                  </a:lnTo>
                  <a:lnTo>
                    <a:pt x="794004" y="550164"/>
                  </a:lnTo>
                  <a:lnTo>
                    <a:pt x="806196" y="510540"/>
                  </a:lnTo>
                  <a:lnTo>
                    <a:pt x="816864" y="451104"/>
                  </a:lnTo>
                  <a:lnTo>
                    <a:pt x="818388" y="429768"/>
                  </a:lnTo>
                  <a:close/>
                </a:path>
                <a:path w="818514" h="818514">
                  <a:moveTo>
                    <a:pt x="755904" y="627452"/>
                  </a:moveTo>
                  <a:lnTo>
                    <a:pt x="755904" y="428244"/>
                  </a:lnTo>
                  <a:lnTo>
                    <a:pt x="754380" y="445008"/>
                  </a:lnTo>
                  <a:lnTo>
                    <a:pt x="751332" y="463296"/>
                  </a:lnTo>
                  <a:lnTo>
                    <a:pt x="745236" y="496824"/>
                  </a:lnTo>
                  <a:lnTo>
                    <a:pt x="740664" y="513588"/>
                  </a:lnTo>
                  <a:lnTo>
                    <a:pt x="734568" y="528828"/>
                  </a:lnTo>
                  <a:lnTo>
                    <a:pt x="728472" y="545592"/>
                  </a:lnTo>
                  <a:lnTo>
                    <a:pt x="720852" y="560832"/>
                  </a:lnTo>
                  <a:lnTo>
                    <a:pt x="713232" y="574548"/>
                  </a:lnTo>
                  <a:lnTo>
                    <a:pt x="705612" y="589788"/>
                  </a:lnTo>
                  <a:lnTo>
                    <a:pt x="696468" y="603504"/>
                  </a:lnTo>
                  <a:lnTo>
                    <a:pt x="685800" y="617220"/>
                  </a:lnTo>
                  <a:lnTo>
                    <a:pt x="676656" y="630936"/>
                  </a:lnTo>
                  <a:lnTo>
                    <a:pt x="629412" y="676656"/>
                  </a:lnTo>
                  <a:lnTo>
                    <a:pt x="574548" y="714756"/>
                  </a:lnTo>
                  <a:lnTo>
                    <a:pt x="527304" y="734568"/>
                  </a:lnTo>
                  <a:lnTo>
                    <a:pt x="512064" y="740664"/>
                  </a:lnTo>
                  <a:lnTo>
                    <a:pt x="495300" y="745236"/>
                  </a:lnTo>
                  <a:lnTo>
                    <a:pt x="461772" y="751332"/>
                  </a:lnTo>
                  <a:lnTo>
                    <a:pt x="443484" y="754380"/>
                  </a:lnTo>
                  <a:lnTo>
                    <a:pt x="426720" y="755904"/>
                  </a:lnTo>
                  <a:lnTo>
                    <a:pt x="390144" y="755904"/>
                  </a:lnTo>
                  <a:lnTo>
                    <a:pt x="373380" y="754380"/>
                  </a:lnTo>
                  <a:lnTo>
                    <a:pt x="356616" y="751332"/>
                  </a:lnTo>
                  <a:lnTo>
                    <a:pt x="338328" y="748284"/>
                  </a:lnTo>
                  <a:lnTo>
                    <a:pt x="289560" y="734568"/>
                  </a:lnTo>
                  <a:lnTo>
                    <a:pt x="228600" y="705612"/>
                  </a:lnTo>
                  <a:lnTo>
                    <a:pt x="201168" y="685800"/>
                  </a:lnTo>
                  <a:lnTo>
                    <a:pt x="188976" y="676656"/>
                  </a:lnTo>
                  <a:lnTo>
                    <a:pt x="152400" y="641604"/>
                  </a:lnTo>
                  <a:lnTo>
                    <a:pt x="112776" y="588264"/>
                  </a:lnTo>
                  <a:lnTo>
                    <a:pt x="89916" y="544068"/>
                  </a:lnTo>
                  <a:lnTo>
                    <a:pt x="83820" y="527304"/>
                  </a:lnTo>
                  <a:lnTo>
                    <a:pt x="77724" y="512064"/>
                  </a:lnTo>
                  <a:lnTo>
                    <a:pt x="73152" y="495300"/>
                  </a:lnTo>
                  <a:lnTo>
                    <a:pt x="67056" y="461772"/>
                  </a:lnTo>
                  <a:lnTo>
                    <a:pt x="64008" y="443484"/>
                  </a:lnTo>
                  <a:lnTo>
                    <a:pt x="64008" y="426720"/>
                  </a:lnTo>
                  <a:lnTo>
                    <a:pt x="62484" y="408432"/>
                  </a:lnTo>
                  <a:lnTo>
                    <a:pt x="62484" y="626581"/>
                  </a:lnTo>
                  <a:lnTo>
                    <a:pt x="70104" y="638556"/>
                  </a:lnTo>
                  <a:lnTo>
                    <a:pt x="106680" y="685800"/>
                  </a:lnTo>
                  <a:lnTo>
                    <a:pt x="134112" y="713232"/>
                  </a:lnTo>
                  <a:lnTo>
                    <a:pt x="164592" y="737616"/>
                  </a:lnTo>
                  <a:lnTo>
                    <a:pt x="198120" y="760476"/>
                  </a:lnTo>
                  <a:lnTo>
                    <a:pt x="233172" y="778764"/>
                  </a:lnTo>
                  <a:lnTo>
                    <a:pt x="269748" y="794004"/>
                  </a:lnTo>
                  <a:lnTo>
                    <a:pt x="307848" y="806196"/>
                  </a:lnTo>
                  <a:lnTo>
                    <a:pt x="347472" y="813816"/>
                  </a:lnTo>
                  <a:lnTo>
                    <a:pt x="387096" y="818270"/>
                  </a:lnTo>
                  <a:lnTo>
                    <a:pt x="431292" y="818388"/>
                  </a:lnTo>
                  <a:lnTo>
                    <a:pt x="451104" y="816972"/>
                  </a:lnTo>
                  <a:lnTo>
                    <a:pt x="492252" y="810768"/>
                  </a:lnTo>
                  <a:lnTo>
                    <a:pt x="551688" y="794004"/>
                  </a:lnTo>
                  <a:lnTo>
                    <a:pt x="588264" y="778764"/>
                  </a:lnTo>
                  <a:lnTo>
                    <a:pt x="655320" y="737616"/>
                  </a:lnTo>
                  <a:lnTo>
                    <a:pt x="685800" y="711708"/>
                  </a:lnTo>
                  <a:lnTo>
                    <a:pt x="713232" y="684276"/>
                  </a:lnTo>
                  <a:lnTo>
                    <a:pt x="737616" y="653796"/>
                  </a:lnTo>
                  <a:lnTo>
                    <a:pt x="749808" y="637032"/>
                  </a:lnTo>
                  <a:lnTo>
                    <a:pt x="755904" y="6274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2912241" y="3442715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881762" y="3412236"/>
              <a:ext cx="818515" cy="818515"/>
            </a:xfrm>
            <a:custGeom>
              <a:avLst/>
              <a:gdLst/>
              <a:ahLst/>
              <a:cxnLst/>
              <a:rect l="l" t="t" r="r" b="b"/>
              <a:pathLst>
                <a:path w="818514" h="818514">
                  <a:moveTo>
                    <a:pt x="818388" y="409956"/>
                  </a:moveTo>
                  <a:lnTo>
                    <a:pt x="818388" y="388620"/>
                  </a:lnTo>
                  <a:lnTo>
                    <a:pt x="816864" y="367284"/>
                  </a:lnTo>
                  <a:lnTo>
                    <a:pt x="800100" y="288036"/>
                  </a:lnTo>
                  <a:lnTo>
                    <a:pt x="778764" y="231648"/>
                  </a:lnTo>
                  <a:lnTo>
                    <a:pt x="758952" y="196596"/>
                  </a:lnTo>
                  <a:lnTo>
                    <a:pt x="737616" y="164592"/>
                  </a:lnTo>
                  <a:lnTo>
                    <a:pt x="711708" y="134112"/>
                  </a:lnTo>
                  <a:lnTo>
                    <a:pt x="684276" y="106680"/>
                  </a:lnTo>
                  <a:lnTo>
                    <a:pt x="653796" y="80772"/>
                  </a:lnTo>
                  <a:lnTo>
                    <a:pt x="605028" y="48768"/>
                  </a:lnTo>
                  <a:lnTo>
                    <a:pt x="550164" y="24384"/>
                  </a:lnTo>
                  <a:lnTo>
                    <a:pt x="512064" y="12192"/>
                  </a:lnTo>
                  <a:lnTo>
                    <a:pt x="472440" y="4572"/>
                  </a:lnTo>
                  <a:lnTo>
                    <a:pt x="431292" y="0"/>
                  </a:lnTo>
                  <a:lnTo>
                    <a:pt x="388620" y="0"/>
                  </a:lnTo>
                  <a:lnTo>
                    <a:pt x="327660" y="7620"/>
                  </a:lnTo>
                  <a:lnTo>
                    <a:pt x="288036" y="16764"/>
                  </a:lnTo>
                  <a:lnTo>
                    <a:pt x="231648" y="39624"/>
                  </a:lnTo>
                  <a:lnTo>
                    <a:pt x="214884" y="48768"/>
                  </a:lnTo>
                  <a:lnTo>
                    <a:pt x="196596" y="57912"/>
                  </a:lnTo>
                  <a:lnTo>
                    <a:pt x="134112" y="105156"/>
                  </a:lnTo>
                  <a:lnTo>
                    <a:pt x="106680" y="132588"/>
                  </a:lnTo>
                  <a:lnTo>
                    <a:pt x="80772" y="163068"/>
                  </a:lnTo>
                  <a:lnTo>
                    <a:pt x="70104" y="179832"/>
                  </a:lnTo>
                  <a:lnTo>
                    <a:pt x="59436" y="195072"/>
                  </a:lnTo>
                  <a:lnTo>
                    <a:pt x="48768" y="213360"/>
                  </a:lnTo>
                  <a:lnTo>
                    <a:pt x="39624" y="230124"/>
                  </a:lnTo>
                  <a:lnTo>
                    <a:pt x="24384" y="266700"/>
                  </a:lnTo>
                  <a:lnTo>
                    <a:pt x="18288" y="286512"/>
                  </a:lnTo>
                  <a:lnTo>
                    <a:pt x="12192" y="304800"/>
                  </a:lnTo>
                  <a:lnTo>
                    <a:pt x="7620" y="326136"/>
                  </a:lnTo>
                  <a:lnTo>
                    <a:pt x="1524" y="365760"/>
                  </a:lnTo>
                  <a:lnTo>
                    <a:pt x="0" y="387096"/>
                  </a:lnTo>
                  <a:lnTo>
                    <a:pt x="0" y="428244"/>
                  </a:lnTo>
                  <a:lnTo>
                    <a:pt x="4572" y="470916"/>
                  </a:lnTo>
                  <a:lnTo>
                    <a:pt x="12192" y="510540"/>
                  </a:lnTo>
                  <a:lnTo>
                    <a:pt x="24384" y="548640"/>
                  </a:lnTo>
                  <a:lnTo>
                    <a:pt x="39624" y="585216"/>
                  </a:lnTo>
                  <a:lnTo>
                    <a:pt x="57912" y="620268"/>
                  </a:lnTo>
                  <a:lnTo>
                    <a:pt x="62484" y="627452"/>
                  </a:lnTo>
                  <a:lnTo>
                    <a:pt x="62484" y="391668"/>
                  </a:lnTo>
                  <a:lnTo>
                    <a:pt x="64008" y="373380"/>
                  </a:lnTo>
                  <a:lnTo>
                    <a:pt x="67056" y="356616"/>
                  </a:lnTo>
                  <a:lnTo>
                    <a:pt x="68580" y="339852"/>
                  </a:lnTo>
                  <a:lnTo>
                    <a:pt x="77724" y="306324"/>
                  </a:lnTo>
                  <a:lnTo>
                    <a:pt x="83820" y="291084"/>
                  </a:lnTo>
                  <a:lnTo>
                    <a:pt x="89916" y="274320"/>
                  </a:lnTo>
                  <a:lnTo>
                    <a:pt x="96012" y="259080"/>
                  </a:lnTo>
                  <a:lnTo>
                    <a:pt x="103632" y="243840"/>
                  </a:lnTo>
                  <a:lnTo>
                    <a:pt x="112776" y="230124"/>
                  </a:lnTo>
                  <a:lnTo>
                    <a:pt x="121920" y="214884"/>
                  </a:lnTo>
                  <a:lnTo>
                    <a:pt x="163068" y="164592"/>
                  </a:lnTo>
                  <a:lnTo>
                    <a:pt x="201168" y="131064"/>
                  </a:lnTo>
                  <a:lnTo>
                    <a:pt x="243840" y="105156"/>
                  </a:lnTo>
                  <a:lnTo>
                    <a:pt x="257556" y="97536"/>
                  </a:lnTo>
                  <a:lnTo>
                    <a:pt x="272796" y="89916"/>
                  </a:lnTo>
                  <a:lnTo>
                    <a:pt x="289560" y="83820"/>
                  </a:lnTo>
                  <a:lnTo>
                    <a:pt x="304800" y="77724"/>
                  </a:lnTo>
                  <a:lnTo>
                    <a:pt x="321564" y="73152"/>
                  </a:lnTo>
                  <a:lnTo>
                    <a:pt x="371856" y="64008"/>
                  </a:lnTo>
                  <a:lnTo>
                    <a:pt x="388620" y="62611"/>
                  </a:lnTo>
                  <a:lnTo>
                    <a:pt x="428244" y="62738"/>
                  </a:lnTo>
                  <a:lnTo>
                    <a:pt x="478536" y="68580"/>
                  </a:lnTo>
                  <a:lnTo>
                    <a:pt x="527304" y="83820"/>
                  </a:lnTo>
                  <a:lnTo>
                    <a:pt x="573024" y="103632"/>
                  </a:lnTo>
                  <a:lnTo>
                    <a:pt x="588264" y="112776"/>
                  </a:lnTo>
                  <a:lnTo>
                    <a:pt x="601980" y="120396"/>
                  </a:lnTo>
                  <a:lnTo>
                    <a:pt x="615696" y="131064"/>
                  </a:lnTo>
                  <a:lnTo>
                    <a:pt x="627888" y="141732"/>
                  </a:lnTo>
                  <a:lnTo>
                    <a:pt x="641604" y="152400"/>
                  </a:lnTo>
                  <a:lnTo>
                    <a:pt x="675132" y="187452"/>
                  </a:lnTo>
                  <a:lnTo>
                    <a:pt x="713232" y="242316"/>
                  </a:lnTo>
                  <a:lnTo>
                    <a:pt x="726948" y="272796"/>
                  </a:lnTo>
                  <a:lnTo>
                    <a:pt x="734568" y="289560"/>
                  </a:lnTo>
                  <a:lnTo>
                    <a:pt x="739140" y="304800"/>
                  </a:lnTo>
                  <a:lnTo>
                    <a:pt x="748284" y="338328"/>
                  </a:lnTo>
                  <a:lnTo>
                    <a:pt x="751332" y="355092"/>
                  </a:lnTo>
                  <a:lnTo>
                    <a:pt x="755904" y="408432"/>
                  </a:lnTo>
                  <a:lnTo>
                    <a:pt x="755904" y="626581"/>
                  </a:lnTo>
                  <a:lnTo>
                    <a:pt x="758952" y="621792"/>
                  </a:lnTo>
                  <a:lnTo>
                    <a:pt x="768096" y="605028"/>
                  </a:lnTo>
                  <a:lnTo>
                    <a:pt x="786384" y="568452"/>
                  </a:lnTo>
                  <a:lnTo>
                    <a:pt x="792480" y="550164"/>
                  </a:lnTo>
                  <a:lnTo>
                    <a:pt x="800100" y="531876"/>
                  </a:lnTo>
                  <a:lnTo>
                    <a:pt x="813816" y="472440"/>
                  </a:lnTo>
                  <a:lnTo>
                    <a:pt x="818388" y="409956"/>
                  </a:lnTo>
                  <a:close/>
                </a:path>
                <a:path w="818514" h="818514">
                  <a:moveTo>
                    <a:pt x="755904" y="626581"/>
                  </a:moveTo>
                  <a:lnTo>
                    <a:pt x="755904" y="408432"/>
                  </a:lnTo>
                  <a:lnTo>
                    <a:pt x="751332" y="460248"/>
                  </a:lnTo>
                  <a:lnTo>
                    <a:pt x="748284" y="477012"/>
                  </a:lnTo>
                  <a:lnTo>
                    <a:pt x="743712" y="495300"/>
                  </a:lnTo>
                  <a:lnTo>
                    <a:pt x="740664" y="510540"/>
                  </a:lnTo>
                  <a:lnTo>
                    <a:pt x="734568" y="527304"/>
                  </a:lnTo>
                  <a:lnTo>
                    <a:pt x="728472" y="542544"/>
                  </a:lnTo>
                  <a:lnTo>
                    <a:pt x="705612" y="588264"/>
                  </a:lnTo>
                  <a:lnTo>
                    <a:pt x="687324" y="615696"/>
                  </a:lnTo>
                  <a:lnTo>
                    <a:pt x="676656" y="627888"/>
                  </a:lnTo>
                  <a:lnTo>
                    <a:pt x="665988" y="641604"/>
                  </a:lnTo>
                  <a:lnTo>
                    <a:pt x="617220" y="685800"/>
                  </a:lnTo>
                  <a:lnTo>
                    <a:pt x="574548" y="713232"/>
                  </a:lnTo>
                  <a:lnTo>
                    <a:pt x="544068" y="726948"/>
                  </a:lnTo>
                  <a:lnTo>
                    <a:pt x="528828" y="734568"/>
                  </a:lnTo>
                  <a:lnTo>
                    <a:pt x="512064" y="739140"/>
                  </a:lnTo>
                  <a:lnTo>
                    <a:pt x="496824" y="743712"/>
                  </a:lnTo>
                  <a:lnTo>
                    <a:pt x="480060" y="748284"/>
                  </a:lnTo>
                  <a:lnTo>
                    <a:pt x="461772" y="751332"/>
                  </a:lnTo>
                  <a:lnTo>
                    <a:pt x="445008" y="752856"/>
                  </a:lnTo>
                  <a:lnTo>
                    <a:pt x="428244" y="754253"/>
                  </a:lnTo>
                  <a:lnTo>
                    <a:pt x="388620" y="754126"/>
                  </a:lnTo>
                  <a:lnTo>
                    <a:pt x="339852" y="748284"/>
                  </a:lnTo>
                  <a:lnTo>
                    <a:pt x="291084" y="734568"/>
                  </a:lnTo>
                  <a:lnTo>
                    <a:pt x="243840" y="713232"/>
                  </a:lnTo>
                  <a:lnTo>
                    <a:pt x="202692" y="687324"/>
                  </a:lnTo>
                  <a:lnTo>
                    <a:pt x="152400" y="641604"/>
                  </a:lnTo>
                  <a:lnTo>
                    <a:pt x="112776" y="589788"/>
                  </a:lnTo>
                  <a:lnTo>
                    <a:pt x="89916" y="544068"/>
                  </a:lnTo>
                  <a:lnTo>
                    <a:pt x="73152" y="496824"/>
                  </a:lnTo>
                  <a:lnTo>
                    <a:pt x="67056" y="461772"/>
                  </a:lnTo>
                  <a:lnTo>
                    <a:pt x="64008" y="445008"/>
                  </a:lnTo>
                  <a:lnTo>
                    <a:pt x="62484" y="426720"/>
                  </a:lnTo>
                  <a:lnTo>
                    <a:pt x="62484" y="627452"/>
                  </a:lnTo>
                  <a:lnTo>
                    <a:pt x="68580" y="637032"/>
                  </a:lnTo>
                  <a:lnTo>
                    <a:pt x="80772" y="652272"/>
                  </a:lnTo>
                  <a:lnTo>
                    <a:pt x="92964" y="669036"/>
                  </a:lnTo>
                  <a:lnTo>
                    <a:pt x="118872" y="697992"/>
                  </a:lnTo>
                  <a:lnTo>
                    <a:pt x="163068" y="736092"/>
                  </a:lnTo>
                  <a:lnTo>
                    <a:pt x="195072" y="758952"/>
                  </a:lnTo>
                  <a:lnTo>
                    <a:pt x="213360" y="768096"/>
                  </a:lnTo>
                  <a:lnTo>
                    <a:pt x="230124" y="777240"/>
                  </a:lnTo>
                  <a:lnTo>
                    <a:pt x="266700" y="792480"/>
                  </a:lnTo>
                  <a:lnTo>
                    <a:pt x="345948" y="813816"/>
                  </a:lnTo>
                  <a:lnTo>
                    <a:pt x="408432" y="818388"/>
                  </a:lnTo>
                  <a:lnTo>
                    <a:pt x="425196" y="817098"/>
                  </a:lnTo>
                  <a:lnTo>
                    <a:pt x="470916" y="813816"/>
                  </a:lnTo>
                  <a:lnTo>
                    <a:pt x="530352" y="800100"/>
                  </a:lnTo>
                  <a:lnTo>
                    <a:pt x="585216" y="778764"/>
                  </a:lnTo>
                  <a:lnTo>
                    <a:pt x="653796" y="737616"/>
                  </a:lnTo>
                  <a:lnTo>
                    <a:pt x="682752" y="711708"/>
                  </a:lnTo>
                  <a:lnTo>
                    <a:pt x="697992" y="697992"/>
                  </a:lnTo>
                  <a:lnTo>
                    <a:pt x="711708" y="684276"/>
                  </a:lnTo>
                  <a:lnTo>
                    <a:pt x="748284" y="638556"/>
                  </a:lnTo>
                  <a:lnTo>
                    <a:pt x="755904" y="6265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996061" y="3526535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3" y="294131"/>
                  </a:moveTo>
                  <a:lnTo>
                    <a:pt x="584431" y="246641"/>
                  </a:lnTo>
                  <a:lnTo>
                    <a:pt x="573328" y="201509"/>
                  </a:lnTo>
                  <a:lnTo>
                    <a:pt x="555551" y="159358"/>
                  </a:lnTo>
                  <a:lnTo>
                    <a:pt x="531693" y="120810"/>
                  </a:lnTo>
                  <a:lnTo>
                    <a:pt x="502348" y="86486"/>
                  </a:lnTo>
                  <a:lnTo>
                    <a:pt x="468111" y="57009"/>
                  </a:lnTo>
                  <a:lnTo>
                    <a:pt x="429577" y="33000"/>
                  </a:lnTo>
                  <a:lnTo>
                    <a:pt x="387339" y="15081"/>
                  </a:lnTo>
                  <a:lnTo>
                    <a:pt x="341993" y="3874"/>
                  </a:lnTo>
                  <a:lnTo>
                    <a:pt x="294131" y="0"/>
                  </a:lnTo>
                  <a:lnTo>
                    <a:pt x="246641" y="3874"/>
                  </a:lnTo>
                  <a:lnTo>
                    <a:pt x="201509" y="15081"/>
                  </a:lnTo>
                  <a:lnTo>
                    <a:pt x="159358" y="33000"/>
                  </a:lnTo>
                  <a:lnTo>
                    <a:pt x="120810" y="57009"/>
                  </a:lnTo>
                  <a:lnTo>
                    <a:pt x="86486" y="86486"/>
                  </a:lnTo>
                  <a:lnTo>
                    <a:pt x="57009" y="120810"/>
                  </a:lnTo>
                  <a:lnTo>
                    <a:pt x="33000" y="159358"/>
                  </a:lnTo>
                  <a:lnTo>
                    <a:pt x="15081" y="201509"/>
                  </a:lnTo>
                  <a:lnTo>
                    <a:pt x="3874" y="246641"/>
                  </a:lnTo>
                  <a:lnTo>
                    <a:pt x="0" y="294131"/>
                  </a:lnTo>
                  <a:lnTo>
                    <a:pt x="3874" y="341993"/>
                  </a:lnTo>
                  <a:lnTo>
                    <a:pt x="15081" y="387339"/>
                  </a:lnTo>
                  <a:lnTo>
                    <a:pt x="33000" y="429577"/>
                  </a:lnTo>
                  <a:lnTo>
                    <a:pt x="57009" y="468111"/>
                  </a:lnTo>
                  <a:lnTo>
                    <a:pt x="86486" y="502348"/>
                  </a:lnTo>
                  <a:lnTo>
                    <a:pt x="120810" y="531693"/>
                  </a:lnTo>
                  <a:lnTo>
                    <a:pt x="159358" y="555551"/>
                  </a:lnTo>
                  <a:lnTo>
                    <a:pt x="201509" y="573328"/>
                  </a:lnTo>
                  <a:lnTo>
                    <a:pt x="246641" y="584431"/>
                  </a:lnTo>
                  <a:lnTo>
                    <a:pt x="294131" y="588263"/>
                  </a:lnTo>
                  <a:lnTo>
                    <a:pt x="341993" y="584431"/>
                  </a:lnTo>
                  <a:lnTo>
                    <a:pt x="387339" y="573328"/>
                  </a:lnTo>
                  <a:lnTo>
                    <a:pt x="429577" y="555551"/>
                  </a:lnTo>
                  <a:lnTo>
                    <a:pt x="468111" y="531693"/>
                  </a:lnTo>
                  <a:lnTo>
                    <a:pt x="502348" y="502348"/>
                  </a:lnTo>
                  <a:lnTo>
                    <a:pt x="531693" y="468111"/>
                  </a:lnTo>
                  <a:lnTo>
                    <a:pt x="555551" y="429577"/>
                  </a:lnTo>
                  <a:lnTo>
                    <a:pt x="573328" y="387339"/>
                  </a:lnTo>
                  <a:lnTo>
                    <a:pt x="584431" y="341993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2965582" y="3496056"/>
              <a:ext cx="650875" cy="650875"/>
            </a:xfrm>
            <a:custGeom>
              <a:avLst/>
              <a:gdLst/>
              <a:ahLst/>
              <a:cxnLst/>
              <a:rect l="l" t="t" r="r" b="b"/>
              <a:pathLst>
                <a:path w="650875" h="650875">
                  <a:moveTo>
                    <a:pt x="649224" y="359664"/>
                  </a:moveTo>
                  <a:lnTo>
                    <a:pt x="649224" y="292608"/>
                  </a:lnTo>
                  <a:lnTo>
                    <a:pt x="646176" y="275844"/>
                  </a:lnTo>
                  <a:lnTo>
                    <a:pt x="643128" y="260604"/>
                  </a:lnTo>
                  <a:lnTo>
                    <a:pt x="640080" y="243840"/>
                  </a:lnTo>
                  <a:lnTo>
                    <a:pt x="624840" y="198120"/>
                  </a:lnTo>
                  <a:lnTo>
                    <a:pt x="595884" y="143256"/>
                  </a:lnTo>
                  <a:lnTo>
                    <a:pt x="556260" y="96012"/>
                  </a:lnTo>
                  <a:lnTo>
                    <a:pt x="507492" y="56388"/>
                  </a:lnTo>
                  <a:lnTo>
                    <a:pt x="466344" y="32004"/>
                  </a:lnTo>
                  <a:lnTo>
                    <a:pt x="422148" y="13716"/>
                  </a:lnTo>
                  <a:lnTo>
                    <a:pt x="406908" y="10668"/>
                  </a:lnTo>
                  <a:lnTo>
                    <a:pt x="391668" y="6096"/>
                  </a:lnTo>
                  <a:lnTo>
                    <a:pt x="374904" y="3048"/>
                  </a:lnTo>
                  <a:lnTo>
                    <a:pt x="359664" y="1524"/>
                  </a:lnTo>
                  <a:lnTo>
                    <a:pt x="342900" y="0"/>
                  </a:lnTo>
                  <a:lnTo>
                    <a:pt x="309372" y="0"/>
                  </a:lnTo>
                  <a:lnTo>
                    <a:pt x="275844" y="3048"/>
                  </a:lnTo>
                  <a:lnTo>
                    <a:pt x="260604" y="6096"/>
                  </a:lnTo>
                  <a:lnTo>
                    <a:pt x="243840" y="9144"/>
                  </a:lnTo>
                  <a:lnTo>
                    <a:pt x="198120" y="24384"/>
                  </a:lnTo>
                  <a:lnTo>
                    <a:pt x="156972" y="45720"/>
                  </a:lnTo>
                  <a:lnTo>
                    <a:pt x="118872" y="73152"/>
                  </a:lnTo>
                  <a:lnTo>
                    <a:pt x="74676" y="117348"/>
                  </a:lnTo>
                  <a:lnTo>
                    <a:pt x="47244" y="155448"/>
                  </a:lnTo>
                  <a:lnTo>
                    <a:pt x="25908" y="198120"/>
                  </a:lnTo>
                  <a:lnTo>
                    <a:pt x="19812" y="211836"/>
                  </a:lnTo>
                  <a:lnTo>
                    <a:pt x="13716" y="227076"/>
                  </a:lnTo>
                  <a:lnTo>
                    <a:pt x="10668" y="242316"/>
                  </a:lnTo>
                  <a:lnTo>
                    <a:pt x="6096" y="259080"/>
                  </a:lnTo>
                  <a:lnTo>
                    <a:pt x="3048" y="274320"/>
                  </a:lnTo>
                  <a:lnTo>
                    <a:pt x="0" y="307848"/>
                  </a:lnTo>
                  <a:lnTo>
                    <a:pt x="0" y="341376"/>
                  </a:lnTo>
                  <a:lnTo>
                    <a:pt x="6096" y="390144"/>
                  </a:lnTo>
                  <a:lnTo>
                    <a:pt x="18288" y="435864"/>
                  </a:lnTo>
                  <a:lnTo>
                    <a:pt x="32004" y="464820"/>
                  </a:lnTo>
                  <a:lnTo>
                    <a:pt x="38100" y="480060"/>
                  </a:lnTo>
                  <a:lnTo>
                    <a:pt x="45720" y="493776"/>
                  </a:lnTo>
                  <a:lnTo>
                    <a:pt x="62484" y="516128"/>
                  </a:lnTo>
                  <a:lnTo>
                    <a:pt x="62484" y="312420"/>
                  </a:lnTo>
                  <a:lnTo>
                    <a:pt x="65532" y="284988"/>
                  </a:lnTo>
                  <a:lnTo>
                    <a:pt x="67056" y="272796"/>
                  </a:lnTo>
                  <a:lnTo>
                    <a:pt x="70104" y="260604"/>
                  </a:lnTo>
                  <a:lnTo>
                    <a:pt x="74676" y="246888"/>
                  </a:lnTo>
                  <a:lnTo>
                    <a:pt x="77724" y="234696"/>
                  </a:lnTo>
                  <a:lnTo>
                    <a:pt x="82296" y="224028"/>
                  </a:lnTo>
                  <a:lnTo>
                    <a:pt x="88392" y="211836"/>
                  </a:lnTo>
                  <a:lnTo>
                    <a:pt x="94488" y="201168"/>
                  </a:lnTo>
                  <a:lnTo>
                    <a:pt x="100584" y="188976"/>
                  </a:lnTo>
                  <a:lnTo>
                    <a:pt x="138684" y="140208"/>
                  </a:lnTo>
                  <a:lnTo>
                    <a:pt x="178308" y="108204"/>
                  </a:lnTo>
                  <a:lnTo>
                    <a:pt x="187452" y="100584"/>
                  </a:lnTo>
                  <a:lnTo>
                    <a:pt x="199644" y="94488"/>
                  </a:lnTo>
                  <a:lnTo>
                    <a:pt x="210312" y="88392"/>
                  </a:lnTo>
                  <a:lnTo>
                    <a:pt x="222504" y="83820"/>
                  </a:lnTo>
                  <a:lnTo>
                    <a:pt x="233172" y="79248"/>
                  </a:lnTo>
                  <a:lnTo>
                    <a:pt x="246888" y="74676"/>
                  </a:lnTo>
                  <a:lnTo>
                    <a:pt x="283464" y="65532"/>
                  </a:lnTo>
                  <a:lnTo>
                    <a:pt x="310896" y="62484"/>
                  </a:lnTo>
                  <a:lnTo>
                    <a:pt x="338328" y="62484"/>
                  </a:lnTo>
                  <a:lnTo>
                    <a:pt x="350520" y="64008"/>
                  </a:lnTo>
                  <a:lnTo>
                    <a:pt x="364236" y="65532"/>
                  </a:lnTo>
                  <a:lnTo>
                    <a:pt x="376428" y="67056"/>
                  </a:lnTo>
                  <a:lnTo>
                    <a:pt x="390144" y="70104"/>
                  </a:lnTo>
                  <a:lnTo>
                    <a:pt x="402336" y="74676"/>
                  </a:lnTo>
                  <a:lnTo>
                    <a:pt x="414528" y="77724"/>
                  </a:lnTo>
                  <a:lnTo>
                    <a:pt x="426720" y="82296"/>
                  </a:lnTo>
                  <a:lnTo>
                    <a:pt x="437388" y="88392"/>
                  </a:lnTo>
                  <a:lnTo>
                    <a:pt x="449580" y="94488"/>
                  </a:lnTo>
                  <a:lnTo>
                    <a:pt x="490728" y="121920"/>
                  </a:lnTo>
                  <a:lnTo>
                    <a:pt x="525780" y="156972"/>
                  </a:lnTo>
                  <a:lnTo>
                    <a:pt x="560832" y="210312"/>
                  </a:lnTo>
                  <a:lnTo>
                    <a:pt x="576072" y="246888"/>
                  </a:lnTo>
                  <a:lnTo>
                    <a:pt x="583692" y="284988"/>
                  </a:lnTo>
                  <a:lnTo>
                    <a:pt x="585216" y="297180"/>
                  </a:lnTo>
                  <a:lnTo>
                    <a:pt x="586740" y="310896"/>
                  </a:lnTo>
                  <a:lnTo>
                    <a:pt x="586740" y="517456"/>
                  </a:lnTo>
                  <a:lnTo>
                    <a:pt x="594360" y="507492"/>
                  </a:lnTo>
                  <a:lnTo>
                    <a:pt x="603504" y="493776"/>
                  </a:lnTo>
                  <a:lnTo>
                    <a:pt x="611124" y="480060"/>
                  </a:lnTo>
                  <a:lnTo>
                    <a:pt x="617220" y="466344"/>
                  </a:lnTo>
                  <a:lnTo>
                    <a:pt x="624840" y="452628"/>
                  </a:lnTo>
                  <a:lnTo>
                    <a:pt x="630936" y="437388"/>
                  </a:lnTo>
                  <a:lnTo>
                    <a:pt x="640080" y="406908"/>
                  </a:lnTo>
                  <a:lnTo>
                    <a:pt x="643128" y="391668"/>
                  </a:lnTo>
                  <a:lnTo>
                    <a:pt x="646176" y="374904"/>
                  </a:lnTo>
                  <a:lnTo>
                    <a:pt x="649224" y="359664"/>
                  </a:lnTo>
                  <a:close/>
                </a:path>
                <a:path w="650875" h="650875">
                  <a:moveTo>
                    <a:pt x="586740" y="517456"/>
                  </a:moveTo>
                  <a:lnTo>
                    <a:pt x="586740" y="350520"/>
                  </a:lnTo>
                  <a:lnTo>
                    <a:pt x="583692" y="364236"/>
                  </a:lnTo>
                  <a:lnTo>
                    <a:pt x="582168" y="377952"/>
                  </a:lnTo>
                  <a:lnTo>
                    <a:pt x="576072" y="402336"/>
                  </a:lnTo>
                  <a:lnTo>
                    <a:pt x="556260" y="449580"/>
                  </a:lnTo>
                  <a:lnTo>
                    <a:pt x="528828" y="490728"/>
                  </a:lnTo>
                  <a:lnTo>
                    <a:pt x="493776" y="525780"/>
                  </a:lnTo>
                  <a:lnTo>
                    <a:pt x="451104" y="554736"/>
                  </a:lnTo>
                  <a:lnTo>
                    <a:pt x="438912" y="560832"/>
                  </a:lnTo>
                  <a:lnTo>
                    <a:pt x="428244" y="566928"/>
                  </a:lnTo>
                  <a:lnTo>
                    <a:pt x="416052" y="571500"/>
                  </a:lnTo>
                  <a:lnTo>
                    <a:pt x="403860" y="574548"/>
                  </a:lnTo>
                  <a:lnTo>
                    <a:pt x="391668" y="579120"/>
                  </a:lnTo>
                  <a:lnTo>
                    <a:pt x="377952" y="582168"/>
                  </a:lnTo>
                  <a:lnTo>
                    <a:pt x="365760" y="583692"/>
                  </a:lnTo>
                  <a:lnTo>
                    <a:pt x="352044" y="585216"/>
                  </a:lnTo>
                  <a:lnTo>
                    <a:pt x="339852" y="586740"/>
                  </a:lnTo>
                  <a:lnTo>
                    <a:pt x="298704" y="586740"/>
                  </a:lnTo>
                  <a:lnTo>
                    <a:pt x="284988" y="583692"/>
                  </a:lnTo>
                  <a:lnTo>
                    <a:pt x="272796" y="582168"/>
                  </a:lnTo>
                  <a:lnTo>
                    <a:pt x="260604" y="579120"/>
                  </a:lnTo>
                  <a:lnTo>
                    <a:pt x="246888" y="576072"/>
                  </a:lnTo>
                  <a:lnTo>
                    <a:pt x="234696" y="571500"/>
                  </a:lnTo>
                  <a:lnTo>
                    <a:pt x="224028" y="566928"/>
                  </a:lnTo>
                  <a:lnTo>
                    <a:pt x="211836" y="562356"/>
                  </a:lnTo>
                  <a:lnTo>
                    <a:pt x="201168" y="556260"/>
                  </a:lnTo>
                  <a:lnTo>
                    <a:pt x="158496" y="528828"/>
                  </a:lnTo>
                  <a:lnTo>
                    <a:pt x="123444" y="492252"/>
                  </a:lnTo>
                  <a:lnTo>
                    <a:pt x="100584" y="461772"/>
                  </a:lnTo>
                  <a:lnTo>
                    <a:pt x="74676" y="403860"/>
                  </a:lnTo>
                  <a:lnTo>
                    <a:pt x="68580" y="377952"/>
                  </a:lnTo>
                  <a:lnTo>
                    <a:pt x="65532" y="365760"/>
                  </a:lnTo>
                  <a:lnTo>
                    <a:pt x="64008" y="352044"/>
                  </a:lnTo>
                  <a:lnTo>
                    <a:pt x="62484" y="339852"/>
                  </a:lnTo>
                  <a:lnTo>
                    <a:pt x="62484" y="516128"/>
                  </a:lnTo>
                  <a:lnTo>
                    <a:pt x="94488" y="554736"/>
                  </a:lnTo>
                  <a:lnTo>
                    <a:pt x="141732" y="594360"/>
                  </a:lnTo>
                  <a:lnTo>
                    <a:pt x="182880" y="617220"/>
                  </a:lnTo>
                  <a:lnTo>
                    <a:pt x="198120" y="624840"/>
                  </a:lnTo>
                  <a:lnTo>
                    <a:pt x="211836" y="630936"/>
                  </a:lnTo>
                  <a:lnTo>
                    <a:pt x="242316" y="640080"/>
                  </a:lnTo>
                  <a:lnTo>
                    <a:pt x="259080" y="643128"/>
                  </a:lnTo>
                  <a:lnTo>
                    <a:pt x="274320" y="646176"/>
                  </a:lnTo>
                  <a:lnTo>
                    <a:pt x="291084" y="649224"/>
                  </a:lnTo>
                  <a:lnTo>
                    <a:pt x="307848" y="649224"/>
                  </a:lnTo>
                  <a:lnTo>
                    <a:pt x="324612" y="650748"/>
                  </a:lnTo>
                  <a:lnTo>
                    <a:pt x="341376" y="649224"/>
                  </a:lnTo>
                  <a:lnTo>
                    <a:pt x="356616" y="649224"/>
                  </a:lnTo>
                  <a:lnTo>
                    <a:pt x="390144" y="643128"/>
                  </a:lnTo>
                  <a:lnTo>
                    <a:pt x="435864" y="630936"/>
                  </a:lnTo>
                  <a:lnTo>
                    <a:pt x="480060" y="611124"/>
                  </a:lnTo>
                  <a:lnTo>
                    <a:pt x="530352" y="577596"/>
                  </a:lnTo>
                  <a:lnTo>
                    <a:pt x="574548" y="533400"/>
                  </a:lnTo>
                  <a:lnTo>
                    <a:pt x="586740" y="517456"/>
                  </a:lnTo>
                  <a:close/>
                </a:path>
                <a:path w="650875" h="650875">
                  <a:moveTo>
                    <a:pt x="650748" y="326136"/>
                  </a:moveTo>
                  <a:lnTo>
                    <a:pt x="649224" y="309372"/>
                  </a:lnTo>
                  <a:lnTo>
                    <a:pt x="649224" y="342900"/>
                  </a:lnTo>
                  <a:lnTo>
                    <a:pt x="650748" y="3261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5096133" y="2939795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5074798" y="2918460"/>
              <a:ext cx="797560" cy="797560"/>
            </a:xfrm>
            <a:custGeom>
              <a:avLst/>
              <a:gdLst/>
              <a:ahLst/>
              <a:cxnLst/>
              <a:rect l="l" t="t" r="r" b="b"/>
              <a:pathLst>
                <a:path w="797560" h="797560">
                  <a:moveTo>
                    <a:pt x="797052" y="419100"/>
                  </a:moveTo>
                  <a:lnTo>
                    <a:pt x="797052" y="377952"/>
                  </a:lnTo>
                  <a:lnTo>
                    <a:pt x="795528" y="358140"/>
                  </a:lnTo>
                  <a:lnTo>
                    <a:pt x="789432" y="318516"/>
                  </a:lnTo>
                  <a:lnTo>
                    <a:pt x="778764" y="278892"/>
                  </a:lnTo>
                  <a:lnTo>
                    <a:pt x="757428" y="225552"/>
                  </a:lnTo>
                  <a:lnTo>
                    <a:pt x="749808" y="208788"/>
                  </a:lnTo>
                  <a:lnTo>
                    <a:pt x="739140" y="192024"/>
                  </a:lnTo>
                  <a:lnTo>
                    <a:pt x="729996" y="175260"/>
                  </a:lnTo>
                  <a:lnTo>
                    <a:pt x="693420" y="129540"/>
                  </a:lnTo>
                  <a:lnTo>
                    <a:pt x="681228" y="115824"/>
                  </a:lnTo>
                  <a:lnTo>
                    <a:pt x="665988" y="103632"/>
                  </a:lnTo>
                  <a:lnTo>
                    <a:pt x="652272" y="91440"/>
                  </a:lnTo>
                  <a:lnTo>
                    <a:pt x="621792" y="67056"/>
                  </a:lnTo>
                  <a:lnTo>
                    <a:pt x="605028" y="57912"/>
                  </a:lnTo>
                  <a:lnTo>
                    <a:pt x="588264" y="47244"/>
                  </a:lnTo>
                  <a:lnTo>
                    <a:pt x="571500" y="39624"/>
                  </a:lnTo>
                  <a:lnTo>
                    <a:pt x="553212" y="30480"/>
                  </a:lnTo>
                  <a:lnTo>
                    <a:pt x="498348" y="12192"/>
                  </a:lnTo>
                  <a:lnTo>
                    <a:pt x="478536" y="7620"/>
                  </a:lnTo>
                  <a:lnTo>
                    <a:pt x="438912" y="1524"/>
                  </a:lnTo>
                  <a:lnTo>
                    <a:pt x="420624" y="117"/>
                  </a:lnTo>
                  <a:lnTo>
                    <a:pt x="377952" y="0"/>
                  </a:lnTo>
                  <a:lnTo>
                    <a:pt x="358140" y="1524"/>
                  </a:lnTo>
                  <a:lnTo>
                    <a:pt x="318516" y="7620"/>
                  </a:lnTo>
                  <a:lnTo>
                    <a:pt x="278892" y="18288"/>
                  </a:lnTo>
                  <a:lnTo>
                    <a:pt x="243840" y="32004"/>
                  </a:lnTo>
                  <a:lnTo>
                    <a:pt x="225552" y="39624"/>
                  </a:lnTo>
                  <a:lnTo>
                    <a:pt x="192024" y="57912"/>
                  </a:lnTo>
                  <a:lnTo>
                    <a:pt x="160020" y="79248"/>
                  </a:lnTo>
                  <a:lnTo>
                    <a:pt x="129540" y="103632"/>
                  </a:lnTo>
                  <a:lnTo>
                    <a:pt x="91440" y="144780"/>
                  </a:lnTo>
                  <a:lnTo>
                    <a:pt x="67056" y="176784"/>
                  </a:lnTo>
                  <a:lnTo>
                    <a:pt x="57912" y="192024"/>
                  </a:lnTo>
                  <a:lnTo>
                    <a:pt x="47244" y="208788"/>
                  </a:lnTo>
                  <a:lnTo>
                    <a:pt x="39624" y="227076"/>
                  </a:lnTo>
                  <a:lnTo>
                    <a:pt x="30480" y="243840"/>
                  </a:lnTo>
                  <a:lnTo>
                    <a:pt x="18288" y="280416"/>
                  </a:lnTo>
                  <a:lnTo>
                    <a:pt x="12192" y="300228"/>
                  </a:lnTo>
                  <a:lnTo>
                    <a:pt x="7620" y="318516"/>
                  </a:lnTo>
                  <a:lnTo>
                    <a:pt x="1524" y="358140"/>
                  </a:lnTo>
                  <a:lnTo>
                    <a:pt x="0" y="379476"/>
                  </a:lnTo>
                  <a:lnTo>
                    <a:pt x="0" y="419100"/>
                  </a:lnTo>
                  <a:lnTo>
                    <a:pt x="7620" y="480060"/>
                  </a:lnTo>
                  <a:lnTo>
                    <a:pt x="18288" y="518160"/>
                  </a:lnTo>
                  <a:lnTo>
                    <a:pt x="32004" y="554736"/>
                  </a:lnTo>
                  <a:lnTo>
                    <a:pt x="42672" y="577596"/>
                  </a:lnTo>
                  <a:lnTo>
                    <a:pt x="42672" y="379476"/>
                  </a:lnTo>
                  <a:lnTo>
                    <a:pt x="45720" y="344424"/>
                  </a:lnTo>
                  <a:lnTo>
                    <a:pt x="57912" y="292608"/>
                  </a:lnTo>
                  <a:lnTo>
                    <a:pt x="85344" y="228600"/>
                  </a:lnTo>
                  <a:lnTo>
                    <a:pt x="112776" y="184404"/>
                  </a:lnTo>
                  <a:lnTo>
                    <a:pt x="135636" y="158496"/>
                  </a:lnTo>
                  <a:lnTo>
                    <a:pt x="146304" y="146304"/>
                  </a:lnTo>
                  <a:lnTo>
                    <a:pt x="199644" y="102108"/>
                  </a:lnTo>
                  <a:lnTo>
                    <a:pt x="228600" y="85344"/>
                  </a:lnTo>
                  <a:lnTo>
                    <a:pt x="243840" y="76200"/>
                  </a:lnTo>
                  <a:lnTo>
                    <a:pt x="260604" y="70104"/>
                  </a:lnTo>
                  <a:lnTo>
                    <a:pt x="275844" y="64008"/>
                  </a:lnTo>
                  <a:lnTo>
                    <a:pt x="292608" y="57912"/>
                  </a:lnTo>
                  <a:lnTo>
                    <a:pt x="309372" y="53340"/>
                  </a:lnTo>
                  <a:lnTo>
                    <a:pt x="327660" y="48768"/>
                  </a:lnTo>
                  <a:lnTo>
                    <a:pt x="344424" y="45720"/>
                  </a:lnTo>
                  <a:lnTo>
                    <a:pt x="399288" y="41148"/>
                  </a:lnTo>
                  <a:lnTo>
                    <a:pt x="454152" y="45720"/>
                  </a:lnTo>
                  <a:lnTo>
                    <a:pt x="470916" y="48768"/>
                  </a:lnTo>
                  <a:lnTo>
                    <a:pt x="489204" y="53340"/>
                  </a:lnTo>
                  <a:lnTo>
                    <a:pt x="505968" y="57912"/>
                  </a:lnTo>
                  <a:lnTo>
                    <a:pt x="521208" y="64008"/>
                  </a:lnTo>
                  <a:lnTo>
                    <a:pt x="537972" y="70104"/>
                  </a:lnTo>
                  <a:lnTo>
                    <a:pt x="554736" y="77724"/>
                  </a:lnTo>
                  <a:lnTo>
                    <a:pt x="569976" y="85344"/>
                  </a:lnTo>
                  <a:lnTo>
                    <a:pt x="583692" y="94488"/>
                  </a:lnTo>
                  <a:lnTo>
                    <a:pt x="598932" y="103632"/>
                  </a:lnTo>
                  <a:lnTo>
                    <a:pt x="612648" y="112776"/>
                  </a:lnTo>
                  <a:lnTo>
                    <a:pt x="626364" y="123444"/>
                  </a:lnTo>
                  <a:lnTo>
                    <a:pt x="638556" y="135636"/>
                  </a:lnTo>
                  <a:lnTo>
                    <a:pt x="650748" y="146304"/>
                  </a:lnTo>
                  <a:lnTo>
                    <a:pt x="685800" y="185928"/>
                  </a:lnTo>
                  <a:lnTo>
                    <a:pt x="704088" y="214884"/>
                  </a:lnTo>
                  <a:lnTo>
                    <a:pt x="713232" y="228600"/>
                  </a:lnTo>
                  <a:lnTo>
                    <a:pt x="720852" y="243840"/>
                  </a:lnTo>
                  <a:lnTo>
                    <a:pt x="728472" y="260604"/>
                  </a:lnTo>
                  <a:lnTo>
                    <a:pt x="734568" y="275844"/>
                  </a:lnTo>
                  <a:lnTo>
                    <a:pt x="739140" y="292608"/>
                  </a:lnTo>
                  <a:lnTo>
                    <a:pt x="745236" y="309372"/>
                  </a:lnTo>
                  <a:lnTo>
                    <a:pt x="748284" y="327660"/>
                  </a:lnTo>
                  <a:lnTo>
                    <a:pt x="751332" y="344424"/>
                  </a:lnTo>
                  <a:lnTo>
                    <a:pt x="754380" y="362712"/>
                  </a:lnTo>
                  <a:lnTo>
                    <a:pt x="755904" y="381000"/>
                  </a:lnTo>
                  <a:lnTo>
                    <a:pt x="755904" y="577088"/>
                  </a:lnTo>
                  <a:lnTo>
                    <a:pt x="758952" y="571500"/>
                  </a:lnTo>
                  <a:lnTo>
                    <a:pt x="774192" y="534924"/>
                  </a:lnTo>
                  <a:lnTo>
                    <a:pt x="784860" y="498348"/>
                  </a:lnTo>
                  <a:lnTo>
                    <a:pt x="795528" y="438912"/>
                  </a:lnTo>
                  <a:lnTo>
                    <a:pt x="797052" y="419100"/>
                  </a:lnTo>
                  <a:close/>
                </a:path>
                <a:path w="797560" h="797560">
                  <a:moveTo>
                    <a:pt x="755904" y="577088"/>
                  </a:moveTo>
                  <a:lnTo>
                    <a:pt x="755904" y="417576"/>
                  </a:lnTo>
                  <a:lnTo>
                    <a:pt x="754380" y="435864"/>
                  </a:lnTo>
                  <a:lnTo>
                    <a:pt x="751332" y="454152"/>
                  </a:lnTo>
                  <a:lnTo>
                    <a:pt x="748284" y="470916"/>
                  </a:lnTo>
                  <a:lnTo>
                    <a:pt x="743712" y="487680"/>
                  </a:lnTo>
                  <a:lnTo>
                    <a:pt x="739140" y="505968"/>
                  </a:lnTo>
                  <a:lnTo>
                    <a:pt x="734568" y="521208"/>
                  </a:lnTo>
                  <a:lnTo>
                    <a:pt x="726948" y="537972"/>
                  </a:lnTo>
                  <a:lnTo>
                    <a:pt x="720852" y="554736"/>
                  </a:lnTo>
                  <a:lnTo>
                    <a:pt x="711708" y="569976"/>
                  </a:lnTo>
                  <a:lnTo>
                    <a:pt x="704088" y="583692"/>
                  </a:lnTo>
                  <a:lnTo>
                    <a:pt x="694944" y="598932"/>
                  </a:lnTo>
                  <a:lnTo>
                    <a:pt x="662940" y="638556"/>
                  </a:lnTo>
                  <a:lnTo>
                    <a:pt x="624840" y="675132"/>
                  </a:lnTo>
                  <a:lnTo>
                    <a:pt x="583692" y="704088"/>
                  </a:lnTo>
                  <a:lnTo>
                    <a:pt x="537972" y="728472"/>
                  </a:lnTo>
                  <a:lnTo>
                    <a:pt x="504444" y="739140"/>
                  </a:lnTo>
                  <a:lnTo>
                    <a:pt x="487680" y="745236"/>
                  </a:lnTo>
                  <a:lnTo>
                    <a:pt x="434340" y="754380"/>
                  </a:lnTo>
                  <a:lnTo>
                    <a:pt x="377952" y="755777"/>
                  </a:lnTo>
                  <a:lnTo>
                    <a:pt x="361188" y="754380"/>
                  </a:lnTo>
                  <a:lnTo>
                    <a:pt x="344424" y="751332"/>
                  </a:lnTo>
                  <a:lnTo>
                    <a:pt x="326136" y="748284"/>
                  </a:lnTo>
                  <a:lnTo>
                    <a:pt x="292608" y="739140"/>
                  </a:lnTo>
                  <a:lnTo>
                    <a:pt x="259080" y="726948"/>
                  </a:lnTo>
                  <a:lnTo>
                    <a:pt x="243840" y="720852"/>
                  </a:lnTo>
                  <a:lnTo>
                    <a:pt x="228600" y="711708"/>
                  </a:lnTo>
                  <a:lnTo>
                    <a:pt x="213360" y="704088"/>
                  </a:lnTo>
                  <a:lnTo>
                    <a:pt x="199644" y="694944"/>
                  </a:lnTo>
                  <a:lnTo>
                    <a:pt x="184404" y="684276"/>
                  </a:lnTo>
                  <a:lnTo>
                    <a:pt x="172212" y="673608"/>
                  </a:lnTo>
                  <a:lnTo>
                    <a:pt x="158496" y="662940"/>
                  </a:lnTo>
                  <a:lnTo>
                    <a:pt x="134112" y="638556"/>
                  </a:lnTo>
                  <a:lnTo>
                    <a:pt x="102108" y="597408"/>
                  </a:lnTo>
                  <a:lnTo>
                    <a:pt x="92964" y="583692"/>
                  </a:lnTo>
                  <a:lnTo>
                    <a:pt x="85344" y="568452"/>
                  </a:lnTo>
                  <a:lnTo>
                    <a:pt x="76200" y="553212"/>
                  </a:lnTo>
                  <a:lnTo>
                    <a:pt x="57912" y="504444"/>
                  </a:lnTo>
                  <a:lnTo>
                    <a:pt x="45720" y="452628"/>
                  </a:lnTo>
                  <a:lnTo>
                    <a:pt x="42672" y="416052"/>
                  </a:lnTo>
                  <a:lnTo>
                    <a:pt x="42672" y="577596"/>
                  </a:lnTo>
                  <a:lnTo>
                    <a:pt x="79248" y="637032"/>
                  </a:lnTo>
                  <a:lnTo>
                    <a:pt x="103632" y="667512"/>
                  </a:lnTo>
                  <a:lnTo>
                    <a:pt x="131064" y="694944"/>
                  </a:lnTo>
                  <a:lnTo>
                    <a:pt x="176784" y="729996"/>
                  </a:lnTo>
                  <a:lnTo>
                    <a:pt x="192024" y="740664"/>
                  </a:lnTo>
                  <a:lnTo>
                    <a:pt x="227076" y="758952"/>
                  </a:lnTo>
                  <a:lnTo>
                    <a:pt x="262128" y="774192"/>
                  </a:lnTo>
                  <a:lnTo>
                    <a:pt x="300228" y="784860"/>
                  </a:lnTo>
                  <a:lnTo>
                    <a:pt x="318516" y="789432"/>
                  </a:lnTo>
                  <a:lnTo>
                    <a:pt x="358140" y="795528"/>
                  </a:lnTo>
                  <a:lnTo>
                    <a:pt x="377952" y="796943"/>
                  </a:lnTo>
                  <a:lnTo>
                    <a:pt x="420624" y="797052"/>
                  </a:lnTo>
                  <a:lnTo>
                    <a:pt x="438912" y="795645"/>
                  </a:lnTo>
                  <a:lnTo>
                    <a:pt x="480060" y="789432"/>
                  </a:lnTo>
                  <a:lnTo>
                    <a:pt x="518160" y="778764"/>
                  </a:lnTo>
                  <a:lnTo>
                    <a:pt x="554736" y="766572"/>
                  </a:lnTo>
                  <a:lnTo>
                    <a:pt x="571500" y="757428"/>
                  </a:lnTo>
                  <a:lnTo>
                    <a:pt x="589788" y="749808"/>
                  </a:lnTo>
                  <a:lnTo>
                    <a:pt x="606552" y="739140"/>
                  </a:lnTo>
                  <a:lnTo>
                    <a:pt x="621792" y="728472"/>
                  </a:lnTo>
                  <a:lnTo>
                    <a:pt x="638556" y="717804"/>
                  </a:lnTo>
                  <a:lnTo>
                    <a:pt x="652272" y="705612"/>
                  </a:lnTo>
                  <a:lnTo>
                    <a:pt x="667512" y="693420"/>
                  </a:lnTo>
                  <a:lnTo>
                    <a:pt x="694944" y="665988"/>
                  </a:lnTo>
                  <a:lnTo>
                    <a:pt x="707136" y="652272"/>
                  </a:lnTo>
                  <a:lnTo>
                    <a:pt x="719328" y="637032"/>
                  </a:lnTo>
                  <a:lnTo>
                    <a:pt x="729996" y="621792"/>
                  </a:lnTo>
                  <a:lnTo>
                    <a:pt x="740664" y="605028"/>
                  </a:lnTo>
                  <a:lnTo>
                    <a:pt x="755904" y="5770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4832418" y="6153402"/>
            <a:ext cx="2692400" cy="8969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097">
              <a:lnSpc>
                <a:spcPts val="3390"/>
              </a:lnSpc>
              <a:spcBef>
                <a:spcPts val="130"/>
              </a:spcBef>
              <a:tabLst>
                <a:tab pos="389865" algn="l"/>
                <a:tab pos="1045142" algn="l"/>
                <a:tab pos="1398814" algn="l"/>
                <a:tab pos="1968373" algn="l"/>
              </a:tabLst>
            </a:pPr>
            <a:r>
              <a:rPr sz="3049" b="1" u="sng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049" b="1" u="sng" spc="-25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id</a:t>
            </a:r>
            <a:r>
              <a:rPr sz="3049" b="1" u="sng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049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4575" b="1" u="sng" spc="-75" baseline="-11839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*</a:t>
            </a:r>
            <a:r>
              <a:rPr sz="4575" b="1" baseline="-11839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49" b="1" u="sng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 int</a:t>
            </a:r>
            <a:r>
              <a:rPr sz="3049" b="1" u="sng" spc="760" dirty="0">
                <a:solidFill>
                  <a:srgbClr val="FF0000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 </a:t>
            </a:r>
            <a:endParaRPr sz="3049">
              <a:latin typeface="Times New Roman"/>
              <a:cs typeface="Times New Roman"/>
            </a:endParaRPr>
          </a:p>
          <a:p>
            <a:pPr marL="54606">
              <a:lnSpc>
                <a:spcPts val="3390"/>
              </a:lnSpc>
              <a:tabLst>
                <a:tab pos="2069330" algn="l"/>
              </a:tabLst>
            </a:pPr>
            <a:r>
              <a:rPr sz="3049" b="1" spc="95" dirty="0">
                <a:latin typeface="Courier New"/>
                <a:cs typeface="Courier New"/>
              </a:rPr>
              <a:t>Rate</a:t>
            </a:r>
            <a:r>
              <a:rPr sz="3049" b="1" dirty="0">
                <a:latin typeface="Courier New"/>
                <a:cs typeface="Courier New"/>
              </a:rPr>
              <a:t>	</a:t>
            </a:r>
            <a:r>
              <a:rPr sz="3049" b="1" spc="60" dirty="0">
                <a:latin typeface="Courier New"/>
                <a:cs typeface="Courier New"/>
              </a:rPr>
              <a:t>60</a:t>
            </a:r>
            <a:endParaRPr sz="3049">
              <a:latin typeface="Courier New"/>
              <a:cs typeface="Courier New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6730819" y="2983483"/>
            <a:ext cx="222250" cy="623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699">
              <a:spcBef>
                <a:spcPts val="120"/>
              </a:spcBef>
            </a:pPr>
            <a:r>
              <a:rPr sz="3950" b="1" i="1" spc="-50" dirty="0">
                <a:latin typeface="Times New Roman"/>
                <a:cs typeface="Times New Roman"/>
              </a:rPr>
              <a:t>s</a:t>
            </a:r>
            <a:endParaRPr sz="3950">
              <a:latin typeface="Times New Roman"/>
              <a:cs typeface="Times New Roman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7467414" y="5620512"/>
            <a:ext cx="2545080" cy="1699260"/>
            <a:chOff x="6097402" y="5620512"/>
            <a:chExt cx="2545080" cy="1699260"/>
          </a:xfrm>
        </p:grpSpPr>
        <p:sp>
          <p:nvSpPr>
            <p:cNvPr id="183" name="object 183"/>
            <p:cNvSpPr/>
            <p:nvPr/>
          </p:nvSpPr>
          <p:spPr>
            <a:xfrm>
              <a:off x="6103497" y="5626608"/>
              <a:ext cx="251460" cy="419100"/>
            </a:xfrm>
            <a:custGeom>
              <a:avLst/>
              <a:gdLst/>
              <a:ahLst/>
              <a:cxnLst/>
              <a:rect l="l" t="t" r="r" b="b"/>
              <a:pathLst>
                <a:path w="251460" h="419100">
                  <a:moveTo>
                    <a:pt x="251459" y="419099"/>
                  </a:moveTo>
                  <a:lnTo>
                    <a:pt x="25145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25145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097402" y="5620512"/>
              <a:ext cx="264160" cy="431800"/>
            </a:xfrm>
            <a:custGeom>
              <a:avLst/>
              <a:gdLst/>
              <a:ahLst/>
              <a:cxnLst/>
              <a:rect l="l" t="t" r="r" b="b"/>
              <a:pathLst>
                <a:path w="264160" h="431800">
                  <a:moveTo>
                    <a:pt x="263652" y="431292"/>
                  </a:moveTo>
                  <a:lnTo>
                    <a:pt x="263652" y="0"/>
                  </a:lnTo>
                  <a:lnTo>
                    <a:pt x="0" y="0"/>
                  </a:lnTo>
                  <a:lnTo>
                    <a:pt x="0" y="431292"/>
                  </a:lnTo>
                  <a:lnTo>
                    <a:pt x="6096" y="431292"/>
                  </a:lnTo>
                  <a:lnTo>
                    <a:pt x="6096" y="10668"/>
                  </a:lnTo>
                  <a:lnTo>
                    <a:pt x="10668" y="6096"/>
                  </a:lnTo>
                  <a:lnTo>
                    <a:pt x="10668" y="10668"/>
                  </a:lnTo>
                  <a:lnTo>
                    <a:pt x="252984" y="10668"/>
                  </a:lnTo>
                  <a:lnTo>
                    <a:pt x="252984" y="6096"/>
                  </a:lnTo>
                  <a:lnTo>
                    <a:pt x="257556" y="10668"/>
                  </a:lnTo>
                  <a:lnTo>
                    <a:pt x="257556" y="431292"/>
                  </a:lnTo>
                  <a:lnTo>
                    <a:pt x="263652" y="431292"/>
                  </a:lnTo>
                  <a:close/>
                </a:path>
                <a:path w="264160" h="431800">
                  <a:moveTo>
                    <a:pt x="10668" y="10668"/>
                  </a:moveTo>
                  <a:lnTo>
                    <a:pt x="10668" y="6096"/>
                  </a:lnTo>
                  <a:lnTo>
                    <a:pt x="6096" y="10668"/>
                  </a:lnTo>
                  <a:lnTo>
                    <a:pt x="10668" y="10668"/>
                  </a:lnTo>
                  <a:close/>
                </a:path>
                <a:path w="264160" h="431800">
                  <a:moveTo>
                    <a:pt x="10668" y="420624"/>
                  </a:moveTo>
                  <a:lnTo>
                    <a:pt x="10668" y="10668"/>
                  </a:lnTo>
                  <a:lnTo>
                    <a:pt x="6096" y="10668"/>
                  </a:lnTo>
                  <a:lnTo>
                    <a:pt x="6096" y="420624"/>
                  </a:lnTo>
                  <a:lnTo>
                    <a:pt x="10668" y="420624"/>
                  </a:lnTo>
                  <a:close/>
                </a:path>
                <a:path w="264160" h="431800">
                  <a:moveTo>
                    <a:pt x="257556" y="420624"/>
                  </a:moveTo>
                  <a:lnTo>
                    <a:pt x="6096" y="420624"/>
                  </a:lnTo>
                  <a:lnTo>
                    <a:pt x="10668" y="425196"/>
                  </a:lnTo>
                  <a:lnTo>
                    <a:pt x="10668" y="431292"/>
                  </a:lnTo>
                  <a:lnTo>
                    <a:pt x="252984" y="431292"/>
                  </a:lnTo>
                  <a:lnTo>
                    <a:pt x="252984" y="425196"/>
                  </a:lnTo>
                  <a:lnTo>
                    <a:pt x="257556" y="420624"/>
                  </a:lnTo>
                  <a:close/>
                </a:path>
                <a:path w="264160" h="431800">
                  <a:moveTo>
                    <a:pt x="10668" y="431292"/>
                  </a:moveTo>
                  <a:lnTo>
                    <a:pt x="10668" y="425196"/>
                  </a:lnTo>
                  <a:lnTo>
                    <a:pt x="6096" y="420624"/>
                  </a:lnTo>
                  <a:lnTo>
                    <a:pt x="6096" y="431292"/>
                  </a:lnTo>
                  <a:lnTo>
                    <a:pt x="10668" y="431292"/>
                  </a:lnTo>
                  <a:close/>
                </a:path>
                <a:path w="264160" h="431800">
                  <a:moveTo>
                    <a:pt x="257556" y="10668"/>
                  </a:moveTo>
                  <a:lnTo>
                    <a:pt x="252984" y="6096"/>
                  </a:lnTo>
                  <a:lnTo>
                    <a:pt x="252984" y="10668"/>
                  </a:lnTo>
                  <a:lnTo>
                    <a:pt x="257556" y="10668"/>
                  </a:lnTo>
                  <a:close/>
                </a:path>
                <a:path w="264160" h="431800">
                  <a:moveTo>
                    <a:pt x="257556" y="420624"/>
                  </a:moveTo>
                  <a:lnTo>
                    <a:pt x="257556" y="10668"/>
                  </a:lnTo>
                  <a:lnTo>
                    <a:pt x="252984" y="10668"/>
                  </a:lnTo>
                  <a:lnTo>
                    <a:pt x="252984" y="420624"/>
                  </a:lnTo>
                  <a:lnTo>
                    <a:pt x="257556" y="420624"/>
                  </a:lnTo>
                  <a:close/>
                </a:path>
                <a:path w="264160" h="431800">
                  <a:moveTo>
                    <a:pt x="257556" y="431292"/>
                  </a:moveTo>
                  <a:lnTo>
                    <a:pt x="257556" y="420624"/>
                  </a:lnTo>
                  <a:lnTo>
                    <a:pt x="252984" y="425196"/>
                  </a:lnTo>
                  <a:lnTo>
                    <a:pt x="252984" y="431292"/>
                  </a:lnTo>
                  <a:lnTo>
                    <a:pt x="257556" y="431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438777" y="6213348"/>
              <a:ext cx="2184400" cy="1085215"/>
            </a:xfrm>
            <a:custGeom>
              <a:avLst/>
              <a:gdLst/>
              <a:ahLst/>
              <a:cxnLst/>
              <a:rect l="l" t="t" r="r" b="b"/>
              <a:pathLst>
                <a:path w="2184400" h="1085215">
                  <a:moveTo>
                    <a:pt x="2183891" y="1085087"/>
                  </a:moveTo>
                  <a:lnTo>
                    <a:pt x="2183891" y="0"/>
                  </a:lnTo>
                  <a:lnTo>
                    <a:pt x="0" y="0"/>
                  </a:lnTo>
                  <a:lnTo>
                    <a:pt x="0" y="1085087"/>
                  </a:lnTo>
                  <a:lnTo>
                    <a:pt x="2183891" y="1085087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417442" y="6193536"/>
              <a:ext cx="2225040" cy="1126490"/>
            </a:xfrm>
            <a:custGeom>
              <a:avLst/>
              <a:gdLst/>
              <a:ahLst/>
              <a:cxnLst/>
              <a:rect l="l" t="t" r="r" b="b"/>
              <a:pathLst>
                <a:path w="2225040" h="1126490">
                  <a:moveTo>
                    <a:pt x="2225040" y="1126236"/>
                  </a:moveTo>
                  <a:lnTo>
                    <a:pt x="2225040" y="0"/>
                  </a:lnTo>
                  <a:lnTo>
                    <a:pt x="0" y="0"/>
                  </a:lnTo>
                  <a:lnTo>
                    <a:pt x="0" y="1126236"/>
                  </a:lnTo>
                  <a:lnTo>
                    <a:pt x="21336" y="1126236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2183892" y="41148"/>
                  </a:lnTo>
                  <a:lnTo>
                    <a:pt x="2183892" y="19812"/>
                  </a:lnTo>
                  <a:lnTo>
                    <a:pt x="2205228" y="41148"/>
                  </a:lnTo>
                  <a:lnTo>
                    <a:pt x="2205228" y="1126236"/>
                  </a:lnTo>
                  <a:lnTo>
                    <a:pt x="2225040" y="1126236"/>
                  </a:lnTo>
                  <a:close/>
                </a:path>
                <a:path w="2225040" h="112649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2225040" h="1126490">
                  <a:moveTo>
                    <a:pt x="42672" y="108356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1083564"/>
                  </a:lnTo>
                  <a:lnTo>
                    <a:pt x="42672" y="1083564"/>
                  </a:lnTo>
                  <a:close/>
                </a:path>
                <a:path w="2225040" h="1126490">
                  <a:moveTo>
                    <a:pt x="2205228" y="1083564"/>
                  </a:moveTo>
                  <a:lnTo>
                    <a:pt x="21336" y="1083564"/>
                  </a:lnTo>
                  <a:lnTo>
                    <a:pt x="42672" y="1104900"/>
                  </a:lnTo>
                  <a:lnTo>
                    <a:pt x="42672" y="1126236"/>
                  </a:lnTo>
                  <a:lnTo>
                    <a:pt x="2183892" y="1126236"/>
                  </a:lnTo>
                  <a:lnTo>
                    <a:pt x="2183892" y="1104900"/>
                  </a:lnTo>
                  <a:lnTo>
                    <a:pt x="2205228" y="1083564"/>
                  </a:lnTo>
                  <a:close/>
                </a:path>
                <a:path w="2225040" h="1126490">
                  <a:moveTo>
                    <a:pt x="42672" y="1126236"/>
                  </a:moveTo>
                  <a:lnTo>
                    <a:pt x="42672" y="1104900"/>
                  </a:lnTo>
                  <a:lnTo>
                    <a:pt x="21336" y="1083564"/>
                  </a:lnTo>
                  <a:lnTo>
                    <a:pt x="21336" y="1126236"/>
                  </a:lnTo>
                  <a:lnTo>
                    <a:pt x="42672" y="1126236"/>
                  </a:lnTo>
                  <a:close/>
                </a:path>
                <a:path w="2225040" h="1126490">
                  <a:moveTo>
                    <a:pt x="2205228" y="41148"/>
                  </a:moveTo>
                  <a:lnTo>
                    <a:pt x="2183892" y="19812"/>
                  </a:lnTo>
                  <a:lnTo>
                    <a:pt x="2183892" y="41148"/>
                  </a:lnTo>
                  <a:lnTo>
                    <a:pt x="2205228" y="41148"/>
                  </a:lnTo>
                  <a:close/>
                </a:path>
                <a:path w="2225040" h="1126490">
                  <a:moveTo>
                    <a:pt x="2205228" y="1083564"/>
                  </a:moveTo>
                  <a:lnTo>
                    <a:pt x="2205228" y="41148"/>
                  </a:lnTo>
                  <a:lnTo>
                    <a:pt x="2183892" y="41148"/>
                  </a:lnTo>
                  <a:lnTo>
                    <a:pt x="2183892" y="1083564"/>
                  </a:lnTo>
                  <a:lnTo>
                    <a:pt x="2205228" y="1083564"/>
                  </a:lnTo>
                  <a:close/>
                </a:path>
                <a:path w="2225040" h="1126490">
                  <a:moveTo>
                    <a:pt x="2205228" y="1126236"/>
                  </a:moveTo>
                  <a:lnTo>
                    <a:pt x="2205228" y="1083564"/>
                  </a:lnTo>
                  <a:lnTo>
                    <a:pt x="2183892" y="1104900"/>
                  </a:lnTo>
                  <a:lnTo>
                    <a:pt x="2183892" y="1126236"/>
                  </a:lnTo>
                  <a:lnTo>
                    <a:pt x="2205228" y="1126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7" name="object 187"/>
          <p:cNvSpPr txBox="1"/>
          <p:nvPr/>
        </p:nvSpPr>
        <p:spPr>
          <a:xfrm>
            <a:off x="8199955" y="6237221"/>
            <a:ext cx="1398905" cy="931922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699" marR="5079" indent="152390">
              <a:lnSpc>
                <a:spcPct val="101299"/>
              </a:lnSpc>
              <a:spcBef>
                <a:spcPts val="85"/>
              </a:spcBef>
            </a:pPr>
            <a:r>
              <a:rPr sz="3049" b="1" spc="-10" dirty="0">
                <a:latin typeface="Times New Roman"/>
                <a:cs typeface="Times New Roman"/>
              </a:rPr>
              <a:t>Konec souboru</a:t>
            </a:r>
            <a:endParaRPr sz="3049">
              <a:latin typeface="Times New Roman"/>
              <a:cs typeface="Times New Roman"/>
            </a:endParaRPr>
          </a:p>
        </p:txBody>
      </p:sp>
      <p:sp>
        <p:nvSpPr>
          <p:cNvPr id="188" name="object 188"/>
          <p:cNvSpPr/>
          <p:nvPr/>
        </p:nvSpPr>
        <p:spPr>
          <a:xfrm>
            <a:off x="7578666" y="5815584"/>
            <a:ext cx="413384" cy="413384"/>
          </a:xfrm>
          <a:custGeom>
            <a:avLst/>
            <a:gdLst/>
            <a:ahLst/>
            <a:cxnLst/>
            <a:rect l="l" t="t" r="r" b="b"/>
            <a:pathLst>
              <a:path w="413384" h="413385">
                <a:moveTo>
                  <a:pt x="124968" y="62484"/>
                </a:moveTo>
                <a:lnTo>
                  <a:pt x="120396" y="38957"/>
                </a:lnTo>
                <a:lnTo>
                  <a:pt x="106680" y="18288"/>
                </a:lnTo>
                <a:lnTo>
                  <a:pt x="86010" y="4572"/>
                </a:lnTo>
                <a:lnTo>
                  <a:pt x="62484" y="0"/>
                </a:lnTo>
                <a:lnTo>
                  <a:pt x="38957" y="4572"/>
                </a:lnTo>
                <a:lnTo>
                  <a:pt x="18288" y="18288"/>
                </a:lnTo>
                <a:lnTo>
                  <a:pt x="4572" y="38957"/>
                </a:lnTo>
                <a:lnTo>
                  <a:pt x="0" y="62484"/>
                </a:lnTo>
                <a:lnTo>
                  <a:pt x="4572" y="86010"/>
                </a:lnTo>
                <a:lnTo>
                  <a:pt x="18288" y="106680"/>
                </a:lnTo>
                <a:lnTo>
                  <a:pt x="38957" y="120396"/>
                </a:lnTo>
                <a:lnTo>
                  <a:pt x="47244" y="122006"/>
                </a:lnTo>
                <a:lnTo>
                  <a:pt x="47244" y="77724"/>
                </a:lnTo>
                <a:lnTo>
                  <a:pt x="77724" y="47244"/>
                </a:lnTo>
                <a:lnTo>
                  <a:pt x="118763" y="88470"/>
                </a:lnTo>
                <a:lnTo>
                  <a:pt x="120396" y="86010"/>
                </a:lnTo>
                <a:lnTo>
                  <a:pt x="124968" y="62484"/>
                </a:lnTo>
                <a:close/>
              </a:path>
              <a:path w="413384" h="413385">
                <a:moveTo>
                  <a:pt x="118763" y="88470"/>
                </a:moveTo>
                <a:lnTo>
                  <a:pt x="77724" y="47244"/>
                </a:lnTo>
                <a:lnTo>
                  <a:pt x="47244" y="77724"/>
                </a:lnTo>
                <a:lnTo>
                  <a:pt x="88470" y="118763"/>
                </a:lnTo>
                <a:lnTo>
                  <a:pt x="106680" y="106680"/>
                </a:lnTo>
                <a:lnTo>
                  <a:pt x="118763" y="88470"/>
                </a:lnTo>
                <a:close/>
              </a:path>
              <a:path w="413384" h="413385">
                <a:moveTo>
                  <a:pt x="88470" y="118763"/>
                </a:moveTo>
                <a:lnTo>
                  <a:pt x="47244" y="77724"/>
                </a:lnTo>
                <a:lnTo>
                  <a:pt x="47244" y="122006"/>
                </a:lnTo>
                <a:lnTo>
                  <a:pt x="62484" y="124968"/>
                </a:lnTo>
                <a:lnTo>
                  <a:pt x="86010" y="120396"/>
                </a:lnTo>
                <a:lnTo>
                  <a:pt x="88470" y="118763"/>
                </a:lnTo>
                <a:close/>
              </a:path>
              <a:path w="413384" h="413385">
                <a:moveTo>
                  <a:pt x="413004" y="384048"/>
                </a:moveTo>
                <a:lnTo>
                  <a:pt x="118763" y="88470"/>
                </a:lnTo>
                <a:lnTo>
                  <a:pt x="106680" y="106680"/>
                </a:lnTo>
                <a:lnTo>
                  <a:pt x="88470" y="118763"/>
                </a:lnTo>
                <a:lnTo>
                  <a:pt x="384048" y="413004"/>
                </a:lnTo>
                <a:lnTo>
                  <a:pt x="413004" y="384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2942157" y="5530087"/>
            <a:ext cx="4555490" cy="520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9">
              <a:spcBef>
                <a:spcPts val="100"/>
              </a:spcBef>
              <a:tabLst>
                <a:tab pos="2025519" algn="l"/>
                <a:tab pos="2779850" algn="l"/>
              </a:tabLst>
            </a:pPr>
            <a:r>
              <a:rPr sz="3299" b="1" dirty="0">
                <a:latin typeface="Courier New"/>
                <a:cs typeface="Courier New"/>
              </a:rPr>
              <a:t>{1}</a:t>
            </a:r>
            <a:r>
              <a:rPr sz="3299" b="1" spc="-5" dirty="0">
                <a:latin typeface="Courier New"/>
                <a:cs typeface="Courier New"/>
              </a:rPr>
              <a:t> </a:t>
            </a:r>
            <a:r>
              <a:rPr sz="3299" b="1" spc="-25" dirty="0">
                <a:latin typeface="Courier New"/>
                <a:cs typeface="Courier New"/>
              </a:rPr>
              <a:t>Pos</a:t>
            </a:r>
            <a:r>
              <a:rPr sz="3299" b="1" dirty="0">
                <a:latin typeface="Courier New"/>
                <a:cs typeface="Courier New"/>
              </a:rPr>
              <a:t>	</a:t>
            </a:r>
            <a:r>
              <a:rPr sz="3299" b="1" spc="-25" dirty="0">
                <a:latin typeface="Courier New"/>
                <a:cs typeface="Courier New"/>
              </a:rPr>
              <a:t>:=</a:t>
            </a:r>
            <a:r>
              <a:rPr sz="3299" b="1" dirty="0">
                <a:latin typeface="Courier New"/>
                <a:cs typeface="Courier New"/>
              </a:rPr>
              <a:t>	</a:t>
            </a:r>
            <a:r>
              <a:rPr sz="3299" b="1" spc="-10" dirty="0">
                <a:latin typeface="Courier New"/>
                <a:cs typeface="Courier New"/>
              </a:rPr>
              <a:t>Rate*60</a:t>
            </a:r>
            <a:endParaRPr sz="3299">
              <a:latin typeface="Courier New"/>
              <a:cs typeface="Courier New"/>
            </a:endParaRPr>
          </a:p>
        </p:txBody>
      </p:sp>
      <p:grpSp>
        <p:nvGrpSpPr>
          <p:cNvPr id="190" name="object 190"/>
          <p:cNvGrpSpPr/>
          <p:nvPr/>
        </p:nvGrpSpPr>
        <p:grpSpPr>
          <a:xfrm>
            <a:off x="4262443" y="3421379"/>
            <a:ext cx="797560" cy="798830"/>
            <a:chOff x="2892430" y="3421379"/>
            <a:chExt cx="797560" cy="798830"/>
          </a:xfrm>
        </p:grpSpPr>
        <p:sp>
          <p:nvSpPr>
            <p:cNvPr id="191" name="object 191"/>
            <p:cNvSpPr/>
            <p:nvPr/>
          </p:nvSpPr>
          <p:spPr>
            <a:xfrm>
              <a:off x="2912242" y="3442715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892430" y="3421379"/>
              <a:ext cx="797560" cy="798830"/>
            </a:xfrm>
            <a:custGeom>
              <a:avLst/>
              <a:gdLst/>
              <a:ahLst/>
              <a:cxnLst/>
              <a:rect l="l" t="t" r="r" b="b"/>
              <a:pathLst>
                <a:path w="797560" h="798829">
                  <a:moveTo>
                    <a:pt x="797052" y="420624"/>
                  </a:moveTo>
                  <a:lnTo>
                    <a:pt x="797052" y="379476"/>
                  </a:lnTo>
                  <a:lnTo>
                    <a:pt x="795528" y="359664"/>
                  </a:lnTo>
                  <a:lnTo>
                    <a:pt x="789432" y="320040"/>
                  </a:lnTo>
                  <a:lnTo>
                    <a:pt x="784860" y="300228"/>
                  </a:lnTo>
                  <a:lnTo>
                    <a:pt x="778764" y="281940"/>
                  </a:lnTo>
                  <a:lnTo>
                    <a:pt x="772668" y="262128"/>
                  </a:lnTo>
                  <a:lnTo>
                    <a:pt x="765048" y="245364"/>
                  </a:lnTo>
                  <a:lnTo>
                    <a:pt x="757428" y="227076"/>
                  </a:lnTo>
                  <a:lnTo>
                    <a:pt x="739140" y="193548"/>
                  </a:lnTo>
                  <a:lnTo>
                    <a:pt x="728472" y="176784"/>
                  </a:lnTo>
                  <a:lnTo>
                    <a:pt x="717804" y="161544"/>
                  </a:lnTo>
                  <a:lnTo>
                    <a:pt x="705612" y="146304"/>
                  </a:lnTo>
                  <a:lnTo>
                    <a:pt x="693420" y="132588"/>
                  </a:lnTo>
                  <a:lnTo>
                    <a:pt x="681228" y="117348"/>
                  </a:lnTo>
                  <a:lnTo>
                    <a:pt x="665988" y="105156"/>
                  </a:lnTo>
                  <a:lnTo>
                    <a:pt x="652272" y="91440"/>
                  </a:lnTo>
                  <a:lnTo>
                    <a:pt x="637032" y="80772"/>
                  </a:lnTo>
                  <a:lnTo>
                    <a:pt x="621792" y="68580"/>
                  </a:lnTo>
                  <a:lnTo>
                    <a:pt x="605028" y="59436"/>
                  </a:lnTo>
                  <a:lnTo>
                    <a:pt x="588264" y="48768"/>
                  </a:lnTo>
                  <a:lnTo>
                    <a:pt x="571500" y="39624"/>
                  </a:lnTo>
                  <a:lnTo>
                    <a:pt x="553212" y="32004"/>
                  </a:lnTo>
                  <a:lnTo>
                    <a:pt x="536448" y="25908"/>
                  </a:lnTo>
                  <a:lnTo>
                    <a:pt x="516636" y="18288"/>
                  </a:lnTo>
                  <a:lnTo>
                    <a:pt x="498348" y="13716"/>
                  </a:lnTo>
                  <a:lnTo>
                    <a:pt x="478536" y="9144"/>
                  </a:lnTo>
                  <a:lnTo>
                    <a:pt x="438912" y="3048"/>
                  </a:lnTo>
                  <a:lnTo>
                    <a:pt x="399288" y="0"/>
                  </a:lnTo>
                  <a:lnTo>
                    <a:pt x="381000" y="1306"/>
                  </a:lnTo>
                  <a:lnTo>
                    <a:pt x="338328" y="4572"/>
                  </a:lnTo>
                  <a:lnTo>
                    <a:pt x="298704" y="13716"/>
                  </a:lnTo>
                  <a:lnTo>
                    <a:pt x="262128" y="24384"/>
                  </a:lnTo>
                  <a:lnTo>
                    <a:pt x="225552" y="39624"/>
                  </a:lnTo>
                  <a:lnTo>
                    <a:pt x="192024" y="57912"/>
                  </a:lnTo>
                  <a:lnTo>
                    <a:pt x="160020" y="79248"/>
                  </a:lnTo>
                  <a:lnTo>
                    <a:pt x="115824" y="117348"/>
                  </a:lnTo>
                  <a:lnTo>
                    <a:pt x="79248" y="160020"/>
                  </a:lnTo>
                  <a:lnTo>
                    <a:pt x="57912" y="192024"/>
                  </a:lnTo>
                  <a:lnTo>
                    <a:pt x="47244" y="208788"/>
                  </a:lnTo>
                  <a:lnTo>
                    <a:pt x="38100" y="225552"/>
                  </a:lnTo>
                  <a:lnTo>
                    <a:pt x="30480" y="243840"/>
                  </a:lnTo>
                  <a:lnTo>
                    <a:pt x="24384" y="262128"/>
                  </a:lnTo>
                  <a:lnTo>
                    <a:pt x="16764" y="280416"/>
                  </a:lnTo>
                  <a:lnTo>
                    <a:pt x="12192" y="298704"/>
                  </a:lnTo>
                  <a:lnTo>
                    <a:pt x="7620" y="318516"/>
                  </a:lnTo>
                  <a:lnTo>
                    <a:pt x="1524" y="358140"/>
                  </a:lnTo>
                  <a:lnTo>
                    <a:pt x="0" y="377952"/>
                  </a:lnTo>
                  <a:lnTo>
                    <a:pt x="0" y="419100"/>
                  </a:lnTo>
                  <a:lnTo>
                    <a:pt x="1524" y="440436"/>
                  </a:lnTo>
                  <a:lnTo>
                    <a:pt x="7620" y="480060"/>
                  </a:lnTo>
                  <a:lnTo>
                    <a:pt x="12192" y="498348"/>
                  </a:lnTo>
                  <a:lnTo>
                    <a:pt x="16764" y="518160"/>
                  </a:lnTo>
                  <a:lnTo>
                    <a:pt x="22860" y="536448"/>
                  </a:lnTo>
                  <a:lnTo>
                    <a:pt x="30480" y="554736"/>
                  </a:lnTo>
                  <a:lnTo>
                    <a:pt x="38100" y="571500"/>
                  </a:lnTo>
                  <a:lnTo>
                    <a:pt x="41148" y="577596"/>
                  </a:lnTo>
                  <a:lnTo>
                    <a:pt x="41148" y="382524"/>
                  </a:lnTo>
                  <a:lnTo>
                    <a:pt x="42672" y="364236"/>
                  </a:lnTo>
                  <a:lnTo>
                    <a:pt x="48768" y="327660"/>
                  </a:lnTo>
                  <a:lnTo>
                    <a:pt x="51816" y="310896"/>
                  </a:lnTo>
                  <a:lnTo>
                    <a:pt x="57912" y="294132"/>
                  </a:lnTo>
                  <a:lnTo>
                    <a:pt x="62484" y="277368"/>
                  </a:lnTo>
                  <a:lnTo>
                    <a:pt x="68580" y="260604"/>
                  </a:lnTo>
                  <a:lnTo>
                    <a:pt x="83820" y="230124"/>
                  </a:lnTo>
                  <a:lnTo>
                    <a:pt x="92964" y="214884"/>
                  </a:lnTo>
                  <a:lnTo>
                    <a:pt x="102108" y="201168"/>
                  </a:lnTo>
                  <a:lnTo>
                    <a:pt x="111252" y="185928"/>
                  </a:lnTo>
                  <a:lnTo>
                    <a:pt x="121920" y="173736"/>
                  </a:lnTo>
                  <a:lnTo>
                    <a:pt x="134112" y="160020"/>
                  </a:lnTo>
                  <a:lnTo>
                    <a:pt x="144780" y="147828"/>
                  </a:lnTo>
                  <a:lnTo>
                    <a:pt x="158496" y="135636"/>
                  </a:lnTo>
                  <a:lnTo>
                    <a:pt x="170688" y="124968"/>
                  </a:lnTo>
                  <a:lnTo>
                    <a:pt x="198120" y="103632"/>
                  </a:lnTo>
                  <a:lnTo>
                    <a:pt x="213360" y="94488"/>
                  </a:lnTo>
                  <a:lnTo>
                    <a:pt x="227076" y="85344"/>
                  </a:lnTo>
                  <a:lnTo>
                    <a:pt x="242316" y="77724"/>
                  </a:lnTo>
                  <a:lnTo>
                    <a:pt x="259080" y="71628"/>
                  </a:lnTo>
                  <a:lnTo>
                    <a:pt x="274320" y="64008"/>
                  </a:lnTo>
                  <a:lnTo>
                    <a:pt x="291084" y="59436"/>
                  </a:lnTo>
                  <a:lnTo>
                    <a:pt x="307848" y="53340"/>
                  </a:lnTo>
                  <a:lnTo>
                    <a:pt x="326136" y="50292"/>
                  </a:lnTo>
                  <a:lnTo>
                    <a:pt x="342900" y="47244"/>
                  </a:lnTo>
                  <a:lnTo>
                    <a:pt x="361188" y="44196"/>
                  </a:lnTo>
                  <a:lnTo>
                    <a:pt x="376428" y="42926"/>
                  </a:lnTo>
                  <a:lnTo>
                    <a:pt x="417576" y="42799"/>
                  </a:lnTo>
                  <a:lnTo>
                    <a:pt x="434340" y="44196"/>
                  </a:lnTo>
                  <a:lnTo>
                    <a:pt x="452628" y="47244"/>
                  </a:lnTo>
                  <a:lnTo>
                    <a:pt x="486156" y="53340"/>
                  </a:lnTo>
                  <a:lnTo>
                    <a:pt x="504444" y="57912"/>
                  </a:lnTo>
                  <a:lnTo>
                    <a:pt x="519684" y="64008"/>
                  </a:lnTo>
                  <a:lnTo>
                    <a:pt x="536448" y="70104"/>
                  </a:lnTo>
                  <a:lnTo>
                    <a:pt x="551688" y="77724"/>
                  </a:lnTo>
                  <a:lnTo>
                    <a:pt x="568452" y="85344"/>
                  </a:lnTo>
                  <a:lnTo>
                    <a:pt x="582168" y="94488"/>
                  </a:lnTo>
                  <a:lnTo>
                    <a:pt x="597408" y="103632"/>
                  </a:lnTo>
                  <a:lnTo>
                    <a:pt x="611124" y="112776"/>
                  </a:lnTo>
                  <a:lnTo>
                    <a:pt x="624840" y="123444"/>
                  </a:lnTo>
                  <a:lnTo>
                    <a:pt x="637032" y="135636"/>
                  </a:lnTo>
                  <a:lnTo>
                    <a:pt x="650748" y="146304"/>
                  </a:lnTo>
                  <a:lnTo>
                    <a:pt x="661416" y="160020"/>
                  </a:lnTo>
                  <a:lnTo>
                    <a:pt x="673608" y="172212"/>
                  </a:lnTo>
                  <a:lnTo>
                    <a:pt x="684276" y="185928"/>
                  </a:lnTo>
                  <a:lnTo>
                    <a:pt x="711708" y="228600"/>
                  </a:lnTo>
                  <a:lnTo>
                    <a:pt x="733044" y="275844"/>
                  </a:lnTo>
                  <a:lnTo>
                    <a:pt x="748284" y="327660"/>
                  </a:lnTo>
                  <a:lnTo>
                    <a:pt x="754380" y="381000"/>
                  </a:lnTo>
                  <a:lnTo>
                    <a:pt x="754380" y="578612"/>
                  </a:lnTo>
                  <a:lnTo>
                    <a:pt x="757428" y="573024"/>
                  </a:lnTo>
                  <a:lnTo>
                    <a:pt x="765048" y="554736"/>
                  </a:lnTo>
                  <a:lnTo>
                    <a:pt x="772668" y="537972"/>
                  </a:lnTo>
                  <a:lnTo>
                    <a:pt x="778764" y="518160"/>
                  </a:lnTo>
                  <a:lnTo>
                    <a:pt x="784860" y="499872"/>
                  </a:lnTo>
                  <a:lnTo>
                    <a:pt x="789432" y="480060"/>
                  </a:lnTo>
                  <a:lnTo>
                    <a:pt x="795528" y="440436"/>
                  </a:lnTo>
                  <a:lnTo>
                    <a:pt x="797052" y="420624"/>
                  </a:lnTo>
                  <a:close/>
                </a:path>
                <a:path w="797560" h="798829">
                  <a:moveTo>
                    <a:pt x="754380" y="578612"/>
                  </a:moveTo>
                  <a:lnTo>
                    <a:pt x="754380" y="417576"/>
                  </a:lnTo>
                  <a:lnTo>
                    <a:pt x="751332" y="454152"/>
                  </a:lnTo>
                  <a:lnTo>
                    <a:pt x="748284" y="470916"/>
                  </a:lnTo>
                  <a:lnTo>
                    <a:pt x="739140" y="504444"/>
                  </a:lnTo>
                  <a:lnTo>
                    <a:pt x="726948" y="537972"/>
                  </a:lnTo>
                  <a:lnTo>
                    <a:pt x="719328" y="553212"/>
                  </a:lnTo>
                  <a:lnTo>
                    <a:pt x="711708" y="569976"/>
                  </a:lnTo>
                  <a:lnTo>
                    <a:pt x="673608" y="626364"/>
                  </a:lnTo>
                  <a:lnTo>
                    <a:pt x="638556" y="662940"/>
                  </a:lnTo>
                  <a:lnTo>
                    <a:pt x="624840" y="675132"/>
                  </a:lnTo>
                  <a:lnTo>
                    <a:pt x="612648" y="685800"/>
                  </a:lnTo>
                  <a:lnTo>
                    <a:pt x="597408" y="694944"/>
                  </a:lnTo>
                  <a:lnTo>
                    <a:pt x="583692" y="704088"/>
                  </a:lnTo>
                  <a:lnTo>
                    <a:pt x="537972" y="728472"/>
                  </a:lnTo>
                  <a:lnTo>
                    <a:pt x="470916" y="749808"/>
                  </a:lnTo>
                  <a:lnTo>
                    <a:pt x="417576" y="755904"/>
                  </a:lnTo>
                  <a:lnTo>
                    <a:pt x="379476" y="755777"/>
                  </a:lnTo>
                  <a:lnTo>
                    <a:pt x="326136" y="749808"/>
                  </a:lnTo>
                  <a:lnTo>
                    <a:pt x="259080" y="728472"/>
                  </a:lnTo>
                  <a:lnTo>
                    <a:pt x="213360" y="705612"/>
                  </a:lnTo>
                  <a:lnTo>
                    <a:pt x="172212" y="675132"/>
                  </a:lnTo>
                  <a:lnTo>
                    <a:pt x="158496" y="664464"/>
                  </a:lnTo>
                  <a:lnTo>
                    <a:pt x="134112" y="640080"/>
                  </a:lnTo>
                  <a:lnTo>
                    <a:pt x="123444" y="626364"/>
                  </a:lnTo>
                  <a:lnTo>
                    <a:pt x="112776" y="614172"/>
                  </a:lnTo>
                  <a:lnTo>
                    <a:pt x="83820" y="569976"/>
                  </a:lnTo>
                  <a:lnTo>
                    <a:pt x="70104" y="539496"/>
                  </a:lnTo>
                  <a:lnTo>
                    <a:pt x="62484" y="522732"/>
                  </a:lnTo>
                  <a:lnTo>
                    <a:pt x="48768" y="472440"/>
                  </a:lnTo>
                  <a:lnTo>
                    <a:pt x="45720" y="454152"/>
                  </a:lnTo>
                  <a:lnTo>
                    <a:pt x="42672" y="437388"/>
                  </a:lnTo>
                  <a:lnTo>
                    <a:pt x="41148" y="419100"/>
                  </a:lnTo>
                  <a:lnTo>
                    <a:pt x="41148" y="577596"/>
                  </a:lnTo>
                  <a:lnTo>
                    <a:pt x="47244" y="589788"/>
                  </a:lnTo>
                  <a:lnTo>
                    <a:pt x="56388" y="606552"/>
                  </a:lnTo>
                  <a:lnTo>
                    <a:pt x="67056" y="621792"/>
                  </a:lnTo>
                  <a:lnTo>
                    <a:pt x="77724" y="638556"/>
                  </a:lnTo>
                  <a:lnTo>
                    <a:pt x="89916" y="652272"/>
                  </a:lnTo>
                  <a:lnTo>
                    <a:pt x="102108" y="667512"/>
                  </a:lnTo>
                  <a:lnTo>
                    <a:pt x="129540" y="694944"/>
                  </a:lnTo>
                  <a:lnTo>
                    <a:pt x="144780" y="707136"/>
                  </a:lnTo>
                  <a:lnTo>
                    <a:pt x="158496" y="719328"/>
                  </a:lnTo>
                  <a:lnTo>
                    <a:pt x="175260" y="729996"/>
                  </a:lnTo>
                  <a:lnTo>
                    <a:pt x="224028" y="758952"/>
                  </a:lnTo>
                  <a:lnTo>
                    <a:pt x="260604" y="774192"/>
                  </a:lnTo>
                  <a:lnTo>
                    <a:pt x="298704" y="786384"/>
                  </a:lnTo>
                  <a:lnTo>
                    <a:pt x="336804" y="794004"/>
                  </a:lnTo>
                  <a:lnTo>
                    <a:pt x="356616" y="795528"/>
                  </a:lnTo>
                  <a:lnTo>
                    <a:pt x="376428" y="798576"/>
                  </a:lnTo>
                  <a:lnTo>
                    <a:pt x="417576" y="798576"/>
                  </a:lnTo>
                  <a:lnTo>
                    <a:pt x="438912" y="797052"/>
                  </a:lnTo>
                  <a:lnTo>
                    <a:pt x="478536" y="790956"/>
                  </a:lnTo>
                  <a:lnTo>
                    <a:pt x="516636" y="780288"/>
                  </a:lnTo>
                  <a:lnTo>
                    <a:pt x="553212" y="766572"/>
                  </a:lnTo>
                  <a:lnTo>
                    <a:pt x="588264" y="749808"/>
                  </a:lnTo>
                  <a:lnTo>
                    <a:pt x="620268" y="729996"/>
                  </a:lnTo>
                  <a:lnTo>
                    <a:pt x="637032" y="719328"/>
                  </a:lnTo>
                  <a:lnTo>
                    <a:pt x="650748" y="707136"/>
                  </a:lnTo>
                  <a:lnTo>
                    <a:pt x="665988" y="694944"/>
                  </a:lnTo>
                  <a:lnTo>
                    <a:pt x="679704" y="682752"/>
                  </a:lnTo>
                  <a:lnTo>
                    <a:pt x="705612" y="653796"/>
                  </a:lnTo>
                  <a:lnTo>
                    <a:pt x="728472" y="623316"/>
                  </a:lnTo>
                  <a:lnTo>
                    <a:pt x="739140" y="606552"/>
                  </a:lnTo>
                  <a:lnTo>
                    <a:pt x="754380" y="578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2996062" y="3526535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3" y="294131"/>
                  </a:moveTo>
                  <a:lnTo>
                    <a:pt x="584431" y="246641"/>
                  </a:lnTo>
                  <a:lnTo>
                    <a:pt x="573328" y="201509"/>
                  </a:lnTo>
                  <a:lnTo>
                    <a:pt x="555551" y="159358"/>
                  </a:lnTo>
                  <a:lnTo>
                    <a:pt x="531693" y="120810"/>
                  </a:lnTo>
                  <a:lnTo>
                    <a:pt x="502348" y="86486"/>
                  </a:lnTo>
                  <a:lnTo>
                    <a:pt x="468111" y="57009"/>
                  </a:lnTo>
                  <a:lnTo>
                    <a:pt x="429577" y="33000"/>
                  </a:lnTo>
                  <a:lnTo>
                    <a:pt x="387339" y="15081"/>
                  </a:lnTo>
                  <a:lnTo>
                    <a:pt x="341993" y="3874"/>
                  </a:lnTo>
                  <a:lnTo>
                    <a:pt x="294131" y="0"/>
                  </a:lnTo>
                  <a:lnTo>
                    <a:pt x="246641" y="3874"/>
                  </a:lnTo>
                  <a:lnTo>
                    <a:pt x="201509" y="15081"/>
                  </a:lnTo>
                  <a:lnTo>
                    <a:pt x="159358" y="33000"/>
                  </a:lnTo>
                  <a:lnTo>
                    <a:pt x="120810" y="57009"/>
                  </a:lnTo>
                  <a:lnTo>
                    <a:pt x="86486" y="86486"/>
                  </a:lnTo>
                  <a:lnTo>
                    <a:pt x="57009" y="120810"/>
                  </a:lnTo>
                  <a:lnTo>
                    <a:pt x="33000" y="159358"/>
                  </a:lnTo>
                  <a:lnTo>
                    <a:pt x="15081" y="201509"/>
                  </a:lnTo>
                  <a:lnTo>
                    <a:pt x="3874" y="246641"/>
                  </a:lnTo>
                  <a:lnTo>
                    <a:pt x="0" y="294131"/>
                  </a:lnTo>
                  <a:lnTo>
                    <a:pt x="3874" y="341993"/>
                  </a:lnTo>
                  <a:lnTo>
                    <a:pt x="15081" y="387339"/>
                  </a:lnTo>
                  <a:lnTo>
                    <a:pt x="33000" y="429577"/>
                  </a:lnTo>
                  <a:lnTo>
                    <a:pt x="57009" y="468111"/>
                  </a:lnTo>
                  <a:lnTo>
                    <a:pt x="86486" y="502348"/>
                  </a:lnTo>
                  <a:lnTo>
                    <a:pt x="120810" y="531693"/>
                  </a:lnTo>
                  <a:lnTo>
                    <a:pt x="159358" y="555551"/>
                  </a:lnTo>
                  <a:lnTo>
                    <a:pt x="201509" y="573328"/>
                  </a:lnTo>
                  <a:lnTo>
                    <a:pt x="246641" y="584431"/>
                  </a:lnTo>
                  <a:lnTo>
                    <a:pt x="294131" y="588263"/>
                  </a:lnTo>
                  <a:lnTo>
                    <a:pt x="341993" y="584431"/>
                  </a:lnTo>
                  <a:lnTo>
                    <a:pt x="387339" y="573328"/>
                  </a:lnTo>
                  <a:lnTo>
                    <a:pt x="429577" y="555551"/>
                  </a:lnTo>
                  <a:lnTo>
                    <a:pt x="468111" y="531693"/>
                  </a:lnTo>
                  <a:lnTo>
                    <a:pt x="502348" y="502348"/>
                  </a:lnTo>
                  <a:lnTo>
                    <a:pt x="531693" y="468111"/>
                  </a:lnTo>
                  <a:lnTo>
                    <a:pt x="555551" y="429577"/>
                  </a:lnTo>
                  <a:lnTo>
                    <a:pt x="573328" y="387339"/>
                  </a:lnTo>
                  <a:lnTo>
                    <a:pt x="584431" y="341993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2976250" y="3506723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30708"/>
                  </a:moveTo>
                  <a:lnTo>
                    <a:pt x="629412" y="298704"/>
                  </a:lnTo>
                  <a:lnTo>
                    <a:pt x="627888" y="281940"/>
                  </a:lnTo>
                  <a:lnTo>
                    <a:pt x="624840" y="266700"/>
                  </a:lnTo>
                  <a:lnTo>
                    <a:pt x="623316" y="251460"/>
                  </a:lnTo>
                  <a:lnTo>
                    <a:pt x="618744" y="236220"/>
                  </a:lnTo>
                  <a:lnTo>
                    <a:pt x="615696" y="220980"/>
                  </a:lnTo>
                  <a:lnTo>
                    <a:pt x="609600" y="207264"/>
                  </a:lnTo>
                  <a:lnTo>
                    <a:pt x="583692" y="150876"/>
                  </a:lnTo>
                  <a:lnTo>
                    <a:pt x="557784" y="114300"/>
                  </a:lnTo>
                  <a:lnTo>
                    <a:pt x="515112" y="71628"/>
                  </a:lnTo>
                  <a:lnTo>
                    <a:pt x="478536" y="45720"/>
                  </a:lnTo>
                  <a:lnTo>
                    <a:pt x="423672" y="18288"/>
                  </a:lnTo>
                  <a:lnTo>
                    <a:pt x="362712" y="3048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36220" y="9144"/>
                  </a:lnTo>
                  <a:lnTo>
                    <a:pt x="192024" y="24384"/>
                  </a:lnTo>
                  <a:lnTo>
                    <a:pt x="150876" y="44196"/>
                  </a:lnTo>
                  <a:lnTo>
                    <a:pt x="138684" y="53340"/>
                  </a:lnTo>
                  <a:lnTo>
                    <a:pt x="114300" y="70104"/>
                  </a:lnTo>
                  <a:lnTo>
                    <a:pt x="71628" y="112776"/>
                  </a:lnTo>
                  <a:lnTo>
                    <a:pt x="53340" y="137160"/>
                  </a:lnTo>
                  <a:lnTo>
                    <a:pt x="45720" y="150876"/>
                  </a:lnTo>
                  <a:lnTo>
                    <a:pt x="38100" y="163068"/>
                  </a:lnTo>
                  <a:lnTo>
                    <a:pt x="18288" y="205740"/>
                  </a:lnTo>
                  <a:lnTo>
                    <a:pt x="3048" y="265176"/>
                  </a:lnTo>
                  <a:lnTo>
                    <a:pt x="0" y="297180"/>
                  </a:lnTo>
                  <a:lnTo>
                    <a:pt x="0" y="330708"/>
                  </a:lnTo>
                  <a:lnTo>
                    <a:pt x="6096" y="377952"/>
                  </a:lnTo>
                  <a:lnTo>
                    <a:pt x="18288" y="422148"/>
                  </a:lnTo>
                  <a:lnTo>
                    <a:pt x="24384" y="435864"/>
                  </a:lnTo>
                  <a:lnTo>
                    <a:pt x="30480" y="451104"/>
                  </a:lnTo>
                  <a:lnTo>
                    <a:pt x="36576" y="463296"/>
                  </a:lnTo>
                  <a:lnTo>
                    <a:pt x="41148" y="471525"/>
                  </a:lnTo>
                  <a:lnTo>
                    <a:pt x="41148" y="300228"/>
                  </a:lnTo>
                  <a:lnTo>
                    <a:pt x="44196" y="272796"/>
                  </a:lnTo>
                  <a:lnTo>
                    <a:pt x="47244" y="259080"/>
                  </a:lnTo>
                  <a:lnTo>
                    <a:pt x="50292" y="246888"/>
                  </a:lnTo>
                  <a:lnTo>
                    <a:pt x="53340" y="233172"/>
                  </a:lnTo>
                  <a:lnTo>
                    <a:pt x="74676" y="184404"/>
                  </a:lnTo>
                  <a:lnTo>
                    <a:pt x="103632" y="141732"/>
                  </a:lnTo>
                  <a:lnTo>
                    <a:pt x="140208" y="103632"/>
                  </a:lnTo>
                  <a:lnTo>
                    <a:pt x="172212" y="80772"/>
                  </a:lnTo>
                  <a:lnTo>
                    <a:pt x="184404" y="74676"/>
                  </a:lnTo>
                  <a:lnTo>
                    <a:pt x="195072" y="68580"/>
                  </a:lnTo>
                  <a:lnTo>
                    <a:pt x="233172" y="53340"/>
                  </a:lnTo>
                  <a:lnTo>
                    <a:pt x="272796" y="44196"/>
                  </a:lnTo>
                  <a:lnTo>
                    <a:pt x="300228" y="41148"/>
                  </a:lnTo>
                  <a:lnTo>
                    <a:pt x="327660" y="41148"/>
                  </a:lnTo>
                  <a:lnTo>
                    <a:pt x="355092" y="44196"/>
                  </a:lnTo>
                  <a:lnTo>
                    <a:pt x="382524" y="50292"/>
                  </a:lnTo>
                  <a:lnTo>
                    <a:pt x="394716" y="53340"/>
                  </a:lnTo>
                  <a:lnTo>
                    <a:pt x="406908" y="57912"/>
                  </a:lnTo>
                  <a:lnTo>
                    <a:pt x="420624" y="62484"/>
                  </a:lnTo>
                  <a:lnTo>
                    <a:pt x="431292" y="68580"/>
                  </a:lnTo>
                  <a:lnTo>
                    <a:pt x="455676" y="80772"/>
                  </a:lnTo>
                  <a:lnTo>
                    <a:pt x="466344" y="86868"/>
                  </a:lnTo>
                  <a:lnTo>
                    <a:pt x="505968" y="120396"/>
                  </a:lnTo>
                  <a:lnTo>
                    <a:pt x="541020" y="161544"/>
                  </a:lnTo>
                  <a:lnTo>
                    <a:pt x="547116" y="172212"/>
                  </a:lnTo>
                  <a:lnTo>
                    <a:pt x="554736" y="184404"/>
                  </a:lnTo>
                  <a:lnTo>
                    <a:pt x="559308" y="195072"/>
                  </a:lnTo>
                  <a:lnTo>
                    <a:pt x="565404" y="207264"/>
                  </a:lnTo>
                  <a:lnTo>
                    <a:pt x="569976" y="219456"/>
                  </a:lnTo>
                  <a:lnTo>
                    <a:pt x="574548" y="233172"/>
                  </a:lnTo>
                  <a:lnTo>
                    <a:pt x="579120" y="245364"/>
                  </a:lnTo>
                  <a:lnTo>
                    <a:pt x="582168" y="259080"/>
                  </a:lnTo>
                  <a:lnTo>
                    <a:pt x="586740" y="300228"/>
                  </a:lnTo>
                  <a:lnTo>
                    <a:pt x="586740" y="473049"/>
                  </a:lnTo>
                  <a:lnTo>
                    <a:pt x="591312" y="464820"/>
                  </a:lnTo>
                  <a:lnTo>
                    <a:pt x="609600" y="423672"/>
                  </a:lnTo>
                  <a:lnTo>
                    <a:pt x="623316" y="377952"/>
                  </a:lnTo>
                  <a:lnTo>
                    <a:pt x="624840" y="362712"/>
                  </a:lnTo>
                  <a:lnTo>
                    <a:pt x="627888" y="347472"/>
                  </a:lnTo>
                  <a:lnTo>
                    <a:pt x="629412" y="330708"/>
                  </a:lnTo>
                  <a:close/>
                </a:path>
                <a:path w="629920" h="629920">
                  <a:moveTo>
                    <a:pt x="586740" y="473049"/>
                  </a:moveTo>
                  <a:lnTo>
                    <a:pt x="586740" y="327660"/>
                  </a:lnTo>
                  <a:lnTo>
                    <a:pt x="582168" y="368808"/>
                  </a:lnTo>
                  <a:lnTo>
                    <a:pt x="579120" y="382524"/>
                  </a:lnTo>
                  <a:lnTo>
                    <a:pt x="574548" y="394716"/>
                  </a:lnTo>
                  <a:lnTo>
                    <a:pt x="571500" y="406908"/>
                  </a:lnTo>
                  <a:lnTo>
                    <a:pt x="565404" y="420624"/>
                  </a:lnTo>
                  <a:lnTo>
                    <a:pt x="560832" y="432816"/>
                  </a:lnTo>
                  <a:lnTo>
                    <a:pt x="554736" y="443484"/>
                  </a:lnTo>
                  <a:lnTo>
                    <a:pt x="548640" y="455676"/>
                  </a:lnTo>
                  <a:lnTo>
                    <a:pt x="525780" y="487680"/>
                  </a:lnTo>
                  <a:lnTo>
                    <a:pt x="489204" y="524256"/>
                  </a:lnTo>
                  <a:lnTo>
                    <a:pt x="467868" y="541020"/>
                  </a:lnTo>
                  <a:lnTo>
                    <a:pt x="455676" y="547116"/>
                  </a:lnTo>
                  <a:lnTo>
                    <a:pt x="445008" y="554736"/>
                  </a:lnTo>
                  <a:lnTo>
                    <a:pt x="432816" y="559308"/>
                  </a:lnTo>
                  <a:lnTo>
                    <a:pt x="420624" y="565404"/>
                  </a:lnTo>
                  <a:lnTo>
                    <a:pt x="396240" y="574548"/>
                  </a:lnTo>
                  <a:lnTo>
                    <a:pt x="382524" y="579120"/>
                  </a:lnTo>
                  <a:lnTo>
                    <a:pt x="370332" y="582168"/>
                  </a:lnTo>
                  <a:lnTo>
                    <a:pt x="329184" y="586740"/>
                  </a:lnTo>
                  <a:lnTo>
                    <a:pt x="300228" y="586740"/>
                  </a:lnTo>
                  <a:lnTo>
                    <a:pt x="259080" y="582168"/>
                  </a:lnTo>
                  <a:lnTo>
                    <a:pt x="246888" y="579120"/>
                  </a:lnTo>
                  <a:lnTo>
                    <a:pt x="233172" y="574548"/>
                  </a:lnTo>
                  <a:lnTo>
                    <a:pt x="220980" y="571500"/>
                  </a:lnTo>
                  <a:lnTo>
                    <a:pt x="208788" y="565404"/>
                  </a:lnTo>
                  <a:lnTo>
                    <a:pt x="196596" y="560832"/>
                  </a:lnTo>
                  <a:lnTo>
                    <a:pt x="184404" y="554736"/>
                  </a:lnTo>
                  <a:lnTo>
                    <a:pt x="141732" y="525780"/>
                  </a:lnTo>
                  <a:lnTo>
                    <a:pt x="103632" y="489204"/>
                  </a:lnTo>
                  <a:lnTo>
                    <a:pt x="80772" y="455676"/>
                  </a:lnTo>
                  <a:lnTo>
                    <a:pt x="62484" y="420624"/>
                  </a:lnTo>
                  <a:lnTo>
                    <a:pt x="50292" y="382524"/>
                  </a:lnTo>
                  <a:lnTo>
                    <a:pt x="47244" y="370332"/>
                  </a:lnTo>
                  <a:lnTo>
                    <a:pt x="44196" y="356616"/>
                  </a:lnTo>
                  <a:lnTo>
                    <a:pt x="41148" y="329184"/>
                  </a:lnTo>
                  <a:lnTo>
                    <a:pt x="41148" y="471525"/>
                  </a:lnTo>
                  <a:lnTo>
                    <a:pt x="44196" y="477012"/>
                  </a:lnTo>
                  <a:lnTo>
                    <a:pt x="53340" y="489204"/>
                  </a:lnTo>
                  <a:lnTo>
                    <a:pt x="70104" y="513588"/>
                  </a:lnTo>
                  <a:lnTo>
                    <a:pt x="112776" y="556260"/>
                  </a:lnTo>
                  <a:lnTo>
                    <a:pt x="150876" y="583692"/>
                  </a:lnTo>
                  <a:lnTo>
                    <a:pt x="190500" y="603504"/>
                  </a:lnTo>
                  <a:lnTo>
                    <a:pt x="220980" y="614172"/>
                  </a:lnTo>
                  <a:lnTo>
                    <a:pt x="234696" y="618744"/>
                  </a:lnTo>
                  <a:lnTo>
                    <a:pt x="249936" y="623316"/>
                  </a:lnTo>
                  <a:lnTo>
                    <a:pt x="265176" y="624840"/>
                  </a:lnTo>
                  <a:lnTo>
                    <a:pt x="281940" y="627888"/>
                  </a:lnTo>
                  <a:lnTo>
                    <a:pt x="297180" y="629412"/>
                  </a:lnTo>
                  <a:lnTo>
                    <a:pt x="329184" y="629412"/>
                  </a:lnTo>
                  <a:lnTo>
                    <a:pt x="345948" y="627888"/>
                  </a:lnTo>
                  <a:lnTo>
                    <a:pt x="361188" y="624840"/>
                  </a:lnTo>
                  <a:lnTo>
                    <a:pt x="376428" y="623316"/>
                  </a:lnTo>
                  <a:lnTo>
                    <a:pt x="391668" y="618744"/>
                  </a:lnTo>
                  <a:lnTo>
                    <a:pt x="406908" y="615696"/>
                  </a:lnTo>
                  <a:lnTo>
                    <a:pt x="422148" y="609600"/>
                  </a:lnTo>
                  <a:lnTo>
                    <a:pt x="435864" y="605028"/>
                  </a:lnTo>
                  <a:lnTo>
                    <a:pt x="451104" y="598932"/>
                  </a:lnTo>
                  <a:lnTo>
                    <a:pt x="463296" y="591312"/>
                  </a:lnTo>
                  <a:lnTo>
                    <a:pt x="477012" y="583692"/>
                  </a:lnTo>
                  <a:lnTo>
                    <a:pt x="513588" y="557784"/>
                  </a:lnTo>
                  <a:lnTo>
                    <a:pt x="556260" y="515112"/>
                  </a:lnTo>
                  <a:lnTo>
                    <a:pt x="583692" y="478536"/>
                  </a:lnTo>
                  <a:lnTo>
                    <a:pt x="586740" y="473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5" name="object 195"/>
          <p:cNvSpPr txBox="1"/>
          <p:nvPr/>
        </p:nvSpPr>
        <p:spPr>
          <a:xfrm>
            <a:off x="4491049" y="3558030"/>
            <a:ext cx="337820" cy="4859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097">
              <a:spcBef>
                <a:spcPts val="130"/>
              </a:spcBef>
            </a:pPr>
            <a:r>
              <a:rPr sz="3049" b="1" i="1" spc="-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Times New Roman"/>
                <a:cs typeface="Times New Roman"/>
              </a:rPr>
              <a:t>2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198" name="Zástupný symbol pro číslo snímku 197">
            <a:extLst>
              <a:ext uri="{FF2B5EF4-FFF2-40B4-BE49-F238E27FC236}">
                <a16:creationId xmlns:a16="http://schemas.microsoft.com/office/drawing/2014/main" id="{1C2D50AB-59CF-2095-54FD-1C39B31E6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8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55418" y="1307083"/>
            <a:ext cx="7443470" cy="3686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</a:pPr>
            <a:r>
              <a:rPr sz="2300" b="1" dirty="0">
                <a:latin typeface="Courier New"/>
                <a:cs typeface="Courier New"/>
              </a:rPr>
              <a:t>procedure</a:t>
            </a:r>
            <a:r>
              <a:rPr sz="2300" b="1" spc="145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get_Next_Token</a:t>
            </a:r>
            <a:r>
              <a:rPr sz="2300" b="1" dirty="0">
                <a:latin typeface="Courier New"/>
                <a:cs typeface="Courier New"/>
              </a:rPr>
              <a:t>(var</a:t>
            </a:r>
            <a:r>
              <a:rPr sz="2300" b="1" spc="14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TOKEN:</a:t>
            </a:r>
            <a:r>
              <a:rPr sz="2300" b="1" spc="14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....);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5418" y="1906016"/>
            <a:ext cx="555625" cy="3686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</a:pPr>
            <a:r>
              <a:rPr sz="2300" b="1" spc="-25" dirty="0">
                <a:latin typeface="Courier New"/>
                <a:cs typeface="Courier New"/>
              </a:rPr>
              <a:t>...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92327" y="1906017"/>
            <a:ext cx="3735070" cy="190244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</a:pPr>
            <a:r>
              <a:rPr sz="2300" b="1" dirty="0">
                <a:latin typeface="Courier New"/>
                <a:cs typeface="Courier New"/>
              </a:rPr>
              <a:t>{deklarace,</a:t>
            </a:r>
            <a:r>
              <a:rPr sz="2300" b="1" spc="150" dirty="0">
                <a:latin typeface="Courier New"/>
                <a:cs typeface="Courier New"/>
              </a:rPr>
              <a:t> </a:t>
            </a:r>
            <a:r>
              <a:rPr sz="2300" b="1" spc="-20" dirty="0">
                <a:latin typeface="Courier New"/>
                <a:cs typeface="Courier New"/>
              </a:rPr>
              <a:t>...}</a:t>
            </a:r>
            <a:endParaRPr sz="2300">
              <a:latin typeface="Courier New"/>
              <a:cs typeface="Courier New"/>
            </a:endParaRPr>
          </a:p>
          <a:p>
            <a:pPr marL="12699">
              <a:lnSpc>
                <a:spcPts val="2555"/>
              </a:lnSpc>
              <a:spcBef>
                <a:spcPts val="1964"/>
              </a:spcBef>
            </a:pPr>
            <a:r>
              <a:rPr sz="2300" b="1" dirty="0">
                <a:latin typeface="Courier New"/>
                <a:cs typeface="Courier New"/>
              </a:rPr>
              <a:t>{čtený</a:t>
            </a:r>
            <a:r>
              <a:rPr sz="2300" b="1" spc="8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řetězec}</a:t>
            </a:r>
            <a:endParaRPr sz="2300">
              <a:latin typeface="Courier New"/>
              <a:cs typeface="Courier New"/>
            </a:endParaRPr>
          </a:p>
          <a:p>
            <a:pPr marL="12699">
              <a:lnSpc>
                <a:spcPts val="2555"/>
              </a:lnSpc>
            </a:pPr>
            <a:r>
              <a:rPr sz="2300" b="1" dirty="0">
                <a:latin typeface="Courier New"/>
                <a:cs typeface="Courier New"/>
              </a:rPr>
              <a:t>{aktuální</a:t>
            </a:r>
            <a:r>
              <a:rPr sz="2300" b="1" spc="12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stav}</a:t>
            </a:r>
            <a:endParaRPr sz="2300">
              <a:latin typeface="Courier New"/>
              <a:cs typeface="Courier New"/>
            </a:endParaRPr>
          </a:p>
          <a:p>
            <a:pPr marL="12699">
              <a:spcBef>
                <a:spcPts val="1970"/>
              </a:spcBef>
            </a:pPr>
            <a:r>
              <a:rPr sz="2300" b="1" dirty="0">
                <a:latin typeface="Courier New"/>
                <a:cs typeface="Courier New"/>
              </a:rPr>
              <a:t>{čtení</a:t>
            </a:r>
            <a:r>
              <a:rPr sz="2300" b="1" spc="9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dalšího</a:t>
            </a:r>
            <a:r>
              <a:rPr sz="2300" b="1" spc="9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znaku}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5418" y="2506470"/>
            <a:ext cx="2270760" cy="3686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  <a:tabLst>
                <a:tab pos="1196262" algn="l"/>
              </a:tabLst>
            </a:pPr>
            <a:r>
              <a:rPr sz="2300" b="1" spc="-25" dirty="0">
                <a:latin typeface="Courier New"/>
                <a:cs typeface="Courier New"/>
              </a:rPr>
              <a:t>str</a:t>
            </a:r>
            <a:r>
              <a:rPr sz="2300" b="1" dirty="0">
                <a:latin typeface="Courier New"/>
                <a:cs typeface="Courier New"/>
              </a:rPr>
              <a:t>	:=</a:t>
            </a:r>
            <a:r>
              <a:rPr sz="2300" b="1" spc="35" dirty="0">
                <a:latin typeface="Courier New"/>
                <a:cs typeface="Courier New"/>
              </a:rPr>
              <a:t> </a:t>
            </a:r>
            <a:r>
              <a:rPr sz="2300" b="1" spc="-25" dirty="0">
                <a:latin typeface="Courier New"/>
                <a:cs typeface="Courier New"/>
              </a:rPr>
              <a:t>'';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5418" y="2805175"/>
            <a:ext cx="2093595" cy="3686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  <a:tabLst>
                <a:tab pos="1196262" algn="l"/>
              </a:tabLst>
            </a:pPr>
            <a:r>
              <a:rPr sz="2300" b="1" spc="-10" dirty="0">
                <a:latin typeface="Courier New"/>
                <a:cs typeface="Courier New"/>
              </a:rPr>
              <a:t>state</a:t>
            </a:r>
            <a:r>
              <a:rPr sz="2300" b="1" dirty="0">
                <a:latin typeface="Courier New"/>
                <a:cs typeface="Courier New"/>
              </a:rPr>
              <a:t>	:=</a:t>
            </a:r>
            <a:r>
              <a:rPr sz="2300" b="1" spc="35" dirty="0">
                <a:latin typeface="Courier New"/>
                <a:cs typeface="Courier New"/>
              </a:rPr>
              <a:t> </a:t>
            </a:r>
            <a:r>
              <a:rPr sz="2300" b="1" spc="-25" dirty="0">
                <a:latin typeface="Courier New"/>
                <a:cs typeface="Courier New"/>
              </a:rPr>
              <a:t>s;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5417" y="3105402"/>
            <a:ext cx="3735070" cy="100091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lnSpc>
                <a:spcPts val="2560"/>
              </a:lnSpc>
              <a:spcBef>
                <a:spcPts val="114"/>
              </a:spcBef>
            </a:pPr>
            <a:r>
              <a:rPr sz="2300" b="1" spc="-10" dirty="0">
                <a:latin typeface="Courier New"/>
                <a:cs typeface="Courier New"/>
              </a:rPr>
              <a:t>repeat</a:t>
            </a:r>
            <a:endParaRPr sz="2300">
              <a:latin typeface="Courier New"/>
              <a:cs typeface="Courier New"/>
            </a:endParaRPr>
          </a:p>
          <a:p>
            <a:pPr marL="365737" marR="5079">
              <a:lnSpc>
                <a:spcPts val="2350"/>
              </a:lnSpc>
              <a:spcBef>
                <a:spcPts val="220"/>
              </a:spcBef>
            </a:pPr>
            <a:r>
              <a:rPr sz="2300" b="1" dirty="0">
                <a:latin typeface="Courier New"/>
                <a:cs typeface="Courier New"/>
              </a:rPr>
              <a:t>symbol</a:t>
            </a:r>
            <a:r>
              <a:rPr sz="2300" b="1" spc="4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=</a:t>
            </a:r>
            <a:r>
              <a:rPr sz="2300" b="1" spc="60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getchar(); </a:t>
            </a:r>
            <a:r>
              <a:rPr sz="2300" b="1" dirty="0">
                <a:latin typeface="Courier New"/>
                <a:cs typeface="Courier New"/>
              </a:rPr>
              <a:t>case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state</a:t>
            </a:r>
            <a:r>
              <a:rPr sz="2300" b="1" spc="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25" dirty="0">
                <a:latin typeface="Courier New"/>
                <a:cs typeface="Courier New"/>
              </a:rPr>
              <a:t>of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2553" y="4004563"/>
            <a:ext cx="7181850" cy="19268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071176" marR="5079" indent="-1059111">
              <a:lnSpc>
                <a:spcPts val="2350"/>
              </a:lnSpc>
              <a:spcBef>
                <a:spcPts val="535"/>
              </a:spcBef>
              <a:tabLst>
                <a:tab pos="4341849" algn="l"/>
              </a:tabLst>
            </a:pPr>
            <a:r>
              <a:rPr sz="2300" b="1" dirty="0">
                <a:latin typeface="Courier New"/>
                <a:cs typeface="Courier New"/>
              </a:rPr>
              <a:t>s</a:t>
            </a:r>
            <a:r>
              <a:rPr sz="2300" b="1" spc="2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:</a:t>
            </a:r>
            <a:r>
              <a:rPr sz="2300" b="1" spc="1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begin</a:t>
            </a:r>
            <a:r>
              <a:rPr sz="2300" b="1" dirty="0">
                <a:latin typeface="Courier New"/>
                <a:cs typeface="Courier New"/>
              </a:rPr>
              <a:t>	{</a:t>
            </a: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počáteční</a:t>
            </a:r>
            <a:r>
              <a:rPr sz="2300" b="1" spc="1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10" dirty="0">
                <a:solidFill>
                  <a:srgbClr val="FF0000"/>
                </a:solidFill>
                <a:latin typeface="Courier New"/>
                <a:cs typeface="Courier New"/>
              </a:rPr>
              <a:t>stav</a:t>
            </a:r>
            <a:r>
              <a:rPr sz="2300" b="1" spc="-10" dirty="0">
                <a:latin typeface="Courier New"/>
                <a:cs typeface="Courier New"/>
              </a:rPr>
              <a:t>} </a:t>
            </a:r>
            <a:r>
              <a:rPr sz="2300" b="1" dirty="0">
                <a:latin typeface="Courier New"/>
                <a:cs typeface="Courier New"/>
              </a:rPr>
              <a:t>if</a:t>
            </a:r>
            <a:r>
              <a:rPr sz="2300" b="1" spc="65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symbol</a:t>
            </a:r>
            <a:r>
              <a:rPr sz="2300" b="1" spc="7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in</a:t>
            </a:r>
            <a:r>
              <a:rPr sz="2300" b="1" spc="70" dirty="0">
                <a:latin typeface="Courier New"/>
                <a:cs typeface="Courier New"/>
              </a:rPr>
              <a:t> </a:t>
            </a:r>
            <a:r>
              <a:rPr sz="2300" b="1" dirty="0">
                <a:latin typeface="Courier New"/>
                <a:cs typeface="Courier New"/>
              </a:rPr>
              <a:t>[</a:t>
            </a:r>
            <a:r>
              <a:rPr sz="2300" b="1" dirty="0">
                <a:solidFill>
                  <a:srgbClr val="3232CC"/>
                </a:solidFill>
                <a:latin typeface="Courier New"/>
                <a:cs typeface="Courier New"/>
              </a:rPr>
              <a:t>'a'..'z'</a:t>
            </a:r>
            <a:r>
              <a:rPr sz="2300" b="1" dirty="0">
                <a:latin typeface="Courier New"/>
                <a:cs typeface="Courier New"/>
              </a:rPr>
              <a:t>]</a:t>
            </a:r>
            <a:r>
              <a:rPr sz="2300" b="1" spc="70" dirty="0">
                <a:latin typeface="Courier New"/>
                <a:cs typeface="Courier New"/>
              </a:rPr>
              <a:t> </a:t>
            </a:r>
            <a:r>
              <a:rPr sz="2300" b="1" spc="-20" dirty="0">
                <a:latin typeface="Courier New"/>
                <a:cs typeface="Courier New"/>
              </a:rPr>
              <a:t>then</a:t>
            </a:r>
            <a:endParaRPr sz="2300">
              <a:latin typeface="Courier New"/>
              <a:cs typeface="Courier New"/>
            </a:endParaRPr>
          </a:p>
          <a:p>
            <a:pPr marL="1071176">
              <a:lnSpc>
                <a:spcPts val="2160"/>
              </a:lnSpc>
            </a:pPr>
            <a:r>
              <a:rPr sz="2300" b="1" spc="-10" dirty="0">
                <a:latin typeface="Courier New"/>
                <a:cs typeface="Courier New"/>
              </a:rPr>
              <a:t>begin</a:t>
            </a:r>
            <a:endParaRPr sz="2300">
              <a:latin typeface="Courier New"/>
              <a:cs typeface="Courier New"/>
            </a:endParaRPr>
          </a:p>
          <a:p>
            <a:pPr marL="1424848" marR="180963">
              <a:lnSpc>
                <a:spcPts val="2350"/>
              </a:lnSpc>
              <a:spcBef>
                <a:spcPts val="220"/>
              </a:spcBef>
              <a:tabLst>
                <a:tab pos="2327124" algn="l"/>
                <a:tab pos="4341849" algn="l"/>
              </a:tabLst>
            </a:pPr>
            <a:r>
              <a:rPr sz="2300" b="1" dirty="0">
                <a:solidFill>
                  <a:srgbClr val="FF0000"/>
                </a:solidFill>
                <a:latin typeface="Courier New"/>
                <a:cs typeface="Courier New"/>
              </a:rPr>
              <a:t>state:=</a:t>
            </a:r>
            <a:r>
              <a:rPr sz="2300" b="1" spc="2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300" b="1" spc="-25" dirty="0">
                <a:solidFill>
                  <a:srgbClr val="FF0000"/>
                </a:solidFill>
                <a:latin typeface="Courier New"/>
                <a:cs typeface="Courier New"/>
              </a:rPr>
              <a:t>f1</a:t>
            </a:r>
            <a:r>
              <a:rPr sz="2300" b="1" spc="-25" dirty="0">
                <a:latin typeface="Courier New"/>
                <a:cs typeface="Courier New"/>
              </a:rPr>
              <a:t>;</a:t>
            </a:r>
            <a:r>
              <a:rPr sz="2300" b="1" dirty="0">
                <a:latin typeface="Courier New"/>
                <a:cs typeface="Courier New"/>
              </a:rPr>
              <a:t>	</a:t>
            </a:r>
            <a:r>
              <a:rPr sz="2300" b="1" spc="-10" dirty="0">
                <a:latin typeface="Courier New"/>
                <a:cs typeface="Courier New"/>
              </a:rPr>
              <a:t>{identifikátor} </a:t>
            </a:r>
            <a:r>
              <a:rPr sz="2300" b="1" spc="-25" dirty="0">
                <a:latin typeface="Courier New"/>
                <a:cs typeface="Courier New"/>
              </a:rPr>
              <a:t>str</a:t>
            </a:r>
            <a:r>
              <a:rPr sz="2300" b="1" dirty="0">
                <a:latin typeface="Courier New"/>
                <a:cs typeface="Courier New"/>
              </a:rPr>
              <a:t>	:=</a:t>
            </a:r>
            <a:r>
              <a:rPr sz="2300" b="1" spc="35" dirty="0">
                <a:latin typeface="Courier New"/>
                <a:cs typeface="Courier New"/>
              </a:rPr>
              <a:t> </a:t>
            </a:r>
            <a:r>
              <a:rPr sz="2300" b="1" spc="-10" dirty="0">
                <a:latin typeface="Courier New"/>
                <a:cs typeface="Courier New"/>
              </a:rPr>
              <a:t>symbol;</a:t>
            </a:r>
            <a:endParaRPr sz="2300">
              <a:latin typeface="Courier New"/>
              <a:cs typeface="Courier New"/>
            </a:endParaRPr>
          </a:p>
          <a:p>
            <a:pPr marL="1071176">
              <a:lnSpc>
                <a:spcPts val="2355"/>
              </a:lnSpc>
            </a:pPr>
            <a:r>
              <a:rPr sz="2300" b="1" dirty="0">
                <a:latin typeface="Courier New"/>
                <a:cs typeface="Courier New"/>
              </a:rPr>
              <a:t>end</a:t>
            </a:r>
            <a:r>
              <a:rPr sz="2300" b="1" spc="50" dirty="0">
                <a:latin typeface="Courier New"/>
                <a:cs typeface="Courier New"/>
              </a:rPr>
              <a:t> </a:t>
            </a:r>
            <a:r>
              <a:rPr sz="2300" b="1" spc="-20" dirty="0">
                <a:latin typeface="Courier New"/>
                <a:cs typeface="Courier New"/>
              </a:rPr>
              <a:t>else</a:t>
            </a:r>
            <a:endParaRPr sz="230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9591" y="5669280"/>
            <a:ext cx="3872484" cy="135026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583244" y="6174739"/>
            <a:ext cx="299720" cy="418063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097">
              <a:spcBef>
                <a:spcPts val="140"/>
              </a:spcBef>
            </a:pPr>
            <a:r>
              <a:rPr sz="2600" b="1" i="1" spc="-25" dirty="0">
                <a:latin typeface="Times New Roman"/>
                <a:cs typeface="Times New Roman"/>
              </a:rPr>
              <a:t>f</a:t>
            </a:r>
            <a:r>
              <a:rPr sz="2625" b="1" spc="-37" baseline="-20634" dirty="0">
                <a:latin typeface="Times New Roman"/>
                <a:cs typeface="Times New Roman"/>
              </a:rPr>
              <a:t>1</a:t>
            </a:r>
            <a:endParaRPr sz="2625" baseline="-20634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70871" y="5819646"/>
            <a:ext cx="533400" cy="45332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699">
              <a:spcBef>
                <a:spcPts val="114"/>
              </a:spcBef>
            </a:pPr>
            <a:r>
              <a:rPr sz="2850" b="1" i="1" spc="-20" dirty="0">
                <a:latin typeface="Times New Roman"/>
                <a:cs typeface="Times New Roman"/>
              </a:rPr>
              <a:t>a</a:t>
            </a:r>
            <a:r>
              <a:rPr sz="2850" b="1" spc="-20" dirty="0">
                <a:latin typeface="Times New Roman"/>
                <a:cs typeface="Times New Roman"/>
              </a:rPr>
              <a:t>..</a:t>
            </a:r>
            <a:r>
              <a:rPr sz="2850" b="1" i="1" spc="-20" dirty="0"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07406" y="5841199"/>
            <a:ext cx="1191895" cy="1152239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R="5079" algn="r">
              <a:spcBef>
                <a:spcPts val="1285"/>
              </a:spcBef>
            </a:pP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id</a:t>
            </a:r>
            <a:endParaRPr sz="2400">
              <a:latin typeface="Times New Roman"/>
              <a:cs typeface="Times New Roman"/>
            </a:endParaRPr>
          </a:p>
          <a:p>
            <a:pPr marR="24128" algn="r">
              <a:spcBef>
                <a:spcPts val="1400"/>
              </a:spcBef>
            </a:pPr>
            <a:r>
              <a:rPr sz="2850" b="1" i="1" spc="-10" dirty="0">
                <a:latin typeface="Times New Roman"/>
                <a:cs typeface="Times New Roman"/>
              </a:rPr>
              <a:t>a</a:t>
            </a:r>
            <a:r>
              <a:rPr sz="2850" b="1" spc="-10" dirty="0">
                <a:latin typeface="Times New Roman"/>
                <a:cs typeface="Times New Roman"/>
              </a:rPr>
              <a:t>..</a:t>
            </a:r>
            <a:r>
              <a:rPr sz="2850" b="1" i="1" spc="-10" dirty="0">
                <a:latin typeface="Times New Roman"/>
                <a:cs typeface="Times New Roman"/>
              </a:rPr>
              <a:t>z</a:t>
            </a:r>
            <a:r>
              <a:rPr sz="2850" b="1" spc="-10" dirty="0">
                <a:latin typeface="Times New Roman"/>
                <a:cs typeface="Times New Roman"/>
              </a:rPr>
              <a:t>,0..9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29696" y="6083298"/>
            <a:ext cx="200025" cy="5546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699"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BAD5A6B6-EC57-33A4-8FFC-58766A74EF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5419" y="478028"/>
            <a:ext cx="8628493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dirty="0"/>
              <a:t>Implementace</a:t>
            </a:r>
            <a:r>
              <a:rPr spc="-90" dirty="0"/>
              <a:t> </a:t>
            </a:r>
            <a:r>
              <a:rPr dirty="0"/>
              <a:t>DKA</a:t>
            </a:r>
            <a:r>
              <a:rPr spc="-105" dirty="0"/>
              <a:t> </a:t>
            </a:r>
            <a:r>
              <a:rPr spc="-20" dirty="0"/>
              <a:t>1/10</a:t>
            </a:r>
          </a:p>
        </p:txBody>
      </p:sp>
      <p:sp>
        <p:nvSpPr>
          <p:cNvPr id="20" name="Zástupný symbol pro číslo snímku 19">
            <a:extLst>
              <a:ext uri="{FF2B5EF4-FFF2-40B4-BE49-F238E27FC236}">
                <a16:creationId xmlns:a16="http://schemas.microsoft.com/office/drawing/2014/main" id="{9BA009E8-E6E8-43F3-9D60-022C3A03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pPr/>
              <a:t>9</a:t>
            </a:fld>
            <a:r>
              <a:rPr lang="cs-CZ"/>
              <a:t> / 28</a:t>
            </a:r>
            <a:endParaRPr lang="cs-CZ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2019</Words>
  <Application>Microsoft Office PowerPoint</Application>
  <PresentationFormat>Vlastní</PresentationFormat>
  <Paragraphs>567</Paragraphs>
  <Slides>28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28</vt:i4>
      </vt:variant>
    </vt:vector>
  </HeadingPairs>
  <TitlesOfParts>
    <vt:vector size="35" baseType="lpstr">
      <vt:lpstr>Aptos</vt:lpstr>
      <vt:lpstr>Calibri Light</vt:lpstr>
      <vt:lpstr>Courier New</vt:lpstr>
      <vt:lpstr>Symbol</vt:lpstr>
      <vt:lpstr>Times New Roman</vt:lpstr>
      <vt:lpstr>Wingdings 2</vt:lpstr>
      <vt:lpstr>Office Theme</vt:lpstr>
      <vt:lpstr>Lexikální analýza</vt:lpstr>
      <vt:lpstr>Lexikální analyzátor (Scanner)</vt:lpstr>
      <vt:lpstr>Scanner: Činnost</vt:lpstr>
      <vt:lpstr>Rozpoznávání lexémů pomocí DKA 1/2</vt:lpstr>
      <vt:lpstr>Rozpoznávání lexémů pomocí DKA 2/2</vt:lpstr>
      <vt:lpstr>DKA přijímací lexémy: Příklad 2/2</vt:lpstr>
      <vt:lpstr>Algoritmus: Určení typu lexému</vt:lpstr>
      <vt:lpstr>Určení typu lexému: Příklad</vt:lpstr>
      <vt:lpstr>Implementace DKA 1/10</vt:lpstr>
      <vt:lpstr>Implementace DKA 2/10</vt:lpstr>
      <vt:lpstr>Implementace DKA 3/10</vt:lpstr>
      <vt:lpstr>Implementace DKA 4/10</vt:lpstr>
      <vt:lpstr>Implementace DKA 5/10</vt:lpstr>
      <vt:lpstr>Implementace DKA 6/10</vt:lpstr>
      <vt:lpstr>Implementace DKA 7/10</vt:lpstr>
      <vt:lpstr>Implementace DKA 8/10</vt:lpstr>
      <vt:lpstr>Prezentace aplikace PowerPoint</vt:lpstr>
      <vt:lpstr>Implementace DKA 10/10</vt:lpstr>
      <vt:lpstr>Tokeny v praxi</vt:lpstr>
      <vt:lpstr>Řešení stejného typu atributů</vt:lpstr>
      <vt:lpstr>Identifikátory  Klíčová slova</vt:lpstr>
      <vt:lpstr>Tabulka symbolů (tabulka identif.)</vt:lpstr>
      <vt:lpstr>Tabulka symbolů: Struktura</vt:lpstr>
      <vt:lpstr>Zásobníková struktura tabulky symbolů</vt:lpstr>
      <vt:lpstr>Prezentace aplikace PowerPoint</vt:lpstr>
      <vt:lpstr>Prezentace aplikace PowerPoint</vt:lpstr>
      <vt:lpstr>Zásobníková struktura</vt:lpstr>
      <vt:lpstr> Zásobníková struktura: Příklad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Ifj05-cz.Lexical.Analysis.ppt [Compatibility Mode]</dc:title>
  <dc:creator>krivka</dc:creator>
  <cp:lastModifiedBy>Kalina Jan (260259)</cp:lastModifiedBy>
  <cp:revision>1</cp:revision>
  <dcterms:created xsi:type="dcterms:W3CDTF">2024-09-25T14:09:13Z</dcterms:created>
  <dcterms:modified xsi:type="dcterms:W3CDTF">2024-10-03T07:42:53Z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2016-09-14T00:00:00Z</vt:filetime>
  </property>
  <property fmtid="{D5CDD505-2E9C-101B-9397-08002B2CF9AE}" pid="3" name="Creator">
    <vt:lpwstr>PDFCreator 2.3.2.6</vt:lpwstr>
  </property>
  <property fmtid="{D5CDD505-2E9C-101B-9397-08002B2CF9AE}" pid="4" name="LastSaved">
    <vt:filetime>2024-09-25T00:00:00Z</vt:filetime>
  </property>
  <property fmtid="{D5CDD505-2E9C-101B-9397-08002B2CF9AE}" pid="5" name="Producer">
    <vt:lpwstr>PDFCreator 2.3.2.6</vt:lpwstr>
  </property>
</Properties>
</file>