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EA7E6-BAD8-464F-84C6-4DCFC5EC43FE}" v="29" dt="2024-09-27T16:50:15.65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 autoAdjust="0"/>
    <p:restoredTop sz="94926" autoAdjust="0"/>
  </p:normalViewPr>
  <p:slideViewPr>
    <p:cSldViewPr>
      <p:cViewPr>
        <p:scale>
          <a:sx n="100" d="100"/>
          <a:sy n="100" d="100"/>
        </p:scale>
        <p:origin x="1192" y="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ina Jan (260259)" userId="a7e6ec75-d3ba-42c7-b540-e3e8914f88d5" providerId="ADAL" clId="{1A6EA7E6-BAD8-464F-84C6-4DCFC5EC43FE}"/>
    <pc:docChg chg="undo custSel modSld">
      <pc:chgData name="Kalina Jan (260259)" userId="a7e6ec75-d3ba-42c7-b540-e3e8914f88d5" providerId="ADAL" clId="{1A6EA7E6-BAD8-464F-84C6-4DCFC5EC43FE}" dt="2024-09-27T16:51:48.700" v="2225" actId="14100"/>
      <pc:docMkLst>
        <pc:docMk/>
      </pc:docMkLst>
      <pc:sldChg chg="addSp modSp mod">
        <pc:chgData name="Kalina Jan (260259)" userId="a7e6ec75-d3ba-42c7-b540-e3e8914f88d5" providerId="ADAL" clId="{1A6EA7E6-BAD8-464F-84C6-4DCFC5EC43FE}" dt="2024-09-25T19:32:18.273" v="250" actId="1035"/>
        <pc:sldMkLst>
          <pc:docMk/>
          <pc:sldMk cId="0" sldId="257"/>
        </pc:sldMkLst>
        <pc:spChg chg="mod">
          <ac:chgData name="Kalina Jan (260259)" userId="a7e6ec75-d3ba-42c7-b540-e3e8914f88d5" providerId="ADAL" clId="{1A6EA7E6-BAD8-464F-84C6-4DCFC5EC43FE}" dt="2024-09-25T19:22:52.015" v="7" actId="115"/>
          <ac:spMkLst>
            <pc:docMk/>
            <pc:sldMk cId="0" sldId="257"/>
            <ac:spMk id="9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19:19:54.669" v="1" actId="1035"/>
          <ac:spMkLst>
            <pc:docMk/>
            <pc:sldMk cId="0" sldId="257"/>
            <ac:spMk id="24" creationId="{00000000-0000-0000-0000-000000000000}"/>
          </ac:spMkLst>
        </pc:spChg>
        <pc:spChg chg="add mod">
          <ac:chgData name="Kalina Jan (260259)" userId="a7e6ec75-d3ba-42c7-b540-e3e8914f88d5" providerId="ADAL" clId="{1A6EA7E6-BAD8-464F-84C6-4DCFC5EC43FE}" dt="2024-09-25T19:29:45.048" v="67" actId="1076"/>
          <ac:spMkLst>
            <pc:docMk/>
            <pc:sldMk cId="0" sldId="257"/>
            <ac:spMk id="47" creationId="{75627A0E-6EE1-FFFB-D03E-A5B88B893A4E}"/>
          </ac:spMkLst>
        </pc:spChg>
        <pc:spChg chg="add mod">
          <ac:chgData name="Kalina Jan (260259)" userId="a7e6ec75-d3ba-42c7-b540-e3e8914f88d5" providerId="ADAL" clId="{1A6EA7E6-BAD8-464F-84C6-4DCFC5EC43FE}" dt="2024-09-25T19:29:17.776" v="61" actId="14100"/>
          <ac:spMkLst>
            <pc:docMk/>
            <pc:sldMk cId="0" sldId="257"/>
            <ac:spMk id="48" creationId="{425840E9-A924-4597-5820-97E8E562D265}"/>
          </ac:spMkLst>
        </pc:spChg>
        <pc:spChg chg="add mod">
          <ac:chgData name="Kalina Jan (260259)" userId="a7e6ec75-d3ba-42c7-b540-e3e8914f88d5" providerId="ADAL" clId="{1A6EA7E6-BAD8-464F-84C6-4DCFC5EC43FE}" dt="2024-09-25T19:32:18.273" v="250" actId="1035"/>
          <ac:spMkLst>
            <pc:docMk/>
            <pc:sldMk cId="0" sldId="257"/>
            <ac:spMk id="49" creationId="{BD1F78E6-11B9-4C71-D0DD-814A8452740A}"/>
          </ac:spMkLst>
        </pc:spChg>
      </pc:sldChg>
      <pc:sldChg chg="addSp modSp mod">
        <pc:chgData name="Kalina Jan (260259)" userId="a7e6ec75-d3ba-42c7-b540-e3e8914f88d5" providerId="ADAL" clId="{1A6EA7E6-BAD8-464F-84C6-4DCFC5EC43FE}" dt="2024-09-25T19:37:00.549" v="392" actId="114"/>
        <pc:sldMkLst>
          <pc:docMk/>
          <pc:sldMk cId="0" sldId="258"/>
        </pc:sldMkLst>
        <pc:spChg chg="mod">
          <ac:chgData name="Kalina Jan (260259)" userId="a7e6ec75-d3ba-42c7-b540-e3e8914f88d5" providerId="ADAL" clId="{1A6EA7E6-BAD8-464F-84C6-4DCFC5EC43FE}" dt="2024-09-25T19:37:00.549" v="392" actId="114"/>
          <ac:spMkLst>
            <pc:docMk/>
            <pc:sldMk cId="0" sldId="258"/>
            <ac:spMk id="10" creationId="{00000000-0000-0000-0000-000000000000}"/>
          </ac:spMkLst>
        </pc:spChg>
        <pc:spChg chg="add mod">
          <ac:chgData name="Kalina Jan (260259)" userId="a7e6ec75-d3ba-42c7-b540-e3e8914f88d5" providerId="ADAL" clId="{1A6EA7E6-BAD8-464F-84C6-4DCFC5EC43FE}" dt="2024-09-25T19:35:44.875" v="339" actId="1036"/>
          <ac:spMkLst>
            <pc:docMk/>
            <pc:sldMk cId="0" sldId="258"/>
            <ac:spMk id="13" creationId="{6B93054E-6F57-CA24-4602-D7E9D11B16E5}"/>
          </ac:spMkLst>
        </pc:spChg>
      </pc:sldChg>
      <pc:sldChg chg="modSp mod">
        <pc:chgData name="Kalina Jan (260259)" userId="a7e6ec75-d3ba-42c7-b540-e3e8914f88d5" providerId="ADAL" clId="{1A6EA7E6-BAD8-464F-84C6-4DCFC5EC43FE}" dt="2024-09-25T19:37:21.167" v="393" actId="207"/>
        <pc:sldMkLst>
          <pc:docMk/>
          <pc:sldMk cId="0" sldId="259"/>
        </pc:sldMkLst>
        <pc:spChg chg="mod">
          <ac:chgData name="Kalina Jan (260259)" userId="a7e6ec75-d3ba-42c7-b540-e3e8914f88d5" providerId="ADAL" clId="{1A6EA7E6-BAD8-464F-84C6-4DCFC5EC43FE}" dt="2024-09-25T19:37:21.167" v="393" actId="207"/>
          <ac:spMkLst>
            <pc:docMk/>
            <pc:sldMk cId="0" sldId="259"/>
            <ac:spMk id="4" creationId="{00000000-0000-0000-0000-000000000000}"/>
          </ac:spMkLst>
        </pc:spChg>
      </pc:sldChg>
      <pc:sldChg chg="addSp modSp mod">
        <pc:chgData name="Kalina Jan (260259)" userId="a7e6ec75-d3ba-42c7-b540-e3e8914f88d5" providerId="ADAL" clId="{1A6EA7E6-BAD8-464F-84C6-4DCFC5EC43FE}" dt="2024-09-25T19:39:08.637" v="449" actId="1076"/>
        <pc:sldMkLst>
          <pc:docMk/>
          <pc:sldMk cId="0" sldId="260"/>
        </pc:sldMkLst>
        <pc:spChg chg="mod">
          <ac:chgData name="Kalina Jan (260259)" userId="a7e6ec75-d3ba-42c7-b540-e3e8914f88d5" providerId="ADAL" clId="{1A6EA7E6-BAD8-464F-84C6-4DCFC5EC43FE}" dt="2024-09-25T19:38:00.646" v="396" actId="207"/>
          <ac:spMkLst>
            <pc:docMk/>
            <pc:sldMk cId="0" sldId="260"/>
            <ac:spMk id="13" creationId="{00000000-0000-0000-0000-000000000000}"/>
          </ac:spMkLst>
        </pc:spChg>
        <pc:spChg chg="add mod">
          <ac:chgData name="Kalina Jan (260259)" userId="a7e6ec75-d3ba-42c7-b540-e3e8914f88d5" providerId="ADAL" clId="{1A6EA7E6-BAD8-464F-84C6-4DCFC5EC43FE}" dt="2024-09-25T19:39:08.637" v="449" actId="1076"/>
          <ac:spMkLst>
            <pc:docMk/>
            <pc:sldMk cId="0" sldId="260"/>
            <ac:spMk id="45" creationId="{72443EB1-DDEE-ED5D-46F1-76545ED1D492}"/>
          </ac:spMkLst>
        </pc:spChg>
      </pc:sldChg>
      <pc:sldChg chg="modSp mod">
        <pc:chgData name="Kalina Jan (260259)" userId="a7e6ec75-d3ba-42c7-b540-e3e8914f88d5" providerId="ADAL" clId="{1A6EA7E6-BAD8-464F-84C6-4DCFC5EC43FE}" dt="2024-09-25T19:42:19.269" v="457" actId="113"/>
        <pc:sldMkLst>
          <pc:docMk/>
          <pc:sldMk cId="0" sldId="261"/>
        </pc:sldMkLst>
        <pc:spChg chg="mod">
          <ac:chgData name="Kalina Jan (260259)" userId="a7e6ec75-d3ba-42c7-b540-e3e8914f88d5" providerId="ADAL" clId="{1A6EA7E6-BAD8-464F-84C6-4DCFC5EC43FE}" dt="2024-09-25T19:42:19.269" v="457" actId="113"/>
          <ac:spMkLst>
            <pc:docMk/>
            <pc:sldMk cId="0" sldId="261"/>
            <ac:spMk id="12" creationId="{00000000-0000-0000-0000-000000000000}"/>
          </ac:spMkLst>
        </pc:spChg>
      </pc:sldChg>
      <pc:sldChg chg="addSp modSp mod">
        <pc:chgData name="Kalina Jan (260259)" userId="a7e6ec75-d3ba-42c7-b540-e3e8914f88d5" providerId="ADAL" clId="{1A6EA7E6-BAD8-464F-84C6-4DCFC5EC43FE}" dt="2024-09-25T19:44:41.635" v="529" actId="1037"/>
        <pc:sldMkLst>
          <pc:docMk/>
          <pc:sldMk cId="0" sldId="262"/>
        </pc:sldMkLst>
        <pc:spChg chg="mod">
          <ac:chgData name="Kalina Jan (260259)" userId="a7e6ec75-d3ba-42c7-b540-e3e8914f88d5" providerId="ADAL" clId="{1A6EA7E6-BAD8-464F-84C6-4DCFC5EC43FE}" dt="2024-09-25T19:43:09.771" v="461" actId="113"/>
          <ac:spMkLst>
            <pc:docMk/>
            <pc:sldMk cId="0" sldId="262"/>
            <ac:spMk id="6" creationId="{00000000-0000-0000-0000-000000000000}"/>
          </ac:spMkLst>
        </pc:spChg>
        <pc:spChg chg="add mod">
          <ac:chgData name="Kalina Jan (260259)" userId="a7e6ec75-d3ba-42c7-b540-e3e8914f88d5" providerId="ADAL" clId="{1A6EA7E6-BAD8-464F-84C6-4DCFC5EC43FE}" dt="2024-09-25T19:44:41.635" v="529" actId="1037"/>
          <ac:spMkLst>
            <pc:docMk/>
            <pc:sldMk cId="0" sldId="262"/>
            <ac:spMk id="19" creationId="{39DBAD57-555D-D930-E7AE-4BA262C4AD01}"/>
          </ac:spMkLst>
        </pc:spChg>
        <pc:spChg chg="add mod">
          <ac:chgData name="Kalina Jan (260259)" userId="a7e6ec75-d3ba-42c7-b540-e3e8914f88d5" providerId="ADAL" clId="{1A6EA7E6-BAD8-464F-84C6-4DCFC5EC43FE}" dt="2024-09-25T19:44:34.810" v="528" actId="113"/>
          <ac:spMkLst>
            <pc:docMk/>
            <pc:sldMk cId="0" sldId="262"/>
            <ac:spMk id="21" creationId="{FE14DB30-2BF7-9C19-899F-80661A66D5BD}"/>
          </ac:spMkLst>
        </pc:spChg>
      </pc:sldChg>
      <pc:sldChg chg="addSp delSp modSp mod">
        <pc:chgData name="Kalina Jan (260259)" userId="a7e6ec75-d3ba-42c7-b540-e3e8914f88d5" providerId="ADAL" clId="{1A6EA7E6-BAD8-464F-84C6-4DCFC5EC43FE}" dt="2024-09-25T19:52:32.893" v="775" actId="14100"/>
        <pc:sldMkLst>
          <pc:docMk/>
          <pc:sldMk cId="0" sldId="263"/>
        </pc:sldMkLst>
        <pc:spChg chg="mod">
          <ac:chgData name="Kalina Jan (260259)" userId="a7e6ec75-d3ba-42c7-b540-e3e8914f88d5" providerId="ADAL" clId="{1A6EA7E6-BAD8-464F-84C6-4DCFC5EC43FE}" dt="2024-09-25T19:46:46.071" v="538" actId="115"/>
          <ac:spMkLst>
            <pc:docMk/>
            <pc:sldMk cId="0" sldId="263"/>
            <ac:spMk id="12" creationId="{00000000-0000-0000-0000-000000000000}"/>
          </ac:spMkLst>
        </pc:spChg>
        <pc:spChg chg="add del mod">
          <ac:chgData name="Kalina Jan (260259)" userId="a7e6ec75-d3ba-42c7-b540-e3e8914f88d5" providerId="ADAL" clId="{1A6EA7E6-BAD8-464F-84C6-4DCFC5EC43FE}" dt="2024-09-25T19:51:54.879" v="762" actId="478"/>
          <ac:spMkLst>
            <pc:docMk/>
            <pc:sldMk cId="0" sldId="263"/>
            <ac:spMk id="15" creationId="{D7354E29-8DE6-26F2-6541-B89688008CC2}"/>
          </ac:spMkLst>
        </pc:spChg>
        <pc:spChg chg="add mod">
          <ac:chgData name="Kalina Jan (260259)" userId="a7e6ec75-d3ba-42c7-b540-e3e8914f88d5" providerId="ADAL" clId="{1A6EA7E6-BAD8-464F-84C6-4DCFC5EC43FE}" dt="2024-09-25T19:51:09.437" v="757" actId="108"/>
          <ac:spMkLst>
            <pc:docMk/>
            <pc:sldMk cId="0" sldId="263"/>
            <ac:spMk id="17" creationId="{1E4D5BF3-1042-92F4-6B42-371B460421F0}"/>
          </ac:spMkLst>
        </pc:spChg>
        <pc:spChg chg="add mod">
          <ac:chgData name="Kalina Jan (260259)" userId="a7e6ec75-d3ba-42c7-b540-e3e8914f88d5" providerId="ADAL" clId="{1A6EA7E6-BAD8-464F-84C6-4DCFC5EC43FE}" dt="2024-09-25T19:52:32.893" v="775" actId="14100"/>
          <ac:spMkLst>
            <pc:docMk/>
            <pc:sldMk cId="0" sldId="263"/>
            <ac:spMk id="19" creationId="{874CA7D8-4D85-252D-CC44-DE498BA1ED27}"/>
          </ac:spMkLst>
        </pc:spChg>
      </pc:sldChg>
      <pc:sldChg chg="modSp mod">
        <pc:chgData name="Kalina Jan (260259)" userId="a7e6ec75-d3ba-42c7-b540-e3e8914f88d5" providerId="ADAL" clId="{1A6EA7E6-BAD8-464F-84C6-4DCFC5EC43FE}" dt="2024-09-25T19:54:11.118" v="777" actId="207"/>
        <pc:sldMkLst>
          <pc:docMk/>
          <pc:sldMk cId="0" sldId="264"/>
        </pc:sldMkLst>
        <pc:spChg chg="mod">
          <ac:chgData name="Kalina Jan (260259)" userId="a7e6ec75-d3ba-42c7-b540-e3e8914f88d5" providerId="ADAL" clId="{1A6EA7E6-BAD8-464F-84C6-4DCFC5EC43FE}" dt="2024-09-25T19:53:58.825" v="776" actId="113"/>
          <ac:spMkLst>
            <pc:docMk/>
            <pc:sldMk cId="0" sldId="264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19:54:11.118" v="777" actId="207"/>
          <ac:spMkLst>
            <pc:docMk/>
            <pc:sldMk cId="0" sldId="264"/>
            <ac:spMk id="15" creationId="{00000000-0000-0000-0000-000000000000}"/>
          </ac:spMkLst>
        </pc:spChg>
      </pc:sldChg>
      <pc:sldChg chg="modSp mod">
        <pc:chgData name="Kalina Jan (260259)" userId="a7e6ec75-d3ba-42c7-b540-e3e8914f88d5" providerId="ADAL" clId="{1A6EA7E6-BAD8-464F-84C6-4DCFC5EC43FE}" dt="2024-09-25T20:06:59.123" v="781" actId="115"/>
        <pc:sldMkLst>
          <pc:docMk/>
          <pc:sldMk cId="0" sldId="266"/>
        </pc:sldMkLst>
        <pc:spChg chg="mod">
          <ac:chgData name="Kalina Jan (260259)" userId="a7e6ec75-d3ba-42c7-b540-e3e8914f88d5" providerId="ADAL" clId="{1A6EA7E6-BAD8-464F-84C6-4DCFC5EC43FE}" dt="2024-09-25T20:06:59.123" v="781" actId="115"/>
          <ac:spMkLst>
            <pc:docMk/>
            <pc:sldMk cId="0" sldId="266"/>
            <ac:spMk id="10" creationId="{00000000-0000-0000-0000-000000000000}"/>
          </ac:spMkLst>
        </pc:spChg>
        <pc:graphicFrameChg chg="modGraphic">
          <ac:chgData name="Kalina Jan (260259)" userId="a7e6ec75-d3ba-42c7-b540-e3e8914f88d5" providerId="ADAL" clId="{1A6EA7E6-BAD8-464F-84C6-4DCFC5EC43FE}" dt="2024-09-25T20:06:49.456" v="780" actId="115"/>
          <ac:graphicFrameMkLst>
            <pc:docMk/>
            <pc:sldMk cId="0" sldId="266"/>
            <ac:graphicFrameMk id="5" creationId="{00000000-0000-0000-0000-000000000000}"/>
          </ac:graphicFrameMkLst>
        </pc:graphicFrameChg>
      </pc:sldChg>
      <pc:sldChg chg="modSp mod">
        <pc:chgData name="Kalina Jan (260259)" userId="a7e6ec75-d3ba-42c7-b540-e3e8914f88d5" providerId="ADAL" clId="{1A6EA7E6-BAD8-464F-84C6-4DCFC5EC43FE}" dt="2024-09-25T20:11:54.545" v="790" actId="113"/>
        <pc:sldMkLst>
          <pc:docMk/>
          <pc:sldMk cId="0" sldId="267"/>
        </pc:sldMkLst>
        <pc:spChg chg="mod">
          <ac:chgData name="Kalina Jan (260259)" userId="a7e6ec75-d3ba-42c7-b540-e3e8914f88d5" providerId="ADAL" clId="{1A6EA7E6-BAD8-464F-84C6-4DCFC5EC43FE}" dt="2024-09-25T20:11:26.176" v="788" actId="113"/>
          <ac:spMkLst>
            <pc:docMk/>
            <pc:sldMk cId="0" sldId="267"/>
            <ac:spMk id="6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0:11:47.097" v="789" actId="113"/>
          <ac:spMkLst>
            <pc:docMk/>
            <pc:sldMk cId="0" sldId="267"/>
            <ac:spMk id="7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0:11:47.097" v="789" actId="113"/>
          <ac:spMkLst>
            <pc:docMk/>
            <pc:sldMk cId="0" sldId="267"/>
            <ac:spMk id="8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0:11:54.545" v="790" actId="113"/>
          <ac:spMkLst>
            <pc:docMk/>
            <pc:sldMk cId="0" sldId="267"/>
            <ac:spMk id="9" creationId="{00000000-0000-0000-0000-000000000000}"/>
          </ac:spMkLst>
        </pc:spChg>
      </pc:sldChg>
      <pc:sldChg chg="modSp mod">
        <pc:chgData name="Kalina Jan (260259)" userId="a7e6ec75-d3ba-42c7-b540-e3e8914f88d5" providerId="ADAL" clId="{1A6EA7E6-BAD8-464F-84C6-4DCFC5EC43FE}" dt="2024-09-25T20:13:26.688" v="797" actId="115"/>
        <pc:sldMkLst>
          <pc:docMk/>
          <pc:sldMk cId="0" sldId="268"/>
        </pc:sldMkLst>
        <pc:spChg chg="mod">
          <ac:chgData name="Kalina Jan (260259)" userId="a7e6ec75-d3ba-42c7-b540-e3e8914f88d5" providerId="ADAL" clId="{1A6EA7E6-BAD8-464F-84C6-4DCFC5EC43FE}" dt="2024-09-25T20:13:26.688" v="797" actId="115"/>
          <ac:spMkLst>
            <pc:docMk/>
            <pc:sldMk cId="0" sldId="268"/>
            <ac:spMk id="9" creationId="{00000000-0000-0000-0000-000000000000}"/>
          </ac:spMkLst>
        </pc:spChg>
        <pc:spChg chg="mod ord">
          <ac:chgData name="Kalina Jan (260259)" userId="a7e6ec75-d3ba-42c7-b540-e3e8914f88d5" providerId="ADAL" clId="{1A6EA7E6-BAD8-464F-84C6-4DCFC5EC43FE}" dt="2024-09-25T20:13:01.517" v="796" actId="166"/>
          <ac:spMkLst>
            <pc:docMk/>
            <pc:sldMk cId="0" sldId="268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0:12:52.323" v="795" actId="115"/>
          <ac:spMkLst>
            <pc:docMk/>
            <pc:sldMk cId="0" sldId="268"/>
            <ac:spMk id="14" creationId="{00000000-0000-0000-0000-000000000000}"/>
          </ac:spMkLst>
        </pc:spChg>
      </pc:sldChg>
      <pc:sldChg chg="modSp mod">
        <pc:chgData name="Kalina Jan (260259)" userId="a7e6ec75-d3ba-42c7-b540-e3e8914f88d5" providerId="ADAL" clId="{1A6EA7E6-BAD8-464F-84C6-4DCFC5EC43FE}" dt="2024-09-25T20:16:40.115" v="800" actId="207"/>
        <pc:sldMkLst>
          <pc:docMk/>
          <pc:sldMk cId="0" sldId="269"/>
        </pc:sldMkLst>
        <pc:spChg chg="mod">
          <ac:chgData name="Kalina Jan (260259)" userId="a7e6ec75-d3ba-42c7-b540-e3e8914f88d5" providerId="ADAL" clId="{1A6EA7E6-BAD8-464F-84C6-4DCFC5EC43FE}" dt="2024-09-25T20:16:40.115" v="800" actId="207"/>
          <ac:spMkLst>
            <pc:docMk/>
            <pc:sldMk cId="0" sldId="269"/>
            <ac:spMk id="6" creationId="{00000000-0000-0000-0000-000000000000}"/>
          </ac:spMkLst>
        </pc:spChg>
      </pc:sldChg>
      <pc:sldChg chg="modSp mod">
        <pc:chgData name="Kalina Jan (260259)" userId="a7e6ec75-d3ba-42c7-b540-e3e8914f88d5" providerId="ADAL" clId="{1A6EA7E6-BAD8-464F-84C6-4DCFC5EC43FE}" dt="2024-09-25T20:17:06.525" v="806" actId="115"/>
        <pc:sldMkLst>
          <pc:docMk/>
          <pc:sldMk cId="0" sldId="270"/>
        </pc:sldMkLst>
        <pc:spChg chg="mod">
          <ac:chgData name="Kalina Jan (260259)" userId="a7e6ec75-d3ba-42c7-b540-e3e8914f88d5" providerId="ADAL" clId="{1A6EA7E6-BAD8-464F-84C6-4DCFC5EC43FE}" dt="2024-09-25T20:16:50.089" v="801" actId="115"/>
          <ac:spMkLst>
            <pc:docMk/>
            <pc:sldMk cId="0" sldId="270"/>
            <ac:spMk id="9" creationId="{00000000-0000-0000-0000-000000000000}"/>
          </ac:spMkLst>
        </pc:spChg>
        <pc:graphicFrameChg chg="modGraphic">
          <ac:chgData name="Kalina Jan (260259)" userId="a7e6ec75-d3ba-42c7-b540-e3e8914f88d5" providerId="ADAL" clId="{1A6EA7E6-BAD8-464F-84C6-4DCFC5EC43FE}" dt="2024-09-25T20:17:06.525" v="806" actId="115"/>
          <ac:graphicFrameMkLst>
            <pc:docMk/>
            <pc:sldMk cId="0" sldId="270"/>
            <ac:graphicFrameMk id="10" creationId="{00000000-0000-0000-0000-000000000000}"/>
          </ac:graphicFrameMkLst>
        </pc:graphicFrameChg>
      </pc:sldChg>
      <pc:sldChg chg="modSp mod">
        <pc:chgData name="Kalina Jan (260259)" userId="a7e6ec75-d3ba-42c7-b540-e3e8914f88d5" providerId="ADAL" clId="{1A6EA7E6-BAD8-464F-84C6-4DCFC5EC43FE}" dt="2024-09-25T20:18:44.162" v="810" actId="113"/>
        <pc:sldMkLst>
          <pc:docMk/>
          <pc:sldMk cId="0" sldId="271"/>
        </pc:sldMkLst>
        <pc:spChg chg="mod">
          <ac:chgData name="Kalina Jan (260259)" userId="a7e6ec75-d3ba-42c7-b540-e3e8914f88d5" providerId="ADAL" clId="{1A6EA7E6-BAD8-464F-84C6-4DCFC5EC43FE}" dt="2024-09-25T20:18:44.162" v="810" actId="113"/>
          <ac:spMkLst>
            <pc:docMk/>
            <pc:sldMk cId="0" sldId="271"/>
            <ac:spMk id="3" creationId="{00000000-0000-0000-0000-000000000000}"/>
          </ac:spMkLst>
        </pc:spChg>
      </pc:sldChg>
      <pc:sldChg chg="modSp mod">
        <pc:chgData name="Kalina Jan (260259)" userId="a7e6ec75-d3ba-42c7-b540-e3e8914f88d5" providerId="ADAL" clId="{1A6EA7E6-BAD8-464F-84C6-4DCFC5EC43FE}" dt="2024-09-25T20:19:38.375" v="818" actId="1036"/>
        <pc:sldMkLst>
          <pc:docMk/>
          <pc:sldMk cId="0" sldId="272"/>
        </pc:sldMkLst>
        <pc:spChg chg="mod">
          <ac:chgData name="Kalina Jan (260259)" userId="a7e6ec75-d3ba-42c7-b540-e3e8914f88d5" providerId="ADAL" clId="{1A6EA7E6-BAD8-464F-84C6-4DCFC5EC43FE}" dt="2024-09-25T20:19:30.543" v="816" actId="1036"/>
          <ac:spMkLst>
            <pc:docMk/>
            <pc:sldMk cId="0" sldId="272"/>
            <ac:spMk id="6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0:19:30.543" v="816" actId="1036"/>
          <ac:spMkLst>
            <pc:docMk/>
            <pc:sldMk cId="0" sldId="272"/>
            <ac:spMk id="7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0:19:35.183" v="817" actId="1036"/>
          <ac:spMkLst>
            <pc:docMk/>
            <pc:sldMk cId="0" sldId="272"/>
            <ac:spMk id="8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0:19:35.183" v="817" actId="1036"/>
          <ac:spMkLst>
            <pc:docMk/>
            <pc:sldMk cId="0" sldId="272"/>
            <ac:spMk id="9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0:19:38.375" v="818" actId="1036"/>
          <ac:spMkLst>
            <pc:docMk/>
            <pc:sldMk cId="0" sldId="272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0:19:11.519" v="813" actId="14100"/>
          <ac:spMkLst>
            <pc:docMk/>
            <pc:sldMk cId="0" sldId="272"/>
            <ac:spMk id="11" creationId="{00000000-0000-0000-0000-000000000000}"/>
          </ac:spMkLst>
        </pc:spChg>
      </pc:sldChg>
      <pc:sldChg chg="modSp mod">
        <pc:chgData name="Kalina Jan (260259)" userId="a7e6ec75-d3ba-42c7-b540-e3e8914f88d5" providerId="ADAL" clId="{1A6EA7E6-BAD8-464F-84C6-4DCFC5EC43FE}" dt="2024-09-25T20:23:19.868" v="830" actId="207"/>
        <pc:sldMkLst>
          <pc:docMk/>
          <pc:sldMk cId="0" sldId="273"/>
        </pc:sldMkLst>
        <pc:spChg chg="mod">
          <ac:chgData name="Kalina Jan (260259)" userId="a7e6ec75-d3ba-42c7-b540-e3e8914f88d5" providerId="ADAL" clId="{1A6EA7E6-BAD8-464F-84C6-4DCFC5EC43FE}" dt="2024-09-25T20:23:19.868" v="830" actId="207"/>
          <ac:spMkLst>
            <pc:docMk/>
            <pc:sldMk cId="0" sldId="273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0:23:19.868" v="830" actId="207"/>
          <ac:spMkLst>
            <pc:docMk/>
            <pc:sldMk cId="0" sldId="273"/>
            <ac:spMk id="14" creationId="{00000000-0000-0000-0000-000000000000}"/>
          </ac:spMkLst>
        </pc:spChg>
      </pc:sldChg>
      <pc:sldChg chg="modSp mod">
        <pc:chgData name="Kalina Jan (260259)" userId="a7e6ec75-d3ba-42c7-b540-e3e8914f88d5" providerId="ADAL" clId="{1A6EA7E6-BAD8-464F-84C6-4DCFC5EC43FE}" dt="2024-09-25T20:27:03.632" v="832" actId="207"/>
        <pc:sldMkLst>
          <pc:docMk/>
          <pc:sldMk cId="0" sldId="274"/>
        </pc:sldMkLst>
        <pc:spChg chg="mod">
          <ac:chgData name="Kalina Jan (260259)" userId="a7e6ec75-d3ba-42c7-b540-e3e8914f88d5" providerId="ADAL" clId="{1A6EA7E6-BAD8-464F-84C6-4DCFC5EC43FE}" dt="2024-09-25T20:27:03.632" v="832" actId="207"/>
          <ac:spMkLst>
            <pc:docMk/>
            <pc:sldMk cId="0" sldId="274"/>
            <ac:spMk id="14" creationId="{00000000-0000-0000-0000-000000000000}"/>
          </ac:spMkLst>
        </pc:spChg>
      </pc:sldChg>
      <pc:sldChg chg="modSp mod">
        <pc:chgData name="Kalina Jan (260259)" userId="a7e6ec75-d3ba-42c7-b540-e3e8914f88d5" providerId="ADAL" clId="{1A6EA7E6-BAD8-464F-84C6-4DCFC5EC43FE}" dt="2024-09-25T20:29:59.024" v="834" actId="115"/>
        <pc:sldMkLst>
          <pc:docMk/>
          <pc:sldMk cId="0" sldId="275"/>
        </pc:sldMkLst>
        <pc:spChg chg="mod">
          <ac:chgData name="Kalina Jan (260259)" userId="a7e6ec75-d3ba-42c7-b540-e3e8914f88d5" providerId="ADAL" clId="{1A6EA7E6-BAD8-464F-84C6-4DCFC5EC43FE}" dt="2024-09-25T20:29:59.024" v="834" actId="115"/>
          <ac:spMkLst>
            <pc:docMk/>
            <pc:sldMk cId="0" sldId="275"/>
            <ac:spMk id="20" creationId="{00000000-0000-0000-0000-000000000000}"/>
          </ac:spMkLst>
        </pc:spChg>
      </pc:sldChg>
      <pc:sldChg chg="modSp mod">
        <pc:chgData name="Kalina Jan (260259)" userId="a7e6ec75-d3ba-42c7-b540-e3e8914f88d5" providerId="ADAL" clId="{1A6EA7E6-BAD8-464F-84C6-4DCFC5EC43FE}" dt="2024-09-25T20:36:53.189" v="839" actId="113"/>
        <pc:sldMkLst>
          <pc:docMk/>
          <pc:sldMk cId="0" sldId="276"/>
        </pc:sldMkLst>
        <pc:spChg chg="mod">
          <ac:chgData name="Kalina Jan (260259)" userId="a7e6ec75-d3ba-42c7-b540-e3e8914f88d5" providerId="ADAL" clId="{1A6EA7E6-BAD8-464F-84C6-4DCFC5EC43FE}" dt="2024-09-25T20:36:53.189" v="839" actId="113"/>
          <ac:spMkLst>
            <pc:docMk/>
            <pc:sldMk cId="0" sldId="276"/>
            <ac:spMk id="6" creationId="{00000000-0000-0000-0000-000000000000}"/>
          </ac:spMkLst>
        </pc:spChg>
      </pc:sldChg>
      <pc:sldChg chg="addSp delSp modSp mod">
        <pc:chgData name="Kalina Jan (260259)" userId="a7e6ec75-d3ba-42c7-b540-e3e8914f88d5" providerId="ADAL" clId="{1A6EA7E6-BAD8-464F-84C6-4DCFC5EC43FE}" dt="2024-09-25T21:34:57.283" v="905" actId="207"/>
        <pc:sldMkLst>
          <pc:docMk/>
          <pc:sldMk cId="0" sldId="278"/>
        </pc:sldMkLst>
        <pc:spChg chg="mod">
          <ac:chgData name="Kalina Jan (260259)" userId="a7e6ec75-d3ba-42c7-b540-e3e8914f88d5" providerId="ADAL" clId="{1A6EA7E6-BAD8-464F-84C6-4DCFC5EC43FE}" dt="2024-09-25T21:34:57.283" v="905" actId="207"/>
          <ac:spMkLst>
            <pc:docMk/>
            <pc:sldMk cId="0" sldId="278"/>
            <ac:spMk id="6" creationId="{00000000-0000-0000-0000-000000000000}"/>
          </ac:spMkLst>
        </pc:spChg>
        <pc:spChg chg="add mod">
          <ac:chgData name="Kalina Jan (260259)" userId="a7e6ec75-d3ba-42c7-b540-e3e8914f88d5" providerId="ADAL" clId="{1A6EA7E6-BAD8-464F-84C6-4DCFC5EC43FE}" dt="2024-09-25T20:43:03.354" v="851" actId="1035"/>
          <ac:spMkLst>
            <pc:docMk/>
            <pc:sldMk cId="0" sldId="278"/>
            <ac:spMk id="37" creationId="{F2CB5CBA-73DC-47D6-4026-2197526E2C34}"/>
          </ac:spMkLst>
        </pc:spChg>
        <pc:spChg chg="add mod">
          <ac:chgData name="Kalina Jan (260259)" userId="a7e6ec75-d3ba-42c7-b540-e3e8914f88d5" providerId="ADAL" clId="{1A6EA7E6-BAD8-464F-84C6-4DCFC5EC43FE}" dt="2024-09-25T20:44:44.036" v="902" actId="1076"/>
          <ac:spMkLst>
            <pc:docMk/>
            <pc:sldMk cId="0" sldId="278"/>
            <ac:spMk id="43" creationId="{D3BCC7EB-772B-114C-4022-460CE3630021}"/>
          </ac:spMkLst>
        </pc:spChg>
        <pc:cxnChg chg="add del">
          <ac:chgData name="Kalina Jan (260259)" userId="a7e6ec75-d3ba-42c7-b540-e3e8914f88d5" providerId="ADAL" clId="{1A6EA7E6-BAD8-464F-84C6-4DCFC5EC43FE}" dt="2024-09-25T20:42:27.309" v="841" actId="478"/>
          <ac:cxnSpMkLst>
            <pc:docMk/>
            <pc:sldMk cId="0" sldId="278"/>
            <ac:cxnSpMk id="36" creationId="{8C1C25F0-4070-EA9D-19BE-455857A75E62}"/>
          </ac:cxnSpMkLst>
        </pc:cxnChg>
        <pc:cxnChg chg="add mod">
          <ac:chgData name="Kalina Jan (260259)" userId="a7e6ec75-d3ba-42c7-b540-e3e8914f88d5" providerId="ADAL" clId="{1A6EA7E6-BAD8-464F-84C6-4DCFC5EC43FE}" dt="2024-09-25T20:43:57.237" v="861" actId="14100"/>
          <ac:cxnSpMkLst>
            <pc:docMk/>
            <pc:sldMk cId="0" sldId="278"/>
            <ac:cxnSpMk id="39" creationId="{5D36CD10-4351-8413-CC42-FF1171294AEA}"/>
          </ac:cxnSpMkLst>
        </pc:cxnChg>
        <pc:cxnChg chg="add del mod">
          <ac:chgData name="Kalina Jan (260259)" userId="a7e6ec75-d3ba-42c7-b540-e3e8914f88d5" providerId="ADAL" clId="{1A6EA7E6-BAD8-464F-84C6-4DCFC5EC43FE}" dt="2024-09-25T20:43:58.532" v="862" actId="478"/>
          <ac:cxnSpMkLst>
            <pc:docMk/>
            <pc:sldMk cId="0" sldId="278"/>
            <ac:cxnSpMk id="40" creationId="{8E38389C-1297-FD1D-B13B-0F9AAB935387}"/>
          </ac:cxnSpMkLst>
        </pc:cxnChg>
        <pc:cxnChg chg="add mod">
          <ac:chgData name="Kalina Jan (260259)" userId="a7e6ec75-d3ba-42c7-b540-e3e8914f88d5" providerId="ADAL" clId="{1A6EA7E6-BAD8-464F-84C6-4DCFC5EC43FE}" dt="2024-09-25T20:44:10.897" v="865" actId="1076"/>
          <ac:cxnSpMkLst>
            <pc:docMk/>
            <pc:sldMk cId="0" sldId="278"/>
            <ac:cxnSpMk id="42" creationId="{5107C542-970D-F9DD-5983-2819C01726A1}"/>
          </ac:cxnSpMkLst>
        </pc:cxnChg>
      </pc:sldChg>
      <pc:sldChg chg="addSp delSp modSp mod">
        <pc:chgData name="Kalina Jan (260259)" userId="a7e6ec75-d3ba-42c7-b540-e3e8914f88d5" providerId="ADAL" clId="{1A6EA7E6-BAD8-464F-84C6-4DCFC5EC43FE}" dt="2024-09-25T22:04:00.727" v="1511" actId="1076"/>
        <pc:sldMkLst>
          <pc:docMk/>
          <pc:sldMk cId="0" sldId="279"/>
        </pc:sldMkLst>
        <pc:spChg chg="mod">
          <ac:chgData name="Kalina Jan (260259)" userId="a7e6ec75-d3ba-42c7-b540-e3e8914f88d5" providerId="ADAL" clId="{1A6EA7E6-BAD8-464F-84C6-4DCFC5EC43FE}" dt="2024-09-25T21:52:53.676" v="1286" actId="1037"/>
          <ac:spMkLst>
            <pc:docMk/>
            <pc:sldMk cId="0" sldId="279"/>
            <ac:spMk id="3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1:52:53.676" v="1286" actId="1037"/>
          <ac:spMkLst>
            <pc:docMk/>
            <pc:sldMk cId="0" sldId="279"/>
            <ac:spMk id="4" creationId="{00000000-0000-0000-0000-000000000000}"/>
          </ac:spMkLst>
        </pc:spChg>
        <pc:spChg chg="add del mod">
          <ac:chgData name="Kalina Jan (260259)" userId="a7e6ec75-d3ba-42c7-b540-e3e8914f88d5" providerId="ADAL" clId="{1A6EA7E6-BAD8-464F-84C6-4DCFC5EC43FE}" dt="2024-09-25T21:53:23.874" v="1303" actId="478"/>
          <ac:spMkLst>
            <pc:docMk/>
            <pc:sldMk cId="0" sldId="279"/>
            <ac:spMk id="5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1:53:03.400" v="1297" actId="1037"/>
          <ac:spMkLst>
            <pc:docMk/>
            <pc:sldMk cId="0" sldId="279"/>
            <ac:spMk id="6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1:53:03.400" v="1297" actId="1037"/>
          <ac:spMkLst>
            <pc:docMk/>
            <pc:sldMk cId="0" sldId="279"/>
            <ac:spMk id="8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1:53:03.400" v="1297" actId="1037"/>
          <ac:spMkLst>
            <pc:docMk/>
            <pc:sldMk cId="0" sldId="279"/>
            <ac:spMk id="9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1:53:03.400" v="1297" actId="1037"/>
          <ac:spMkLst>
            <pc:docMk/>
            <pc:sldMk cId="0" sldId="279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1:53:03.400" v="1297" actId="1037"/>
          <ac:spMkLst>
            <pc:docMk/>
            <pc:sldMk cId="0" sldId="279"/>
            <ac:spMk id="11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1:53:03.400" v="1297" actId="1037"/>
          <ac:spMkLst>
            <pc:docMk/>
            <pc:sldMk cId="0" sldId="279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1:53:03.400" v="1297" actId="1037"/>
          <ac:spMkLst>
            <pc:docMk/>
            <pc:sldMk cId="0" sldId="279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1:53:03.400" v="1297" actId="1037"/>
          <ac:spMkLst>
            <pc:docMk/>
            <pc:sldMk cId="0" sldId="279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1:52:53.676" v="1286" actId="1037"/>
          <ac:spMkLst>
            <pc:docMk/>
            <pc:sldMk cId="0" sldId="279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1:52:53.676" v="1286" actId="1037"/>
          <ac:spMkLst>
            <pc:docMk/>
            <pc:sldMk cId="0" sldId="279"/>
            <ac:spMk id="16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1:53:03.400" v="1297" actId="1037"/>
          <ac:spMkLst>
            <pc:docMk/>
            <pc:sldMk cId="0" sldId="279"/>
            <ac:spMk id="17" creationId="{00000000-0000-0000-0000-000000000000}"/>
          </ac:spMkLst>
        </pc:spChg>
        <pc:spChg chg="add mod">
          <ac:chgData name="Kalina Jan (260259)" userId="a7e6ec75-d3ba-42c7-b540-e3e8914f88d5" providerId="ADAL" clId="{1A6EA7E6-BAD8-464F-84C6-4DCFC5EC43FE}" dt="2024-09-25T22:01:13.228" v="1468" actId="20577"/>
          <ac:spMkLst>
            <pc:docMk/>
            <pc:sldMk cId="0" sldId="279"/>
            <ac:spMk id="19" creationId="{DB5ED422-893C-6E73-D1AE-83C10251EB53}"/>
          </ac:spMkLst>
        </pc:spChg>
        <pc:spChg chg="add mod">
          <ac:chgData name="Kalina Jan (260259)" userId="a7e6ec75-d3ba-42c7-b540-e3e8914f88d5" providerId="ADAL" clId="{1A6EA7E6-BAD8-464F-84C6-4DCFC5EC43FE}" dt="2024-09-25T22:00:57.949" v="1465" actId="164"/>
          <ac:spMkLst>
            <pc:docMk/>
            <pc:sldMk cId="0" sldId="279"/>
            <ac:spMk id="20" creationId="{B27EFD8F-E52A-C810-20E6-A6C08AE54E32}"/>
          </ac:spMkLst>
        </pc:spChg>
        <pc:spChg chg="add mod">
          <ac:chgData name="Kalina Jan (260259)" userId="a7e6ec75-d3ba-42c7-b540-e3e8914f88d5" providerId="ADAL" clId="{1A6EA7E6-BAD8-464F-84C6-4DCFC5EC43FE}" dt="2024-09-25T22:00:57.949" v="1465" actId="164"/>
          <ac:spMkLst>
            <pc:docMk/>
            <pc:sldMk cId="0" sldId="279"/>
            <ac:spMk id="21" creationId="{5A456621-6BB3-A1CF-DC7F-8A17EA905552}"/>
          </ac:spMkLst>
        </pc:spChg>
        <pc:spChg chg="add mod">
          <ac:chgData name="Kalina Jan (260259)" userId="a7e6ec75-d3ba-42c7-b540-e3e8914f88d5" providerId="ADAL" clId="{1A6EA7E6-BAD8-464F-84C6-4DCFC5EC43FE}" dt="2024-09-25T22:00:57.949" v="1465" actId="164"/>
          <ac:spMkLst>
            <pc:docMk/>
            <pc:sldMk cId="0" sldId="279"/>
            <ac:spMk id="27" creationId="{B2F8640B-6E95-DE23-40C6-AEAECA2EC654}"/>
          </ac:spMkLst>
        </pc:spChg>
        <pc:spChg chg="add mod">
          <ac:chgData name="Kalina Jan (260259)" userId="a7e6ec75-d3ba-42c7-b540-e3e8914f88d5" providerId="ADAL" clId="{1A6EA7E6-BAD8-464F-84C6-4DCFC5EC43FE}" dt="2024-09-25T22:00:57.949" v="1465" actId="164"/>
          <ac:spMkLst>
            <pc:docMk/>
            <pc:sldMk cId="0" sldId="279"/>
            <ac:spMk id="28" creationId="{BC44FAED-FAE6-2D68-D67B-1E354EA227D3}"/>
          </ac:spMkLst>
        </pc:spChg>
        <pc:spChg chg="add mod">
          <ac:chgData name="Kalina Jan (260259)" userId="a7e6ec75-d3ba-42c7-b540-e3e8914f88d5" providerId="ADAL" clId="{1A6EA7E6-BAD8-464F-84C6-4DCFC5EC43FE}" dt="2024-09-25T22:04:00.727" v="1511" actId="1076"/>
          <ac:spMkLst>
            <pc:docMk/>
            <pc:sldMk cId="0" sldId="279"/>
            <ac:spMk id="44" creationId="{257B9473-4DE2-11C8-5680-FC8EABE6888B}"/>
          </ac:spMkLst>
        </pc:spChg>
        <pc:grpChg chg="add mod">
          <ac:chgData name="Kalina Jan (260259)" userId="a7e6ec75-d3ba-42c7-b540-e3e8914f88d5" providerId="ADAL" clId="{1A6EA7E6-BAD8-464F-84C6-4DCFC5EC43FE}" dt="2024-09-25T22:01:07.700" v="1467" actId="1076"/>
          <ac:grpSpMkLst>
            <pc:docMk/>
            <pc:sldMk cId="0" sldId="279"/>
            <ac:grpSpMk id="36" creationId="{89CF1236-7393-F9C1-6656-A62FC3663426}"/>
          </ac:grpSpMkLst>
        </pc:grpChg>
        <pc:picChg chg="mod">
          <ac:chgData name="Kalina Jan (260259)" userId="a7e6ec75-d3ba-42c7-b540-e3e8914f88d5" providerId="ADAL" clId="{1A6EA7E6-BAD8-464F-84C6-4DCFC5EC43FE}" dt="2024-09-25T21:53:14.023" v="1300" actId="1076"/>
          <ac:picMkLst>
            <pc:docMk/>
            <pc:sldMk cId="0" sldId="279"/>
            <ac:picMk id="7" creationId="{00000000-0000-0000-0000-000000000000}"/>
          </ac:picMkLst>
        </pc:picChg>
        <pc:cxnChg chg="add del mod">
          <ac:chgData name="Kalina Jan (260259)" userId="a7e6ec75-d3ba-42c7-b540-e3e8914f88d5" providerId="ADAL" clId="{1A6EA7E6-BAD8-464F-84C6-4DCFC5EC43FE}" dt="2024-09-25T21:48:34.968" v="1214" actId="478"/>
          <ac:cxnSpMkLst>
            <pc:docMk/>
            <pc:sldMk cId="0" sldId="279"/>
            <ac:cxnSpMk id="23" creationId="{4ED939D1-581D-2C91-449B-9CD8F0D87246}"/>
          </ac:cxnSpMkLst>
        </pc:cxnChg>
        <pc:cxnChg chg="add mod">
          <ac:chgData name="Kalina Jan (260259)" userId="a7e6ec75-d3ba-42c7-b540-e3e8914f88d5" providerId="ADAL" clId="{1A6EA7E6-BAD8-464F-84C6-4DCFC5EC43FE}" dt="2024-09-25T21:53:44.176" v="1307" actId="14100"/>
          <ac:cxnSpMkLst>
            <pc:docMk/>
            <pc:sldMk cId="0" sldId="279"/>
            <ac:cxnSpMk id="25" creationId="{A5FE4C9D-6FB6-92DA-44A5-59302E00772C}"/>
          </ac:cxnSpMkLst>
        </pc:cxnChg>
        <pc:cxnChg chg="add mod">
          <ac:chgData name="Kalina Jan (260259)" userId="a7e6ec75-d3ba-42c7-b540-e3e8914f88d5" providerId="ADAL" clId="{1A6EA7E6-BAD8-464F-84C6-4DCFC5EC43FE}" dt="2024-09-25T22:00:57.949" v="1465" actId="164"/>
          <ac:cxnSpMkLst>
            <pc:docMk/>
            <pc:sldMk cId="0" sldId="279"/>
            <ac:cxnSpMk id="30" creationId="{82594F7F-D974-6DDF-B8CA-70C376EB8702}"/>
          </ac:cxnSpMkLst>
        </pc:cxnChg>
        <pc:cxnChg chg="add mod">
          <ac:chgData name="Kalina Jan (260259)" userId="a7e6ec75-d3ba-42c7-b540-e3e8914f88d5" providerId="ADAL" clId="{1A6EA7E6-BAD8-464F-84C6-4DCFC5EC43FE}" dt="2024-09-25T22:00:57.949" v="1465" actId="164"/>
          <ac:cxnSpMkLst>
            <pc:docMk/>
            <pc:sldMk cId="0" sldId="279"/>
            <ac:cxnSpMk id="32" creationId="{4777EF29-50BD-C337-C3FC-EDAAA38D61E3}"/>
          </ac:cxnSpMkLst>
        </pc:cxnChg>
        <pc:cxnChg chg="add mod">
          <ac:chgData name="Kalina Jan (260259)" userId="a7e6ec75-d3ba-42c7-b540-e3e8914f88d5" providerId="ADAL" clId="{1A6EA7E6-BAD8-464F-84C6-4DCFC5EC43FE}" dt="2024-09-25T22:00:57.949" v="1465" actId="164"/>
          <ac:cxnSpMkLst>
            <pc:docMk/>
            <pc:sldMk cId="0" sldId="279"/>
            <ac:cxnSpMk id="33" creationId="{0041C1C4-13A5-A980-8653-BB5DF228C124}"/>
          </ac:cxnSpMkLst>
        </pc:cxnChg>
        <pc:cxnChg chg="add mod">
          <ac:chgData name="Kalina Jan (260259)" userId="a7e6ec75-d3ba-42c7-b540-e3e8914f88d5" providerId="ADAL" clId="{1A6EA7E6-BAD8-464F-84C6-4DCFC5EC43FE}" dt="2024-09-25T22:00:57.949" v="1465" actId="164"/>
          <ac:cxnSpMkLst>
            <pc:docMk/>
            <pc:sldMk cId="0" sldId="279"/>
            <ac:cxnSpMk id="34" creationId="{47DA84E5-21AD-41A3-96F5-98174B2915D6}"/>
          </ac:cxnSpMkLst>
        </pc:cxnChg>
        <pc:cxnChg chg="add mod">
          <ac:chgData name="Kalina Jan (260259)" userId="a7e6ec75-d3ba-42c7-b540-e3e8914f88d5" providerId="ADAL" clId="{1A6EA7E6-BAD8-464F-84C6-4DCFC5EC43FE}" dt="2024-09-25T22:02:27.634" v="1476" actId="1037"/>
          <ac:cxnSpMkLst>
            <pc:docMk/>
            <pc:sldMk cId="0" sldId="279"/>
            <ac:cxnSpMk id="38" creationId="{2ACD9B5B-24F7-8942-DC91-659AB2EE9EB3}"/>
          </ac:cxnSpMkLst>
        </pc:cxnChg>
        <pc:cxnChg chg="add mod">
          <ac:chgData name="Kalina Jan (260259)" userId="a7e6ec75-d3ba-42c7-b540-e3e8914f88d5" providerId="ADAL" clId="{1A6EA7E6-BAD8-464F-84C6-4DCFC5EC43FE}" dt="2024-09-25T22:02:33.377" v="1478" actId="1076"/>
          <ac:cxnSpMkLst>
            <pc:docMk/>
            <pc:sldMk cId="0" sldId="279"/>
            <ac:cxnSpMk id="39" creationId="{C3168488-D0ED-A6A7-5A86-63F827006D89}"/>
          </ac:cxnSpMkLst>
        </pc:cxnChg>
        <pc:cxnChg chg="add mod">
          <ac:chgData name="Kalina Jan (260259)" userId="a7e6ec75-d3ba-42c7-b540-e3e8914f88d5" providerId="ADAL" clId="{1A6EA7E6-BAD8-464F-84C6-4DCFC5EC43FE}" dt="2024-09-25T22:02:47.999" v="1482" actId="208"/>
          <ac:cxnSpMkLst>
            <pc:docMk/>
            <pc:sldMk cId="0" sldId="279"/>
            <ac:cxnSpMk id="40" creationId="{ED8DB687-74EB-A2FB-0AB1-BADB3513434D}"/>
          </ac:cxnSpMkLst>
        </pc:cxnChg>
        <pc:cxnChg chg="add mod">
          <ac:chgData name="Kalina Jan (260259)" userId="a7e6ec75-d3ba-42c7-b540-e3e8914f88d5" providerId="ADAL" clId="{1A6EA7E6-BAD8-464F-84C6-4DCFC5EC43FE}" dt="2024-09-25T22:02:53.202" v="1484" actId="1076"/>
          <ac:cxnSpMkLst>
            <pc:docMk/>
            <pc:sldMk cId="0" sldId="279"/>
            <ac:cxnSpMk id="42" creationId="{EDF7A2FC-B302-EF1C-7407-04E29A0CE0A5}"/>
          </ac:cxnSpMkLst>
        </pc:cxnChg>
        <pc:cxnChg chg="add mod">
          <ac:chgData name="Kalina Jan (260259)" userId="a7e6ec75-d3ba-42c7-b540-e3e8914f88d5" providerId="ADAL" clId="{1A6EA7E6-BAD8-464F-84C6-4DCFC5EC43FE}" dt="2024-09-25T22:02:57.886" v="1486" actId="1076"/>
          <ac:cxnSpMkLst>
            <pc:docMk/>
            <pc:sldMk cId="0" sldId="279"/>
            <ac:cxnSpMk id="43" creationId="{4A6B1C82-04D3-E105-A3E2-865D2B3756A2}"/>
          </ac:cxnSpMkLst>
        </pc:cxnChg>
      </pc:sldChg>
      <pc:sldChg chg="addSp modSp mod">
        <pc:chgData name="Kalina Jan (260259)" userId="a7e6ec75-d3ba-42c7-b540-e3e8914f88d5" providerId="ADAL" clId="{1A6EA7E6-BAD8-464F-84C6-4DCFC5EC43FE}" dt="2024-09-25T22:08:00.940" v="1632" actId="1076"/>
        <pc:sldMkLst>
          <pc:docMk/>
          <pc:sldMk cId="0" sldId="280"/>
        </pc:sldMkLst>
        <pc:spChg chg="mod">
          <ac:chgData name="Kalina Jan (260259)" userId="a7e6ec75-d3ba-42c7-b540-e3e8914f88d5" providerId="ADAL" clId="{1A6EA7E6-BAD8-464F-84C6-4DCFC5EC43FE}" dt="2024-09-25T22:05:20.881" v="1514" actId="14100"/>
          <ac:spMkLst>
            <pc:docMk/>
            <pc:sldMk cId="0" sldId="280"/>
            <ac:spMk id="24" creationId="{00000000-0000-0000-0000-000000000000}"/>
          </ac:spMkLst>
        </pc:spChg>
        <pc:spChg chg="add mod">
          <ac:chgData name="Kalina Jan (260259)" userId="a7e6ec75-d3ba-42c7-b540-e3e8914f88d5" providerId="ADAL" clId="{1A6EA7E6-BAD8-464F-84C6-4DCFC5EC43FE}" dt="2024-09-25T22:07:17.164" v="1579" actId="1076"/>
          <ac:spMkLst>
            <pc:docMk/>
            <pc:sldMk cId="0" sldId="280"/>
            <ac:spMk id="39" creationId="{50019859-9AFE-F0A7-3636-8BA059029F81}"/>
          </ac:spMkLst>
        </pc:spChg>
        <pc:spChg chg="add mod">
          <ac:chgData name="Kalina Jan (260259)" userId="a7e6ec75-d3ba-42c7-b540-e3e8914f88d5" providerId="ADAL" clId="{1A6EA7E6-BAD8-464F-84C6-4DCFC5EC43FE}" dt="2024-09-25T22:08:00.940" v="1632" actId="1076"/>
          <ac:spMkLst>
            <pc:docMk/>
            <pc:sldMk cId="0" sldId="280"/>
            <ac:spMk id="40" creationId="{4BF6FE41-B95B-377F-03B1-37DA70833BF7}"/>
          </ac:spMkLst>
        </pc:spChg>
      </pc:sldChg>
      <pc:sldChg chg="modSp mod">
        <pc:chgData name="Kalina Jan (260259)" userId="a7e6ec75-d3ba-42c7-b540-e3e8914f88d5" providerId="ADAL" clId="{1A6EA7E6-BAD8-464F-84C6-4DCFC5EC43FE}" dt="2024-09-25T22:12:47.120" v="1645" actId="1035"/>
        <pc:sldMkLst>
          <pc:docMk/>
          <pc:sldMk cId="0" sldId="281"/>
        </pc:sldMkLst>
        <pc:spChg chg="mod">
          <ac:chgData name="Kalina Jan (260259)" userId="a7e6ec75-d3ba-42c7-b540-e3e8914f88d5" providerId="ADAL" clId="{1A6EA7E6-BAD8-464F-84C6-4DCFC5EC43FE}" dt="2024-09-25T22:12:47.120" v="1645" actId="1035"/>
          <ac:spMkLst>
            <pc:docMk/>
            <pc:sldMk cId="0" sldId="281"/>
            <ac:spMk id="6" creationId="{00000000-0000-0000-0000-000000000000}"/>
          </ac:spMkLst>
        </pc:spChg>
      </pc:sldChg>
      <pc:sldChg chg="modSp mod">
        <pc:chgData name="Kalina Jan (260259)" userId="a7e6ec75-d3ba-42c7-b540-e3e8914f88d5" providerId="ADAL" clId="{1A6EA7E6-BAD8-464F-84C6-4DCFC5EC43FE}" dt="2024-09-25T22:12:27.256" v="1640" actId="207"/>
        <pc:sldMkLst>
          <pc:docMk/>
          <pc:sldMk cId="0" sldId="282"/>
        </pc:sldMkLst>
        <pc:spChg chg="mod">
          <ac:chgData name="Kalina Jan (260259)" userId="a7e6ec75-d3ba-42c7-b540-e3e8914f88d5" providerId="ADAL" clId="{1A6EA7E6-BAD8-464F-84C6-4DCFC5EC43FE}" dt="2024-09-25T22:12:27.256" v="1640" actId="207"/>
          <ac:spMkLst>
            <pc:docMk/>
            <pc:sldMk cId="0" sldId="282"/>
            <ac:spMk id="11" creationId="{00000000-0000-0000-0000-000000000000}"/>
          </ac:spMkLst>
        </pc:spChg>
      </pc:sldChg>
      <pc:sldChg chg="modSp mod">
        <pc:chgData name="Kalina Jan (260259)" userId="a7e6ec75-d3ba-42c7-b540-e3e8914f88d5" providerId="ADAL" clId="{1A6EA7E6-BAD8-464F-84C6-4DCFC5EC43FE}" dt="2024-09-25T22:13:26.847" v="1648" actId="1037"/>
        <pc:sldMkLst>
          <pc:docMk/>
          <pc:sldMk cId="0" sldId="283"/>
        </pc:sldMkLst>
        <pc:spChg chg="mod">
          <ac:chgData name="Kalina Jan (260259)" userId="a7e6ec75-d3ba-42c7-b540-e3e8914f88d5" providerId="ADAL" clId="{1A6EA7E6-BAD8-464F-84C6-4DCFC5EC43FE}" dt="2024-09-25T22:13:19.215" v="1646" actId="113"/>
          <ac:spMkLst>
            <pc:docMk/>
            <pc:sldMk cId="0" sldId="283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2:13:19.215" v="1646" actId="113"/>
          <ac:spMkLst>
            <pc:docMk/>
            <pc:sldMk cId="0" sldId="283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2:13:26.847" v="1648" actId="1037"/>
          <ac:spMkLst>
            <pc:docMk/>
            <pc:sldMk cId="0" sldId="283"/>
            <ac:spMk id="16" creationId="{00000000-0000-0000-0000-000000000000}"/>
          </ac:spMkLst>
        </pc:spChg>
      </pc:sldChg>
      <pc:sldChg chg="modSp mod">
        <pc:chgData name="Kalina Jan (260259)" userId="a7e6ec75-d3ba-42c7-b540-e3e8914f88d5" providerId="ADAL" clId="{1A6EA7E6-BAD8-464F-84C6-4DCFC5EC43FE}" dt="2024-09-25T22:14:29.991" v="1652" actId="113"/>
        <pc:sldMkLst>
          <pc:docMk/>
          <pc:sldMk cId="0" sldId="284"/>
        </pc:sldMkLst>
        <pc:spChg chg="mod">
          <ac:chgData name="Kalina Jan (260259)" userId="a7e6ec75-d3ba-42c7-b540-e3e8914f88d5" providerId="ADAL" clId="{1A6EA7E6-BAD8-464F-84C6-4DCFC5EC43FE}" dt="2024-09-25T22:14:29.991" v="1652" actId="113"/>
          <ac:spMkLst>
            <pc:docMk/>
            <pc:sldMk cId="0" sldId="284"/>
            <ac:spMk id="4" creationId="{00000000-0000-0000-0000-000000000000}"/>
          </ac:spMkLst>
        </pc:spChg>
      </pc:sldChg>
      <pc:sldChg chg="modSp mod">
        <pc:chgData name="Kalina Jan (260259)" userId="a7e6ec75-d3ba-42c7-b540-e3e8914f88d5" providerId="ADAL" clId="{1A6EA7E6-BAD8-464F-84C6-4DCFC5EC43FE}" dt="2024-09-25T22:21:09.292" v="1660" actId="113"/>
        <pc:sldMkLst>
          <pc:docMk/>
          <pc:sldMk cId="0" sldId="286"/>
        </pc:sldMkLst>
        <pc:spChg chg="mod">
          <ac:chgData name="Kalina Jan (260259)" userId="a7e6ec75-d3ba-42c7-b540-e3e8914f88d5" providerId="ADAL" clId="{1A6EA7E6-BAD8-464F-84C6-4DCFC5EC43FE}" dt="2024-09-25T22:20:57.213" v="1659" actId="14100"/>
          <ac:spMkLst>
            <pc:docMk/>
            <pc:sldMk cId="0" sldId="286"/>
            <ac:spMk id="6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2:21:09.292" v="1660" actId="113"/>
          <ac:spMkLst>
            <pc:docMk/>
            <pc:sldMk cId="0" sldId="286"/>
            <ac:spMk id="10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2:21:09.292" v="1660" actId="113"/>
          <ac:spMkLst>
            <pc:docMk/>
            <pc:sldMk cId="0" sldId="286"/>
            <ac:spMk id="14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2:21:09.292" v="1660" actId="113"/>
          <ac:spMkLst>
            <pc:docMk/>
            <pc:sldMk cId="0" sldId="286"/>
            <ac:spMk id="18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2:20:26.242" v="1654" actId="1036"/>
          <ac:spMkLst>
            <pc:docMk/>
            <pc:sldMk cId="0" sldId="286"/>
            <ac:spMk id="32" creationId="{00000000-0000-0000-0000-000000000000}"/>
          </ac:spMkLst>
        </pc:spChg>
        <pc:grpChg chg="mod">
          <ac:chgData name="Kalina Jan (260259)" userId="a7e6ec75-d3ba-42c7-b540-e3e8914f88d5" providerId="ADAL" clId="{1A6EA7E6-BAD8-464F-84C6-4DCFC5EC43FE}" dt="2024-09-25T22:20:36.555" v="1657" actId="14100"/>
          <ac:grpSpMkLst>
            <pc:docMk/>
            <pc:sldMk cId="0" sldId="286"/>
            <ac:grpSpMk id="3" creationId="{00000000-0000-0000-0000-000000000000}"/>
          </ac:grpSpMkLst>
        </pc:grpChg>
        <pc:grpChg chg="mod">
          <ac:chgData name="Kalina Jan (260259)" userId="a7e6ec75-d3ba-42c7-b540-e3e8914f88d5" providerId="ADAL" clId="{1A6EA7E6-BAD8-464F-84C6-4DCFC5EC43FE}" dt="2024-09-25T22:20:26.242" v="1654" actId="1036"/>
          <ac:grpSpMkLst>
            <pc:docMk/>
            <pc:sldMk cId="0" sldId="286"/>
            <ac:grpSpMk id="7" creationId="{00000000-0000-0000-0000-000000000000}"/>
          </ac:grpSpMkLst>
        </pc:grpChg>
        <pc:grpChg chg="mod">
          <ac:chgData name="Kalina Jan (260259)" userId="a7e6ec75-d3ba-42c7-b540-e3e8914f88d5" providerId="ADAL" clId="{1A6EA7E6-BAD8-464F-84C6-4DCFC5EC43FE}" dt="2024-09-25T22:20:26.242" v="1654" actId="1036"/>
          <ac:grpSpMkLst>
            <pc:docMk/>
            <pc:sldMk cId="0" sldId="286"/>
            <ac:grpSpMk id="11" creationId="{00000000-0000-0000-0000-000000000000}"/>
          </ac:grpSpMkLst>
        </pc:grpChg>
        <pc:grpChg chg="mod">
          <ac:chgData name="Kalina Jan (260259)" userId="a7e6ec75-d3ba-42c7-b540-e3e8914f88d5" providerId="ADAL" clId="{1A6EA7E6-BAD8-464F-84C6-4DCFC5EC43FE}" dt="2024-09-25T22:20:26.242" v="1654" actId="1036"/>
          <ac:grpSpMkLst>
            <pc:docMk/>
            <pc:sldMk cId="0" sldId="286"/>
            <ac:grpSpMk id="15" creationId="{00000000-0000-0000-0000-000000000000}"/>
          </ac:grpSpMkLst>
        </pc:grpChg>
        <pc:grpChg chg="mod">
          <ac:chgData name="Kalina Jan (260259)" userId="a7e6ec75-d3ba-42c7-b540-e3e8914f88d5" providerId="ADAL" clId="{1A6EA7E6-BAD8-464F-84C6-4DCFC5EC43FE}" dt="2024-09-25T22:20:26.242" v="1654" actId="1036"/>
          <ac:grpSpMkLst>
            <pc:docMk/>
            <pc:sldMk cId="0" sldId="286"/>
            <ac:grpSpMk id="19" creationId="{00000000-0000-0000-0000-000000000000}"/>
          </ac:grpSpMkLst>
        </pc:grpChg>
      </pc:sldChg>
      <pc:sldChg chg="modSp mod">
        <pc:chgData name="Kalina Jan (260259)" userId="a7e6ec75-d3ba-42c7-b540-e3e8914f88d5" providerId="ADAL" clId="{1A6EA7E6-BAD8-464F-84C6-4DCFC5EC43FE}" dt="2024-09-25T22:22:12.808" v="1667" actId="14100"/>
        <pc:sldMkLst>
          <pc:docMk/>
          <pc:sldMk cId="0" sldId="287"/>
        </pc:sldMkLst>
        <pc:spChg chg="mod">
          <ac:chgData name="Kalina Jan (260259)" userId="a7e6ec75-d3ba-42c7-b540-e3e8914f88d5" providerId="ADAL" clId="{1A6EA7E6-BAD8-464F-84C6-4DCFC5EC43FE}" dt="2024-09-25T22:22:12.808" v="1667" actId="14100"/>
          <ac:spMkLst>
            <pc:docMk/>
            <pc:sldMk cId="0" sldId="287"/>
            <ac:spMk id="6" creationId="{00000000-0000-0000-0000-000000000000}"/>
          </ac:spMkLst>
        </pc:spChg>
      </pc:sldChg>
      <pc:sldChg chg="addSp delSp modSp mod">
        <pc:chgData name="Kalina Jan (260259)" userId="a7e6ec75-d3ba-42c7-b540-e3e8914f88d5" providerId="ADAL" clId="{1A6EA7E6-BAD8-464F-84C6-4DCFC5EC43FE}" dt="2024-09-25T22:31:29.760" v="1936" actId="1076"/>
        <pc:sldMkLst>
          <pc:docMk/>
          <pc:sldMk cId="0" sldId="288"/>
        </pc:sldMkLst>
        <pc:spChg chg="mod">
          <ac:chgData name="Kalina Jan (260259)" userId="a7e6ec75-d3ba-42c7-b540-e3e8914f88d5" providerId="ADAL" clId="{1A6EA7E6-BAD8-464F-84C6-4DCFC5EC43FE}" dt="2024-09-25T22:30:28.846" v="1847" actId="20577"/>
          <ac:spMkLst>
            <pc:docMk/>
            <pc:sldMk cId="0" sldId="288"/>
            <ac:spMk id="6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5T22:29:52.458" v="1846" actId="20577"/>
          <ac:spMkLst>
            <pc:docMk/>
            <pc:sldMk cId="0" sldId="288"/>
            <ac:spMk id="18" creationId="{00000000-0000-0000-0000-000000000000}"/>
          </ac:spMkLst>
        </pc:spChg>
        <pc:spChg chg="add del mod">
          <ac:chgData name="Kalina Jan (260259)" userId="a7e6ec75-d3ba-42c7-b540-e3e8914f88d5" providerId="ADAL" clId="{1A6EA7E6-BAD8-464F-84C6-4DCFC5EC43FE}" dt="2024-09-25T22:27:34.994" v="1759" actId="478"/>
          <ac:spMkLst>
            <pc:docMk/>
            <pc:sldMk cId="0" sldId="288"/>
            <ac:spMk id="24" creationId="{63A329DC-321D-3849-B93C-38D35513ED4C}"/>
          </ac:spMkLst>
        </pc:spChg>
        <pc:spChg chg="add mod">
          <ac:chgData name="Kalina Jan (260259)" userId="a7e6ec75-d3ba-42c7-b540-e3e8914f88d5" providerId="ADAL" clId="{1A6EA7E6-BAD8-464F-84C6-4DCFC5EC43FE}" dt="2024-09-25T22:29:24.401" v="1842" actId="20577"/>
          <ac:spMkLst>
            <pc:docMk/>
            <pc:sldMk cId="0" sldId="288"/>
            <ac:spMk id="26" creationId="{284C0273-873B-290C-62ED-5089C51305CA}"/>
          </ac:spMkLst>
        </pc:spChg>
        <pc:spChg chg="add mod">
          <ac:chgData name="Kalina Jan (260259)" userId="a7e6ec75-d3ba-42c7-b540-e3e8914f88d5" providerId="ADAL" clId="{1A6EA7E6-BAD8-464F-84C6-4DCFC5EC43FE}" dt="2024-09-25T22:31:29.760" v="1936" actId="1076"/>
          <ac:spMkLst>
            <pc:docMk/>
            <pc:sldMk cId="0" sldId="288"/>
            <ac:spMk id="27" creationId="{BF39F0F5-D530-3FA5-0CAD-680D0EB3814D}"/>
          </ac:spMkLst>
        </pc:spChg>
      </pc:sldChg>
      <pc:sldChg chg="modSp mod">
        <pc:chgData name="Kalina Jan (260259)" userId="a7e6ec75-d3ba-42c7-b540-e3e8914f88d5" providerId="ADAL" clId="{1A6EA7E6-BAD8-464F-84C6-4DCFC5EC43FE}" dt="2024-09-25T22:33:27.758" v="1942" actId="207"/>
        <pc:sldMkLst>
          <pc:docMk/>
          <pc:sldMk cId="0" sldId="289"/>
        </pc:sldMkLst>
        <pc:spChg chg="mod">
          <ac:chgData name="Kalina Jan (260259)" userId="a7e6ec75-d3ba-42c7-b540-e3e8914f88d5" providerId="ADAL" clId="{1A6EA7E6-BAD8-464F-84C6-4DCFC5EC43FE}" dt="2024-09-25T22:33:27.758" v="1942" actId="207"/>
          <ac:spMkLst>
            <pc:docMk/>
            <pc:sldMk cId="0" sldId="289"/>
            <ac:spMk id="6" creationId="{00000000-0000-0000-0000-000000000000}"/>
          </ac:spMkLst>
        </pc:spChg>
      </pc:sldChg>
      <pc:sldChg chg="modSp mod">
        <pc:chgData name="Kalina Jan (260259)" userId="a7e6ec75-d3ba-42c7-b540-e3e8914f88d5" providerId="ADAL" clId="{1A6EA7E6-BAD8-464F-84C6-4DCFC5EC43FE}" dt="2024-09-27T15:03:46.542" v="1950" actId="207"/>
        <pc:sldMkLst>
          <pc:docMk/>
          <pc:sldMk cId="0" sldId="290"/>
        </pc:sldMkLst>
        <pc:spChg chg="mod">
          <ac:chgData name="Kalina Jan (260259)" userId="a7e6ec75-d3ba-42c7-b540-e3e8914f88d5" providerId="ADAL" clId="{1A6EA7E6-BAD8-464F-84C6-4DCFC5EC43FE}" dt="2024-09-27T15:03:46.542" v="1950" actId="207"/>
          <ac:spMkLst>
            <pc:docMk/>
            <pc:sldMk cId="0" sldId="290"/>
            <ac:spMk id="6" creationId="{00000000-0000-0000-0000-000000000000}"/>
          </ac:spMkLst>
        </pc:spChg>
      </pc:sldChg>
      <pc:sldChg chg="modSp mod">
        <pc:chgData name="Kalina Jan (260259)" userId="a7e6ec75-d3ba-42c7-b540-e3e8914f88d5" providerId="ADAL" clId="{1A6EA7E6-BAD8-464F-84C6-4DCFC5EC43FE}" dt="2024-09-27T15:22:02.791" v="2115" actId="20577"/>
        <pc:sldMkLst>
          <pc:docMk/>
          <pc:sldMk cId="0" sldId="291"/>
        </pc:sldMkLst>
        <pc:spChg chg="mod">
          <ac:chgData name="Kalina Jan (260259)" userId="a7e6ec75-d3ba-42c7-b540-e3e8914f88d5" providerId="ADAL" clId="{1A6EA7E6-BAD8-464F-84C6-4DCFC5EC43FE}" dt="2024-09-27T15:22:02.791" v="2115" actId="20577"/>
          <ac:spMkLst>
            <pc:docMk/>
            <pc:sldMk cId="0" sldId="291"/>
            <ac:spMk id="16" creationId="{00000000-0000-0000-0000-000000000000}"/>
          </ac:spMkLst>
        </pc:spChg>
      </pc:sldChg>
      <pc:sldChg chg="modSp mod">
        <pc:chgData name="Kalina Jan (260259)" userId="a7e6ec75-d3ba-42c7-b540-e3e8914f88d5" providerId="ADAL" clId="{1A6EA7E6-BAD8-464F-84C6-4DCFC5EC43FE}" dt="2024-09-27T14:57:38.525" v="1944" actId="113"/>
        <pc:sldMkLst>
          <pc:docMk/>
          <pc:sldMk cId="0" sldId="292"/>
        </pc:sldMkLst>
        <pc:spChg chg="mod">
          <ac:chgData name="Kalina Jan (260259)" userId="a7e6ec75-d3ba-42c7-b540-e3e8914f88d5" providerId="ADAL" clId="{1A6EA7E6-BAD8-464F-84C6-4DCFC5EC43FE}" dt="2024-09-27T14:57:38.525" v="1944" actId="113"/>
          <ac:spMkLst>
            <pc:docMk/>
            <pc:sldMk cId="0" sldId="292"/>
            <ac:spMk id="9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7T14:57:38.525" v="1944" actId="113"/>
          <ac:spMkLst>
            <pc:docMk/>
            <pc:sldMk cId="0" sldId="292"/>
            <ac:spMk id="13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7T14:57:38.525" v="1944" actId="113"/>
          <ac:spMkLst>
            <pc:docMk/>
            <pc:sldMk cId="0" sldId="292"/>
            <ac:spMk id="17" creationId="{00000000-0000-0000-0000-000000000000}"/>
          </ac:spMkLst>
        </pc:spChg>
      </pc:sldChg>
      <pc:sldChg chg="addSp delSp modSp mod">
        <pc:chgData name="Kalina Jan (260259)" userId="a7e6ec75-d3ba-42c7-b540-e3e8914f88d5" providerId="ADAL" clId="{1A6EA7E6-BAD8-464F-84C6-4DCFC5EC43FE}" dt="2024-09-27T15:11:51.462" v="2011" actId="1037"/>
        <pc:sldMkLst>
          <pc:docMk/>
          <pc:sldMk cId="0" sldId="293"/>
        </pc:sldMkLst>
        <pc:spChg chg="del">
          <ac:chgData name="Kalina Jan (260259)" userId="a7e6ec75-d3ba-42c7-b540-e3e8914f88d5" providerId="ADAL" clId="{1A6EA7E6-BAD8-464F-84C6-4DCFC5EC43FE}" dt="2024-09-27T15:09:30.704" v="1951" actId="478"/>
          <ac:spMkLst>
            <pc:docMk/>
            <pc:sldMk cId="0" sldId="293"/>
            <ac:spMk id="10" creationId="{00000000-0000-0000-0000-000000000000}"/>
          </ac:spMkLst>
        </pc:spChg>
        <pc:spChg chg="del">
          <ac:chgData name="Kalina Jan (260259)" userId="a7e6ec75-d3ba-42c7-b540-e3e8914f88d5" providerId="ADAL" clId="{1A6EA7E6-BAD8-464F-84C6-4DCFC5EC43FE}" dt="2024-09-27T15:09:30.704" v="1951" actId="478"/>
          <ac:spMkLst>
            <pc:docMk/>
            <pc:sldMk cId="0" sldId="293"/>
            <ac:spMk id="12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7T15:10:59.183" v="1955" actId="113"/>
          <ac:spMkLst>
            <pc:docMk/>
            <pc:sldMk cId="0" sldId="293"/>
            <ac:spMk id="14" creationId="{00000000-0000-0000-0000-000000000000}"/>
          </ac:spMkLst>
        </pc:spChg>
        <pc:spChg chg="add mod">
          <ac:chgData name="Kalina Jan (260259)" userId="a7e6ec75-d3ba-42c7-b540-e3e8914f88d5" providerId="ADAL" clId="{1A6EA7E6-BAD8-464F-84C6-4DCFC5EC43FE}" dt="2024-09-27T15:11:51.462" v="2011" actId="1037"/>
          <ac:spMkLst>
            <pc:docMk/>
            <pc:sldMk cId="0" sldId="293"/>
            <ac:spMk id="18" creationId="{FEC3D4B2-7907-6B69-59D4-63A33B276262}"/>
          </ac:spMkLst>
        </pc:spChg>
        <pc:picChg chg="add mod">
          <ac:chgData name="Kalina Jan (260259)" userId="a7e6ec75-d3ba-42c7-b540-e3e8914f88d5" providerId="ADAL" clId="{1A6EA7E6-BAD8-464F-84C6-4DCFC5EC43FE}" dt="2024-09-27T15:09:39.404" v="1953" actId="1076"/>
          <ac:picMkLst>
            <pc:docMk/>
            <pc:sldMk cId="0" sldId="293"/>
            <ac:picMk id="17" creationId="{133E0BE7-90DE-5C9F-92ED-6C657DA83B19}"/>
          </ac:picMkLst>
        </pc:picChg>
      </pc:sldChg>
      <pc:sldChg chg="addSp modSp mod">
        <pc:chgData name="Kalina Jan (260259)" userId="a7e6ec75-d3ba-42c7-b540-e3e8914f88d5" providerId="ADAL" clId="{1A6EA7E6-BAD8-464F-84C6-4DCFC5EC43FE}" dt="2024-09-27T15:17:29.851" v="2097" actId="1076"/>
        <pc:sldMkLst>
          <pc:docMk/>
          <pc:sldMk cId="0" sldId="294"/>
        </pc:sldMkLst>
        <pc:spChg chg="mod">
          <ac:chgData name="Kalina Jan (260259)" userId="a7e6ec75-d3ba-42c7-b540-e3e8914f88d5" providerId="ADAL" clId="{1A6EA7E6-BAD8-464F-84C6-4DCFC5EC43FE}" dt="2024-09-27T15:14:09.517" v="2026" actId="1038"/>
          <ac:spMkLst>
            <pc:docMk/>
            <pc:sldMk cId="0" sldId="294"/>
            <ac:spMk id="8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7T15:15:12.359" v="2027" actId="14100"/>
          <ac:spMkLst>
            <pc:docMk/>
            <pc:sldMk cId="0" sldId="294"/>
            <ac:spMk id="16" creationId="{00000000-0000-0000-0000-000000000000}"/>
          </ac:spMkLst>
        </pc:spChg>
        <pc:spChg chg="add mod">
          <ac:chgData name="Kalina Jan (260259)" userId="a7e6ec75-d3ba-42c7-b540-e3e8914f88d5" providerId="ADAL" clId="{1A6EA7E6-BAD8-464F-84C6-4DCFC5EC43FE}" dt="2024-09-27T15:16:56.893" v="2078" actId="1076"/>
          <ac:spMkLst>
            <pc:docMk/>
            <pc:sldMk cId="0" sldId="294"/>
            <ac:spMk id="53" creationId="{727236FD-63C5-7AEE-B9AF-FE7E0D68088B}"/>
          </ac:spMkLst>
        </pc:spChg>
        <pc:spChg chg="add mod">
          <ac:chgData name="Kalina Jan (260259)" userId="a7e6ec75-d3ba-42c7-b540-e3e8914f88d5" providerId="ADAL" clId="{1A6EA7E6-BAD8-464F-84C6-4DCFC5EC43FE}" dt="2024-09-27T15:17:29.851" v="2097" actId="1076"/>
          <ac:spMkLst>
            <pc:docMk/>
            <pc:sldMk cId="0" sldId="294"/>
            <ac:spMk id="54" creationId="{04204BFA-121A-620B-F208-59D50E10550C}"/>
          </ac:spMkLst>
        </pc:spChg>
      </pc:sldChg>
      <pc:sldChg chg="modSp mod">
        <pc:chgData name="Kalina Jan (260259)" userId="a7e6ec75-d3ba-42c7-b540-e3e8914f88d5" providerId="ADAL" clId="{1A6EA7E6-BAD8-464F-84C6-4DCFC5EC43FE}" dt="2024-09-27T15:17:50.169" v="2102" actId="14100"/>
        <pc:sldMkLst>
          <pc:docMk/>
          <pc:sldMk cId="0" sldId="295"/>
        </pc:sldMkLst>
        <pc:spChg chg="mod">
          <ac:chgData name="Kalina Jan (260259)" userId="a7e6ec75-d3ba-42c7-b540-e3e8914f88d5" providerId="ADAL" clId="{1A6EA7E6-BAD8-464F-84C6-4DCFC5EC43FE}" dt="2024-09-27T15:17:50.169" v="2102" actId="14100"/>
          <ac:spMkLst>
            <pc:docMk/>
            <pc:sldMk cId="0" sldId="295"/>
            <ac:spMk id="2" creationId="{00000000-0000-0000-0000-000000000000}"/>
          </ac:spMkLst>
        </pc:spChg>
      </pc:sldChg>
      <pc:sldChg chg="modSp mod">
        <pc:chgData name="Kalina Jan (260259)" userId="a7e6ec75-d3ba-42c7-b540-e3e8914f88d5" providerId="ADAL" clId="{1A6EA7E6-BAD8-464F-84C6-4DCFC5EC43FE}" dt="2024-09-27T15:21:27.368" v="2107" actId="115"/>
        <pc:sldMkLst>
          <pc:docMk/>
          <pc:sldMk cId="0" sldId="296"/>
        </pc:sldMkLst>
        <pc:spChg chg="mod">
          <ac:chgData name="Kalina Jan (260259)" userId="a7e6ec75-d3ba-42c7-b540-e3e8914f88d5" providerId="ADAL" clId="{1A6EA7E6-BAD8-464F-84C6-4DCFC5EC43FE}" dt="2024-09-27T15:18:06.846" v="2106" actId="404"/>
          <ac:spMkLst>
            <pc:docMk/>
            <pc:sldMk cId="0" sldId="296"/>
            <ac:spMk id="15" creationId="{00000000-0000-0000-0000-000000000000}"/>
          </ac:spMkLst>
        </pc:spChg>
        <pc:spChg chg="mod">
          <ac:chgData name="Kalina Jan (260259)" userId="a7e6ec75-d3ba-42c7-b540-e3e8914f88d5" providerId="ADAL" clId="{1A6EA7E6-BAD8-464F-84C6-4DCFC5EC43FE}" dt="2024-09-27T15:21:27.368" v="2107" actId="115"/>
          <ac:spMkLst>
            <pc:docMk/>
            <pc:sldMk cId="0" sldId="296"/>
            <ac:spMk id="56" creationId="{00000000-0000-0000-0000-000000000000}"/>
          </ac:spMkLst>
        </pc:spChg>
      </pc:sldChg>
      <pc:sldChg chg="modSp mod">
        <pc:chgData name="Kalina Jan (260259)" userId="a7e6ec75-d3ba-42c7-b540-e3e8914f88d5" providerId="ADAL" clId="{1A6EA7E6-BAD8-464F-84C6-4DCFC5EC43FE}" dt="2024-09-27T15:28:20.881" v="2116" actId="115"/>
        <pc:sldMkLst>
          <pc:docMk/>
          <pc:sldMk cId="0" sldId="297"/>
        </pc:sldMkLst>
        <pc:spChg chg="mod">
          <ac:chgData name="Kalina Jan (260259)" userId="a7e6ec75-d3ba-42c7-b540-e3e8914f88d5" providerId="ADAL" clId="{1A6EA7E6-BAD8-464F-84C6-4DCFC5EC43FE}" dt="2024-09-27T15:28:20.881" v="2116" actId="115"/>
          <ac:spMkLst>
            <pc:docMk/>
            <pc:sldMk cId="0" sldId="297"/>
            <ac:spMk id="2" creationId="{00000000-0000-0000-0000-000000000000}"/>
          </ac:spMkLst>
        </pc:spChg>
      </pc:sldChg>
      <pc:sldChg chg="modSp mod">
        <pc:chgData name="Kalina Jan (260259)" userId="a7e6ec75-d3ba-42c7-b540-e3e8914f88d5" providerId="ADAL" clId="{1A6EA7E6-BAD8-464F-84C6-4DCFC5EC43FE}" dt="2024-09-27T16:28:25.536" v="2119" actId="948"/>
        <pc:sldMkLst>
          <pc:docMk/>
          <pc:sldMk cId="0" sldId="301"/>
        </pc:sldMkLst>
        <pc:spChg chg="mod">
          <ac:chgData name="Kalina Jan (260259)" userId="a7e6ec75-d3ba-42c7-b540-e3e8914f88d5" providerId="ADAL" clId="{1A6EA7E6-BAD8-464F-84C6-4DCFC5EC43FE}" dt="2024-09-27T16:28:25.536" v="2119" actId="948"/>
          <ac:spMkLst>
            <pc:docMk/>
            <pc:sldMk cId="0" sldId="301"/>
            <ac:spMk id="39" creationId="{00000000-0000-0000-0000-000000000000}"/>
          </ac:spMkLst>
        </pc:spChg>
      </pc:sldChg>
      <pc:sldChg chg="addSp modSp mod">
        <pc:chgData name="Kalina Jan (260259)" userId="a7e6ec75-d3ba-42c7-b540-e3e8914f88d5" providerId="ADAL" clId="{1A6EA7E6-BAD8-464F-84C6-4DCFC5EC43FE}" dt="2024-09-27T16:43:30.533" v="2149" actId="1076"/>
        <pc:sldMkLst>
          <pc:docMk/>
          <pc:sldMk cId="0" sldId="303"/>
        </pc:sldMkLst>
        <pc:spChg chg="add mod">
          <ac:chgData name="Kalina Jan (260259)" userId="a7e6ec75-d3ba-42c7-b540-e3e8914f88d5" providerId="ADAL" clId="{1A6EA7E6-BAD8-464F-84C6-4DCFC5EC43FE}" dt="2024-09-27T16:43:30.533" v="2149" actId="1076"/>
          <ac:spMkLst>
            <pc:docMk/>
            <pc:sldMk cId="0" sldId="303"/>
            <ac:spMk id="33" creationId="{78871DAE-0A47-336C-281D-AB6A222B9ED6}"/>
          </ac:spMkLst>
        </pc:spChg>
      </pc:sldChg>
      <pc:sldChg chg="addSp modSp mod">
        <pc:chgData name="Kalina Jan (260259)" userId="a7e6ec75-d3ba-42c7-b540-e3e8914f88d5" providerId="ADAL" clId="{1A6EA7E6-BAD8-464F-84C6-4DCFC5EC43FE}" dt="2024-09-27T16:51:48.700" v="2225" actId="14100"/>
        <pc:sldMkLst>
          <pc:docMk/>
          <pc:sldMk cId="0" sldId="305"/>
        </pc:sldMkLst>
        <pc:spChg chg="mod">
          <ac:chgData name="Kalina Jan (260259)" userId="a7e6ec75-d3ba-42c7-b540-e3e8914f88d5" providerId="ADAL" clId="{1A6EA7E6-BAD8-464F-84C6-4DCFC5EC43FE}" dt="2024-09-27T16:51:03.039" v="2213" actId="113"/>
          <ac:spMkLst>
            <pc:docMk/>
            <pc:sldMk cId="0" sldId="305"/>
            <ac:spMk id="17" creationId="{00000000-0000-0000-0000-000000000000}"/>
          </ac:spMkLst>
        </pc:spChg>
        <pc:spChg chg="add mod">
          <ac:chgData name="Kalina Jan (260259)" userId="a7e6ec75-d3ba-42c7-b540-e3e8914f88d5" providerId="ADAL" clId="{1A6EA7E6-BAD8-464F-84C6-4DCFC5EC43FE}" dt="2024-09-27T16:51:48.700" v="2225" actId="14100"/>
          <ac:spMkLst>
            <pc:docMk/>
            <pc:sldMk cId="0" sldId="305"/>
            <ac:spMk id="19" creationId="{454B5013-8D6C-0053-A374-B1509AFE5B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0C67A5-A845-4FF5-AAC8-F28A1496F033}" type="datetimeFigureOut">
              <a:rPr lang="cs-CZ" smtClean="0"/>
              <a:t>27.09.2024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3541713" y="944563"/>
            <a:ext cx="3609975" cy="25511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1069975" y="3636963"/>
            <a:ext cx="8553450" cy="29749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6057900" y="717708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E27B5B-7E76-425D-BF4E-83C640945F0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723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E27B5B-7E76-425D-BF4E-83C640945F0C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9615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89540" y="2757016"/>
            <a:ext cx="3764915" cy="46615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48285" y="2794507"/>
            <a:ext cx="2907665" cy="4423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65157" y="504443"/>
            <a:ext cx="8564880" cy="756285"/>
          </a:xfrm>
          <a:custGeom>
            <a:avLst/>
            <a:gdLst/>
            <a:ahLst/>
            <a:cxnLst/>
            <a:rect l="l" t="t" r="r" b="b"/>
            <a:pathLst>
              <a:path w="8564880" h="756285">
                <a:moveTo>
                  <a:pt x="8564879" y="755903"/>
                </a:moveTo>
                <a:lnTo>
                  <a:pt x="8564879" y="0"/>
                </a:lnTo>
                <a:lnTo>
                  <a:pt x="0" y="0"/>
                </a:lnTo>
                <a:lnTo>
                  <a:pt x="0" y="755903"/>
                </a:lnTo>
                <a:lnTo>
                  <a:pt x="8564879" y="755903"/>
                </a:lnTo>
                <a:close/>
              </a:path>
            </a:pathLst>
          </a:custGeom>
          <a:solidFill>
            <a:srgbClr val="CC98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5345" y="483108"/>
            <a:ext cx="8606155" cy="798830"/>
          </a:xfrm>
          <a:custGeom>
            <a:avLst/>
            <a:gdLst/>
            <a:ahLst/>
            <a:cxnLst/>
            <a:rect l="l" t="t" r="r" b="b"/>
            <a:pathLst>
              <a:path w="8606155" h="798830">
                <a:moveTo>
                  <a:pt x="8606025" y="798576"/>
                </a:moveTo>
                <a:lnTo>
                  <a:pt x="8606025" y="0"/>
                </a:lnTo>
                <a:lnTo>
                  <a:pt x="0" y="0"/>
                </a:lnTo>
                <a:lnTo>
                  <a:pt x="0" y="798576"/>
                </a:lnTo>
                <a:lnTo>
                  <a:pt x="19812" y="798576"/>
                </a:lnTo>
                <a:lnTo>
                  <a:pt x="19812" y="42672"/>
                </a:lnTo>
                <a:lnTo>
                  <a:pt x="41148" y="21336"/>
                </a:lnTo>
                <a:lnTo>
                  <a:pt x="41148" y="42672"/>
                </a:lnTo>
                <a:lnTo>
                  <a:pt x="8563353" y="42672"/>
                </a:lnTo>
                <a:lnTo>
                  <a:pt x="8563353" y="21336"/>
                </a:lnTo>
                <a:lnTo>
                  <a:pt x="8584689" y="42672"/>
                </a:lnTo>
                <a:lnTo>
                  <a:pt x="8584689" y="798576"/>
                </a:lnTo>
                <a:lnTo>
                  <a:pt x="8606025" y="798576"/>
                </a:lnTo>
                <a:close/>
              </a:path>
              <a:path w="8606155" h="798830">
                <a:moveTo>
                  <a:pt x="41148" y="42672"/>
                </a:moveTo>
                <a:lnTo>
                  <a:pt x="41148" y="21336"/>
                </a:lnTo>
                <a:lnTo>
                  <a:pt x="19812" y="42672"/>
                </a:lnTo>
                <a:lnTo>
                  <a:pt x="41148" y="42672"/>
                </a:lnTo>
                <a:close/>
              </a:path>
              <a:path w="8606155" h="798830">
                <a:moveTo>
                  <a:pt x="41148" y="755904"/>
                </a:moveTo>
                <a:lnTo>
                  <a:pt x="41148" y="42672"/>
                </a:lnTo>
                <a:lnTo>
                  <a:pt x="19812" y="42672"/>
                </a:lnTo>
                <a:lnTo>
                  <a:pt x="19812" y="755904"/>
                </a:lnTo>
                <a:lnTo>
                  <a:pt x="41148" y="755904"/>
                </a:lnTo>
                <a:close/>
              </a:path>
              <a:path w="8606155" h="798830">
                <a:moveTo>
                  <a:pt x="8584689" y="755904"/>
                </a:moveTo>
                <a:lnTo>
                  <a:pt x="19812" y="755904"/>
                </a:lnTo>
                <a:lnTo>
                  <a:pt x="41148" y="777240"/>
                </a:lnTo>
                <a:lnTo>
                  <a:pt x="41148" y="798576"/>
                </a:lnTo>
                <a:lnTo>
                  <a:pt x="8563353" y="798576"/>
                </a:lnTo>
                <a:lnTo>
                  <a:pt x="8563353" y="777240"/>
                </a:lnTo>
                <a:lnTo>
                  <a:pt x="8584689" y="755904"/>
                </a:lnTo>
                <a:close/>
              </a:path>
              <a:path w="8606155" h="798830">
                <a:moveTo>
                  <a:pt x="41148" y="798576"/>
                </a:moveTo>
                <a:lnTo>
                  <a:pt x="41148" y="777240"/>
                </a:lnTo>
                <a:lnTo>
                  <a:pt x="19812" y="755904"/>
                </a:lnTo>
                <a:lnTo>
                  <a:pt x="19812" y="798576"/>
                </a:lnTo>
                <a:lnTo>
                  <a:pt x="41148" y="798576"/>
                </a:lnTo>
                <a:close/>
              </a:path>
              <a:path w="8606155" h="798830">
                <a:moveTo>
                  <a:pt x="8584689" y="42672"/>
                </a:moveTo>
                <a:lnTo>
                  <a:pt x="8563353" y="21336"/>
                </a:lnTo>
                <a:lnTo>
                  <a:pt x="8563353" y="42672"/>
                </a:lnTo>
                <a:lnTo>
                  <a:pt x="8584689" y="42672"/>
                </a:lnTo>
                <a:close/>
              </a:path>
              <a:path w="8606155" h="798830">
                <a:moveTo>
                  <a:pt x="8584689" y="755904"/>
                </a:moveTo>
                <a:lnTo>
                  <a:pt x="8584689" y="42672"/>
                </a:lnTo>
                <a:lnTo>
                  <a:pt x="8563353" y="42672"/>
                </a:lnTo>
                <a:lnTo>
                  <a:pt x="8563353" y="755904"/>
                </a:lnTo>
                <a:lnTo>
                  <a:pt x="8584689" y="755904"/>
                </a:lnTo>
                <a:close/>
              </a:path>
              <a:path w="8606155" h="798830">
                <a:moveTo>
                  <a:pt x="8584689" y="798576"/>
                </a:moveTo>
                <a:lnTo>
                  <a:pt x="8584689" y="755904"/>
                </a:lnTo>
                <a:lnTo>
                  <a:pt x="8563353" y="777240"/>
                </a:lnTo>
                <a:lnTo>
                  <a:pt x="8563353" y="798576"/>
                </a:lnTo>
                <a:lnTo>
                  <a:pt x="8584689" y="798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02748" y="487172"/>
            <a:ext cx="8486140" cy="748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3825" y="1281175"/>
            <a:ext cx="9019540" cy="3575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3085" y="2140711"/>
            <a:ext cx="7745730" cy="30480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6600" b="1" dirty="0">
                <a:solidFill>
                  <a:srgbClr val="3232CC"/>
                </a:solidFill>
                <a:latin typeface="Times New Roman"/>
                <a:cs typeface="Times New Roman"/>
              </a:rPr>
              <a:t>Kapitola</a:t>
            </a:r>
            <a:r>
              <a:rPr sz="660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6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VI.</a:t>
            </a:r>
            <a:endParaRPr sz="6600">
              <a:latin typeface="Times New Roman"/>
              <a:cs typeface="Times New Roman"/>
            </a:endParaRPr>
          </a:p>
          <a:p>
            <a:pPr marL="12700" marR="5080" indent="-1905" algn="ctr">
              <a:lnSpc>
                <a:spcPts val="7930"/>
              </a:lnSpc>
              <a:spcBef>
                <a:spcPts val="105"/>
              </a:spcBef>
            </a:pPr>
            <a:r>
              <a:rPr sz="6600" b="1" dirty="0">
                <a:solidFill>
                  <a:srgbClr val="3232CC"/>
                </a:solidFill>
                <a:latin typeface="Times New Roman"/>
                <a:cs typeface="Times New Roman"/>
              </a:rPr>
              <a:t>Modely</a:t>
            </a:r>
            <a:r>
              <a:rPr sz="660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 pro </a:t>
            </a:r>
            <a:r>
              <a:rPr sz="6600" b="1" dirty="0">
                <a:solidFill>
                  <a:srgbClr val="3232CC"/>
                </a:solidFill>
                <a:latin typeface="Times New Roman"/>
                <a:cs typeface="Times New Roman"/>
              </a:rPr>
              <a:t>bezkontextové</a:t>
            </a:r>
            <a:r>
              <a:rPr sz="6600" b="1" spc="-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6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jazyky</a:t>
            </a:r>
            <a:endParaRPr sz="6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93523" y="26923"/>
            <a:ext cx="6216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20" dirty="0"/>
              <a:t>1/50</a:t>
            </a:r>
            <a:endParaRPr sz="2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0078" y="3674364"/>
            <a:ext cx="4241800" cy="3484245"/>
            <a:chOff x="5410078" y="3674364"/>
            <a:chExt cx="4241800" cy="3484245"/>
          </a:xfrm>
        </p:grpSpPr>
        <p:sp>
          <p:nvSpPr>
            <p:cNvPr id="3" name="object 3"/>
            <p:cNvSpPr/>
            <p:nvPr/>
          </p:nvSpPr>
          <p:spPr>
            <a:xfrm>
              <a:off x="5431414" y="3695699"/>
              <a:ext cx="4198620" cy="3441700"/>
            </a:xfrm>
            <a:custGeom>
              <a:avLst/>
              <a:gdLst/>
              <a:ahLst/>
              <a:cxnLst/>
              <a:rect l="l" t="t" r="r" b="b"/>
              <a:pathLst>
                <a:path w="4198620" h="3441700">
                  <a:moveTo>
                    <a:pt x="4198619" y="3441191"/>
                  </a:moveTo>
                  <a:lnTo>
                    <a:pt x="4198619" y="0"/>
                  </a:lnTo>
                  <a:lnTo>
                    <a:pt x="0" y="0"/>
                  </a:lnTo>
                  <a:lnTo>
                    <a:pt x="0" y="3441191"/>
                  </a:lnTo>
                  <a:lnTo>
                    <a:pt x="4198619" y="34411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0078" y="3674364"/>
              <a:ext cx="4241800" cy="3484245"/>
            </a:xfrm>
            <a:custGeom>
              <a:avLst/>
              <a:gdLst/>
              <a:ahLst/>
              <a:cxnLst/>
              <a:rect l="l" t="t" r="r" b="b"/>
              <a:pathLst>
                <a:path w="4241800" h="3484245">
                  <a:moveTo>
                    <a:pt x="4241292" y="3483864"/>
                  </a:moveTo>
                  <a:lnTo>
                    <a:pt x="4241292" y="0"/>
                  </a:lnTo>
                  <a:lnTo>
                    <a:pt x="0" y="0"/>
                  </a:lnTo>
                  <a:lnTo>
                    <a:pt x="0" y="3483864"/>
                  </a:lnTo>
                  <a:lnTo>
                    <a:pt x="21336" y="3483864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198620" y="41148"/>
                  </a:lnTo>
                  <a:lnTo>
                    <a:pt x="4198620" y="21336"/>
                  </a:lnTo>
                  <a:lnTo>
                    <a:pt x="4219956" y="41148"/>
                  </a:lnTo>
                  <a:lnTo>
                    <a:pt x="4219956" y="3483864"/>
                  </a:lnTo>
                  <a:lnTo>
                    <a:pt x="4241292" y="3483864"/>
                  </a:lnTo>
                  <a:close/>
                </a:path>
                <a:path w="4241800" h="3484245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241800" h="3484245">
                  <a:moveTo>
                    <a:pt x="42672" y="3442716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3442716"/>
                  </a:lnTo>
                  <a:lnTo>
                    <a:pt x="42672" y="3442716"/>
                  </a:lnTo>
                  <a:close/>
                </a:path>
                <a:path w="4241800" h="3484245">
                  <a:moveTo>
                    <a:pt x="4219956" y="3442716"/>
                  </a:moveTo>
                  <a:lnTo>
                    <a:pt x="21336" y="3442716"/>
                  </a:lnTo>
                  <a:lnTo>
                    <a:pt x="42672" y="3462528"/>
                  </a:lnTo>
                  <a:lnTo>
                    <a:pt x="42672" y="3483864"/>
                  </a:lnTo>
                  <a:lnTo>
                    <a:pt x="4198620" y="3483864"/>
                  </a:lnTo>
                  <a:lnTo>
                    <a:pt x="4198620" y="3462528"/>
                  </a:lnTo>
                  <a:lnTo>
                    <a:pt x="4219956" y="3442716"/>
                  </a:lnTo>
                  <a:close/>
                </a:path>
                <a:path w="4241800" h="3484245">
                  <a:moveTo>
                    <a:pt x="42672" y="3483864"/>
                  </a:moveTo>
                  <a:lnTo>
                    <a:pt x="42672" y="3462528"/>
                  </a:lnTo>
                  <a:lnTo>
                    <a:pt x="21336" y="3442716"/>
                  </a:lnTo>
                  <a:lnTo>
                    <a:pt x="21336" y="3483864"/>
                  </a:lnTo>
                  <a:lnTo>
                    <a:pt x="42672" y="3483864"/>
                  </a:lnTo>
                  <a:close/>
                </a:path>
                <a:path w="4241800" h="3484245">
                  <a:moveTo>
                    <a:pt x="4219956" y="41148"/>
                  </a:moveTo>
                  <a:lnTo>
                    <a:pt x="4198620" y="21336"/>
                  </a:lnTo>
                  <a:lnTo>
                    <a:pt x="4198620" y="41148"/>
                  </a:lnTo>
                  <a:lnTo>
                    <a:pt x="4219956" y="41148"/>
                  </a:lnTo>
                  <a:close/>
                </a:path>
                <a:path w="4241800" h="3484245">
                  <a:moveTo>
                    <a:pt x="4219956" y="3442716"/>
                  </a:moveTo>
                  <a:lnTo>
                    <a:pt x="4219956" y="41148"/>
                  </a:lnTo>
                  <a:lnTo>
                    <a:pt x="4198620" y="41148"/>
                  </a:lnTo>
                  <a:lnTo>
                    <a:pt x="4198620" y="3442716"/>
                  </a:lnTo>
                  <a:lnTo>
                    <a:pt x="4219956" y="3442716"/>
                  </a:lnTo>
                  <a:close/>
                </a:path>
                <a:path w="4241800" h="3484245">
                  <a:moveTo>
                    <a:pt x="4219956" y="3483864"/>
                  </a:moveTo>
                  <a:lnTo>
                    <a:pt x="4219956" y="3442716"/>
                  </a:lnTo>
                  <a:lnTo>
                    <a:pt x="4198620" y="3462528"/>
                  </a:lnTo>
                  <a:lnTo>
                    <a:pt x="4198620" y="3483864"/>
                  </a:lnTo>
                  <a:lnTo>
                    <a:pt x="4219956" y="3483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340986" y="1743455"/>
            <a:ext cx="2310765" cy="1385570"/>
            <a:chOff x="7340986" y="1743455"/>
            <a:chExt cx="2310765" cy="1385570"/>
          </a:xfrm>
        </p:grpSpPr>
        <p:sp>
          <p:nvSpPr>
            <p:cNvPr id="6" name="object 6"/>
            <p:cNvSpPr/>
            <p:nvPr/>
          </p:nvSpPr>
          <p:spPr>
            <a:xfrm>
              <a:off x="7362321" y="1763267"/>
              <a:ext cx="2268220" cy="1344295"/>
            </a:xfrm>
            <a:custGeom>
              <a:avLst/>
              <a:gdLst/>
              <a:ahLst/>
              <a:cxnLst/>
              <a:rect l="l" t="t" r="r" b="b"/>
              <a:pathLst>
                <a:path w="2268220" h="1344295">
                  <a:moveTo>
                    <a:pt x="2267711" y="1344167"/>
                  </a:moveTo>
                  <a:lnTo>
                    <a:pt x="2267711" y="0"/>
                  </a:lnTo>
                  <a:lnTo>
                    <a:pt x="0" y="0"/>
                  </a:lnTo>
                  <a:lnTo>
                    <a:pt x="0" y="1344167"/>
                  </a:lnTo>
                  <a:lnTo>
                    <a:pt x="2267711" y="134416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340986" y="1743455"/>
              <a:ext cx="2310765" cy="1385570"/>
            </a:xfrm>
            <a:custGeom>
              <a:avLst/>
              <a:gdLst/>
              <a:ahLst/>
              <a:cxnLst/>
              <a:rect l="l" t="t" r="r" b="b"/>
              <a:pathLst>
                <a:path w="2310765" h="1385570">
                  <a:moveTo>
                    <a:pt x="2310384" y="1385316"/>
                  </a:moveTo>
                  <a:lnTo>
                    <a:pt x="2310384" y="0"/>
                  </a:lnTo>
                  <a:lnTo>
                    <a:pt x="0" y="0"/>
                  </a:lnTo>
                  <a:lnTo>
                    <a:pt x="0" y="1385316"/>
                  </a:lnTo>
                  <a:lnTo>
                    <a:pt x="21336" y="1385316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2267712" y="41148"/>
                  </a:lnTo>
                  <a:lnTo>
                    <a:pt x="2267712" y="19812"/>
                  </a:lnTo>
                  <a:lnTo>
                    <a:pt x="2289048" y="41148"/>
                  </a:lnTo>
                  <a:lnTo>
                    <a:pt x="2289048" y="1385316"/>
                  </a:lnTo>
                  <a:lnTo>
                    <a:pt x="2310384" y="1385316"/>
                  </a:lnTo>
                  <a:close/>
                </a:path>
                <a:path w="2310765" h="138557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2310765" h="1385570">
                  <a:moveTo>
                    <a:pt x="42672" y="134264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1342644"/>
                  </a:lnTo>
                  <a:lnTo>
                    <a:pt x="42672" y="1342644"/>
                  </a:lnTo>
                  <a:close/>
                </a:path>
                <a:path w="2310765" h="1385570">
                  <a:moveTo>
                    <a:pt x="2289048" y="1342644"/>
                  </a:moveTo>
                  <a:lnTo>
                    <a:pt x="21336" y="1342644"/>
                  </a:lnTo>
                  <a:lnTo>
                    <a:pt x="42672" y="1363980"/>
                  </a:lnTo>
                  <a:lnTo>
                    <a:pt x="42672" y="1385316"/>
                  </a:lnTo>
                  <a:lnTo>
                    <a:pt x="2267712" y="1385316"/>
                  </a:lnTo>
                  <a:lnTo>
                    <a:pt x="2267712" y="1363980"/>
                  </a:lnTo>
                  <a:lnTo>
                    <a:pt x="2289048" y="1342644"/>
                  </a:lnTo>
                  <a:close/>
                </a:path>
                <a:path w="2310765" h="1385570">
                  <a:moveTo>
                    <a:pt x="42672" y="1385316"/>
                  </a:moveTo>
                  <a:lnTo>
                    <a:pt x="42672" y="1363980"/>
                  </a:lnTo>
                  <a:lnTo>
                    <a:pt x="21336" y="1342644"/>
                  </a:lnTo>
                  <a:lnTo>
                    <a:pt x="21336" y="1385316"/>
                  </a:lnTo>
                  <a:lnTo>
                    <a:pt x="42672" y="1385316"/>
                  </a:lnTo>
                  <a:close/>
                </a:path>
                <a:path w="2310765" h="1385570">
                  <a:moveTo>
                    <a:pt x="2289048" y="41148"/>
                  </a:moveTo>
                  <a:lnTo>
                    <a:pt x="2267712" y="19812"/>
                  </a:lnTo>
                  <a:lnTo>
                    <a:pt x="2267712" y="41148"/>
                  </a:lnTo>
                  <a:lnTo>
                    <a:pt x="2289048" y="41148"/>
                  </a:lnTo>
                  <a:close/>
                </a:path>
                <a:path w="2310765" h="1385570">
                  <a:moveTo>
                    <a:pt x="2289048" y="1342644"/>
                  </a:moveTo>
                  <a:lnTo>
                    <a:pt x="2289048" y="41148"/>
                  </a:lnTo>
                  <a:lnTo>
                    <a:pt x="2267712" y="41148"/>
                  </a:lnTo>
                  <a:lnTo>
                    <a:pt x="2267712" y="1342644"/>
                  </a:lnTo>
                  <a:lnTo>
                    <a:pt x="2289048" y="1342644"/>
                  </a:lnTo>
                  <a:close/>
                </a:path>
                <a:path w="2310765" h="1385570">
                  <a:moveTo>
                    <a:pt x="2289048" y="1385316"/>
                  </a:moveTo>
                  <a:lnTo>
                    <a:pt x="2289048" y="1342644"/>
                  </a:lnTo>
                  <a:lnTo>
                    <a:pt x="2267712" y="1363980"/>
                  </a:lnTo>
                  <a:lnTo>
                    <a:pt x="2267712" y="1385316"/>
                  </a:lnTo>
                  <a:lnTo>
                    <a:pt x="2289048" y="1385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892430" y="1743455"/>
            <a:ext cx="797560" cy="1385570"/>
            <a:chOff x="2892430" y="1743455"/>
            <a:chExt cx="797560" cy="1385570"/>
          </a:xfrm>
        </p:grpSpPr>
        <p:sp>
          <p:nvSpPr>
            <p:cNvPr id="9" name="object 9"/>
            <p:cNvSpPr/>
            <p:nvPr/>
          </p:nvSpPr>
          <p:spPr>
            <a:xfrm>
              <a:off x="2912242" y="1763267"/>
              <a:ext cx="756285" cy="1344295"/>
            </a:xfrm>
            <a:custGeom>
              <a:avLst/>
              <a:gdLst/>
              <a:ahLst/>
              <a:cxnLst/>
              <a:rect l="l" t="t" r="r" b="b"/>
              <a:pathLst>
                <a:path w="756285" h="1344295">
                  <a:moveTo>
                    <a:pt x="755903" y="1344167"/>
                  </a:moveTo>
                  <a:lnTo>
                    <a:pt x="755903" y="0"/>
                  </a:lnTo>
                  <a:lnTo>
                    <a:pt x="0" y="0"/>
                  </a:lnTo>
                  <a:lnTo>
                    <a:pt x="0" y="1344167"/>
                  </a:lnTo>
                  <a:lnTo>
                    <a:pt x="755903" y="134416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92430" y="1743455"/>
              <a:ext cx="797560" cy="1385570"/>
            </a:xfrm>
            <a:custGeom>
              <a:avLst/>
              <a:gdLst/>
              <a:ahLst/>
              <a:cxnLst/>
              <a:rect l="l" t="t" r="r" b="b"/>
              <a:pathLst>
                <a:path w="797560" h="1385570">
                  <a:moveTo>
                    <a:pt x="797052" y="1385316"/>
                  </a:moveTo>
                  <a:lnTo>
                    <a:pt x="797052" y="0"/>
                  </a:lnTo>
                  <a:lnTo>
                    <a:pt x="0" y="0"/>
                  </a:lnTo>
                  <a:lnTo>
                    <a:pt x="0" y="1385316"/>
                  </a:lnTo>
                  <a:lnTo>
                    <a:pt x="19812" y="1385316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754380" y="41148"/>
                  </a:lnTo>
                  <a:lnTo>
                    <a:pt x="754380" y="19812"/>
                  </a:lnTo>
                  <a:lnTo>
                    <a:pt x="775716" y="41148"/>
                  </a:lnTo>
                  <a:lnTo>
                    <a:pt x="775716" y="1385316"/>
                  </a:lnTo>
                  <a:lnTo>
                    <a:pt x="797052" y="1385316"/>
                  </a:lnTo>
                  <a:close/>
                </a:path>
                <a:path w="797560" h="1385570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797560" h="1385570">
                  <a:moveTo>
                    <a:pt x="41148" y="1342644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1342644"/>
                  </a:lnTo>
                  <a:lnTo>
                    <a:pt x="41148" y="1342644"/>
                  </a:lnTo>
                  <a:close/>
                </a:path>
                <a:path w="797560" h="1385570">
                  <a:moveTo>
                    <a:pt x="775716" y="1342644"/>
                  </a:moveTo>
                  <a:lnTo>
                    <a:pt x="19812" y="1342644"/>
                  </a:lnTo>
                  <a:lnTo>
                    <a:pt x="41148" y="1363980"/>
                  </a:lnTo>
                  <a:lnTo>
                    <a:pt x="41148" y="1385316"/>
                  </a:lnTo>
                  <a:lnTo>
                    <a:pt x="754380" y="1385316"/>
                  </a:lnTo>
                  <a:lnTo>
                    <a:pt x="754380" y="1363980"/>
                  </a:lnTo>
                  <a:lnTo>
                    <a:pt x="775716" y="1342644"/>
                  </a:lnTo>
                  <a:close/>
                </a:path>
                <a:path w="797560" h="1385570">
                  <a:moveTo>
                    <a:pt x="41148" y="1385316"/>
                  </a:moveTo>
                  <a:lnTo>
                    <a:pt x="41148" y="1363980"/>
                  </a:lnTo>
                  <a:lnTo>
                    <a:pt x="19812" y="1342644"/>
                  </a:lnTo>
                  <a:lnTo>
                    <a:pt x="19812" y="1385316"/>
                  </a:lnTo>
                  <a:lnTo>
                    <a:pt x="41148" y="1385316"/>
                  </a:lnTo>
                  <a:close/>
                </a:path>
                <a:path w="797560" h="1385570">
                  <a:moveTo>
                    <a:pt x="775716" y="41148"/>
                  </a:moveTo>
                  <a:lnTo>
                    <a:pt x="754380" y="19812"/>
                  </a:lnTo>
                  <a:lnTo>
                    <a:pt x="754380" y="41148"/>
                  </a:lnTo>
                  <a:lnTo>
                    <a:pt x="775716" y="41148"/>
                  </a:lnTo>
                  <a:close/>
                </a:path>
                <a:path w="797560" h="1385570">
                  <a:moveTo>
                    <a:pt x="775716" y="1342644"/>
                  </a:moveTo>
                  <a:lnTo>
                    <a:pt x="775716" y="41148"/>
                  </a:lnTo>
                  <a:lnTo>
                    <a:pt x="754380" y="41148"/>
                  </a:lnTo>
                  <a:lnTo>
                    <a:pt x="754380" y="1342644"/>
                  </a:lnTo>
                  <a:lnTo>
                    <a:pt x="775716" y="1342644"/>
                  </a:lnTo>
                  <a:close/>
                </a:path>
                <a:path w="797560" h="1385570">
                  <a:moveTo>
                    <a:pt x="775716" y="1385316"/>
                  </a:moveTo>
                  <a:lnTo>
                    <a:pt x="775716" y="1342644"/>
                  </a:lnTo>
                  <a:lnTo>
                    <a:pt x="754380" y="1363980"/>
                  </a:lnTo>
                  <a:lnTo>
                    <a:pt x="754380" y="1385316"/>
                  </a:lnTo>
                  <a:lnTo>
                    <a:pt x="775716" y="13853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12" name="object 12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204348" y="478027"/>
            <a:ext cx="428434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Pravidlový</a:t>
            </a:r>
            <a:r>
              <a:rPr sz="4850" spc="-195" dirty="0"/>
              <a:t> </a:t>
            </a:r>
            <a:r>
              <a:rPr sz="4850" spc="-10" dirty="0"/>
              <a:t>strom</a:t>
            </a:r>
            <a:endParaRPr sz="4850"/>
          </a:p>
        </p:txBody>
      </p:sp>
      <p:sp>
        <p:nvSpPr>
          <p:cNvPr id="15" name="object 15"/>
          <p:cNvSpPr/>
          <p:nvPr/>
        </p:nvSpPr>
        <p:spPr>
          <a:xfrm>
            <a:off x="3227709" y="2183891"/>
            <a:ext cx="41275" cy="502920"/>
          </a:xfrm>
          <a:custGeom>
            <a:avLst/>
            <a:gdLst/>
            <a:ahLst/>
            <a:cxnLst/>
            <a:rect l="l" t="t" r="r" b="b"/>
            <a:pathLst>
              <a:path w="41275" h="502919">
                <a:moveTo>
                  <a:pt x="41147" y="502919"/>
                </a:moveTo>
                <a:lnTo>
                  <a:pt x="41147" y="0"/>
                </a:lnTo>
                <a:lnTo>
                  <a:pt x="0" y="0"/>
                </a:lnTo>
                <a:lnTo>
                  <a:pt x="0" y="502919"/>
                </a:lnTo>
                <a:lnTo>
                  <a:pt x="41147" y="50291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169296" y="2544570"/>
            <a:ext cx="22225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50" dirty="0">
                <a:solidFill>
                  <a:srgbClr val="3232CC"/>
                </a:solidFill>
                <a:latin typeface="Symbol"/>
                <a:cs typeface="Symbol"/>
              </a:rPr>
              <a:t></a:t>
            </a:r>
            <a:endParaRPr sz="35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47300" y="1198879"/>
            <a:ext cx="88480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080" indent="-25146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386080" algn="l"/>
              </a:tabLst>
            </a:pPr>
            <a:r>
              <a:rPr sz="3300" b="1" dirty="0">
                <a:latin typeface="Times New Roman"/>
                <a:cs typeface="Times New Roman"/>
              </a:rPr>
              <a:t>Pravidlový</a:t>
            </a:r>
            <a:r>
              <a:rPr sz="3300" b="1" spc="-4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strom</a:t>
            </a:r>
            <a:r>
              <a:rPr sz="3300" b="1" spc="-5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graficky</a:t>
            </a:r>
            <a:r>
              <a:rPr sz="3300" b="1" spc="-5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znázorňuje</a:t>
            </a:r>
            <a:r>
              <a:rPr sz="3300" b="1" spc="-35" dirty="0">
                <a:latin typeface="Times New Roman"/>
                <a:cs typeface="Times New Roman"/>
              </a:rPr>
              <a:t> </a:t>
            </a:r>
            <a:r>
              <a:rPr sz="3300" b="1" spc="-10" dirty="0">
                <a:latin typeface="Times New Roman"/>
                <a:cs typeface="Times New Roman"/>
              </a:rPr>
              <a:t>pravidlo</a:t>
            </a:r>
            <a:endParaRPr sz="3300" dirty="0">
              <a:latin typeface="Times New Roman"/>
              <a:cs typeface="Times New Roman"/>
            </a:endParaRPr>
          </a:p>
          <a:p>
            <a:pPr marL="2232660">
              <a:lnSpc>
                <a:spcPts val="3760"/>
              </a:lnSpc>
              <a:spcBef>
                <a:spcPts val="25"/>
              </a:spcBef>
              <a:tabLst>
                <a:tab pos="7271384" algn="l"/>
              </a:tabLst>
            </a:pP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3500" dirty="0">
              <a:latin typeface="Times New Roman"/>
              <a:cs typeface="Times New Roman"/>
            </a:endParaRPr>
          </a:p>
          <a:p>
            <a:pPr marL="50800">
              <a:lnSpc>
                <a:spcPts val="3760"/>
              </a:lnSpc>
              <a:tabLst>
                <a:tab pos="3156585" algn="l"/>
              </a:tabLst>
            </a:pPr>
            <a:r>
              <a:rPr sz="3500" b="1" dirty="0">
                <a:latin typeface="Times New Roman"/>
                <a:cs typeface="Times New Roman"/>
              </a:rPr>
              <a:t>1)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-25" dirty="0">
                <a:solidFill>
                  <a:srgbClr val="3232CC"/>
                </a:solidFill>
                <a:latin typeface="Symbol"/>
                <a:cs typeface="Symbol"/>
              </a:rPr>
              <a:t></a:t>
            </a:r>
            <a:r>
              <a:rPr sz="3500" b="1" spc="-25" dirty="0">
                <a:latin typeface="Times New Roman"/>
                <a:cs typeface="Times New Roman"/>
              </a:rPr>
              <a:t>:</a:t>
            </a:r>
            <a:r>
              <a:rPr sz="3500" b="1" dirty="0">
                <a:latin typeface="Times New Roman"/>
                <a:cs typeface="Times New Roman"/>
              </a:rPr>
              <a:t>	2)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spc="-15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0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spc="-15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305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…</a:t>
            </a:r>
            <a:r>
              <a:rPr sz="30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i="1" spc="-15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r>
              <a:rPr sz="3500" b="1" spc="-10" dirty="0">
                <a:latin typeface="Times New Roman"/>
                <a:cs typeface="Times New Roman"/>
              </a:rPr>
              <a:t>: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24810" y="2543046"/>
            <a:ext cx="211264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558800" algn="l"/>
                <a:tab pos="1080135" algn="l"/>
                <a:tab pos="1668145" algn="l"/>
              </a:tabLst>
            </a:pP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1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2</a:t>
            </a:r>
            <a:r>
              <a:rPr sz="3075" b="1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3232CC"/>
                </a:solidFill>
                <a:latin typeface="Times New Roman"/>
                <a:cs typeface="Times New Roman"/>
              </a:rPr>
              <a:t>…</a:t>
            </a:r>
            <a:r>
              <a:rPr sz="3050" b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75" b="1" i="1" spc="-37" baseline="-20325" dirty="0">
                <a:solidFill>
                  <a:srgbClr val="3232CC"/>
                </a:solidFill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86929" y="2164079"/>
            <a:ext cx="1531620" cy="459105"/>
          </a:xfrm>
          <a:custGeom>
            <a:avLst/>
            <a:gdLst/>
            <a:ahLst/>
            <a:cxnLst/>
            <a:rect l="l" t="t" r="r" b="b"/>
            <a:pathLst>
              <a:path w="1531620" h="459105">
                <a:moveTo>
                  <a:pt x="1531620" y="420624"/>
                </a:moveTo>
                <a:lnTo>
                  <a:pt x="608076" y="0"/>
                </a:lnTo>
                <a:lnTo>
                  <a:pt x="599376" y="19761"/>
                </a:lnTo>
                <a:lnTo>
                  <a:pt x="598779" y="19621"/>
                </a:lnTo>
                <a:lnTo>
                  <a:pt x="586740" y="3048"/>
                </a:lnTo>
                <a:lnTo>
                  <a:pt x="0" y="422148"/>
                </a:lnTo>
                <a:lnTo>
                  <a:pt x="24384" y="457200"/>
                </a:lnTo>
                <a:lnTo>
                  <a:pt x="568820" y="66903"/>
                </a:lnTo>
                <a:lnTo>
                  <a:pt x="495300" y="435864"/>
                </a:lnTo>
                <a:lnTo>
                  <a:pt x="536448" y="443484"/>
                </a:lnTo>
                <a:lnTo>
                  <a:pt x="615327" y="49047"/>
                </a:lnTo>
                <a:lnTo>
                  <a:pt x="1514856" y="458724"/>
                </a:lnTo>
                <a:lnTo>
                  <a:pt x="1531620" y="420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65157" y="3169919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85400" y="3131310"/>
            <a:ext cx="870966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64160" algn="l"/>
              </a:tabLst>
            </a:pPr>
            <a:r>
              <a:rPr sz="3300" b="1" dirty="0">
                <a:latin typeface="Times New Roman"/>
                <a:cs typeface="Times New Roman"/>
              </a:rPr>
              <a:t>Derivační</a:t>
            </a:r>
            <a:r>
              <a:rPr sz="3300" b="1" spc="-5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strom</a:t>
            </a:r>
            <a:r>
              <a:rPr sz="3300" b="1" spc="-6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odpovídá</a:t>
            </a:r>
            <a:r>
              <a:rPr sz="3300" b="1" spc="-8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použitým</a:t>
            </a:r>
            <a:r>
              <a:rPr sz="3300" b="1" spc="-60" dirty="0">
                <a:latin typeface="Times New Roman"/>
                <a:cs typeface="Times New Roman"/>
              </a:rPr>
              <a:t> </a:t>
            </a:r>
            <a:r>
              <a:rPr sz="3300" b="1" spc="-10" dirty="0">
                <a:latin typeface="Times New Roman"/>
                <a:cs typeface="Times New Roman"/>
              </a:rPr>
              <a:t>pravidlům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01580" y="3721098"/>
            <a:ext cx="12192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4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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Times New Roman"/>
                <a:cs typeface="Times New Roman"/>
              </a:rPr>
              <a:t>…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82570" y="3632706"/>
            <a:ext cx="27495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179693" y="4094987"/>
            <a:ext cx="2950845" cy="460375"/>
          </a:xfrm>
          <a:custGeom>
            <a:avLst/>
            <a:gdLst/>
            <a:ahLst/>
            <a:cxnLst/>
            <a:rect l="l" t="t" r="r" b="b"/>
            <a:pathLst>
              <a:path w="2950845" h="460375">
                <a:moveTo>
                  <a:pt x="2950464" y="419100"/>
                </a:moveTo>
                <a:lnTo>
                  <a:pt x="1187196" y="0"/>
                </a:lnTo>
                <a:lnTo>
                  <a:pt x="1182928" y="18491"/>
                </a:lnTo>
                <a:lnTo>
                  <a:pt x="1176528" y="0"/>
                </a:lnTo>
                <a:lnTo>
                  <a:pt x="0" y="419100"/>
                </a:lnTo>
                <a:lnTo>
                  <a:pt x="15240" y="458724"/>
                </a:lnTo>
                <a:lnTo>
                  <a:pt x="1145438" y="55613"/>
                </a:lnTo>
                <a:lnTo>
                  <a:pt x="995172" y="431292"/>
                </a:lnTo>
                <a:lnTo>
                  <a:pt x="1034796" y="448056"/>
                </a:lnTo>
                <a:lnTo>
                  <a:pt x="1195870" y="43878"/>
                </a:lnTo>
                <a:lnTo>
                  <a:pt x="2941320" y="460248"/>
                </a:lnTo>
                <a:lnTo>
                  <a:pt x="2950464" y="419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10083" y="5481317"/>
            <a:ext cx="1847214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latin typeface="Times New Roman"/>
                <a:cs typeface="Times New Roman"/>
              </a:rPr>
              <a:t>U</a:t>
            </a:r>
            <a:r>
              <a:rPr sz="3075" b="1" baseline="-20325" dirty="0">
                <a:latin typeface="Times New Roman"/>
                <a:cs typeface="Times New Roman"/>
              </a:rPr>
              <a:t>1</a:t>
            </a:r>
            <a:r>
              <a:rPr sz="3075" b="1" spc="30" baseline="-20325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latin typeface="Times New Roman"/>
                <a:cs typeface="Times New Roman"/>
              </a:rPr>
              <a:t>U</a:t>
            </a:r>
            <a:r>
              <a:rPr sz="3075" b="1" spc="-15" baseline="-20325" dirty="0">
                <a:latin typeface="Times New Roman"/>
                <a:cs typeface="Times New Roman"/>
              </a:rPr>
              <a:t>2</a:t>
            </a:r>
            <a:r>
              <a:rPr sz="3050" b="1" spc="-10" dirty="0">
                <a:latin typeface="Times New Roman"/>
                <a:cs typeface="Times New Roman"/>
              </a:rPr>
              <a:t>…</a:t>
            </a:r>
            <a:r>
              <a:rPr sz="3050" b="1" i="1" spc="-10" dirty="0">
                <a:latin typeface="Times New Roman"/>
                <a:cs typeface="Times New Roman"/>
              </a:rPr>
              <a:t>U</a:t>
            </a:r>
            <a:r>
              <a:rPr sz="3075" b="1" i="1" spc="-15" baseline="-20325" dirty="0">
                <a:latin typeface="Times New Roman"/>
                <a:cs typeface="Times New Roman"/>
              </a:rPr>
              <a:t>m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588381" y="5189220"/>
            <a:ext cx="619125" cy="370840"/>
          </a:xfrm>
          <a:custGeom>
            <a:avLst/>
            <a:gdLst/>
            <a:ahLst/>
            <a:cxnLst/>
            <a:rect l="l" t="t" r="r" b="b"/>
            <a:pathLst>
              <a:path w="619125" h="370839">
                <a:moveTo>
                  <a:pt x="525780" y="35052"/>
                </a:moveTo>
                <a:lnTo>
                  <a:pt x="502920" y="0"/>
                </a:lnTo>
                <a:lnTo>
                  <a:pt x="0" y="335280"/>
                </a:lnTo>
                <a:lnTo>
                  <a:pt x="22860" y="370332"/>
                </a:lnTo>
                <a:lnTo>
                  <a:pt x="525780" y="35052"/>
                </a:lnTo>
                <a:close/>
              </a:path>
              <a:path w="619125" h="370839">
                <a:moveTo>
                  <a:pt x="618744" y="22860"/>
                </a:moveTo>
                <a:lnTo>
                  <a:pt x="579120" y="12192"/>
                </a:lnTo>
                <a:lnTo>
                  <a:pt x="493776" y="347472"/>
                </a:lnTo>
                <a:lnTo>
                  <a:pt x="534924" y="358140"/>
                </a:lnTo>
                <a:lnTo>
                  <a:pt x="618744" y="228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101462" y="5193791"/>
            <a:ext cx="285115" cy="361315"/>
          </a:xfrm>
          <a:custGeom>
            <a:avLst/>
            <a:gdLst/>
            <a:ahLst/>
            <a:cxnLst/>
            <a:rect l="l" t="t" r="r" b="b"/>
            <a:pathLst>
              <a:path w="285115" h="361314">
                <a:moveTo>
                  <a:pt x="284987" y="24383"/>
                </a:moveTo>
                <a:lnTo>
                  <a:pt x="251459" y="0"/>
                </a:lnTo>
                <a:lnTo>
                  <a:pt x="0" y="335279"/>
                </a:lnTo>
                <a:lnTo>
                  <a:pt x="33527" y="361187"/>
                </a:lnTo>
                <a:lnTo>
                  <a:pt x="284987" y="2438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33693" y="5201411"/>
            <a:ext cx="125095" cy="346075"/>
          </a:xfrm>
          <a:custGeom>
            <a:avLst/>
            <a:gdLst/>
            <a:ahLst/>
            <a:cxnLst/>
            <a:rect l="l" t="t" r="r" b="b"/>
            <a:pathLst>
              <a:path w="125095" h="346075">
                <a:moveTo>
                  <a:pt x="124967" y="335279"/>
                </a:moveTo>
                <a:lnTo>
                  <a:pt x="41147" y="0"/>
                </a:lnTo>
                <a:lnTo>
                  <a:pt x="0" y="10667"/>
                </a:lnTo>
                <a:lnTo>
                  <a:pt x="83819" y="345947"/>
                </a:lnTo>
                <a:lnTo>
                  <a:pt x="124967" y="335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273417" y="5201411"/>
            <a:ext cx="125095" cy="346075"/>
          </a:xfrm>
          <a:custGeom>
            <a:avLst/>
            <a:gdLst/>
            <a:ahLst/>
            <a:cxnLst/>
            <a:rect l="l" t="t" r="r" b="b"/>
            <a:pathLst>
              <a:path w="125095" h="346075">
                <a:moveTo>
                  <a:pt x="124967" y="335279"/>
                </a:moveTo>
                <a:lnTo>
                  <a:pt x="41147" y="0"/>
                </a:lnTo>
                <a:lnTo>
                  <a:pt x="0" y="10667"/>
                </a:lnTo>
                <a:lnTo>
                  <a:pt x="83819" y="345947"/>
                </a:lnTo>
                <a:lnTo>
                  <a:pt x="124967" y="335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4067434" y="5196839"/>
            <a:ext cx="2978150" cy="2074545"/>
            <a:chOff x="4067434" y="5196839"/>
            <a:chExt cx="2978150" cy="2074545"/>
          </a:xfrm>
        </p:grpSpPr>
        <p:sp>
          <p:nvSpPr>
            <p:cNvPr id="31" name="object 31"/>
            <p:cNvSpPr/>
            <p:nvPr/>
          </p:nvSpPr>
          <p:spPr>
            <a:xfrm>
              <a:off x="6839590" y="5196839"/>
              <a:ext cx="205740" cy="355600"/>
            </a:xfrm>
            <a:custGeom>
              <a:avLst/>
              <a:gdLst/>
              <a:ahLst/>
              <a:cxnLst/>
              <a:rect l="l" t="t" r="r" b="b"/>
              <a:pathLst>
                <a:path w="205740" h="355600">
                  <a:moveTo>
                    <a:pt x="205739" y="18287"/>
                  </a:moveTo>
                  <a:lnTo>
                    <a:pt x="169163" y="0"/>
                  </a:lnTo>
                  <a:lnTo>
                    <a:pt x="0" y="335279"/>
                  </a:lnTo>
                  <a:lnTo>
                    <a:pt x="38099" y="355091"/>
                  </a:lnTo>
                  <a:lnTo>
                    <a:pt x="205739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088770" y="6045707"/>
              <a:ext cx="2517775" cy="1203960"/>
            </a:xfrm>
            <a:custGeom>
              <a:avLst/>
              <a:gdLst/>
              <a:ahLst/>
              <a:cxnLst/>
              <a:rect l="l" t="t" r="r" b="b"/>
              <a:pathLst>
                <a:path w="2517775" h="1203959">
                  <a:moveTo>
                    <a:pt x="2517647" y="1203959"/>
                  </a:moveTo>
                  <a:lnTo>
                    <a:pt x="2517647" y="0"/>
                  </a:lnTo>
                  <a:lnTo>
                    <a:pt x="0" y="0"/>
                  </a:lnTo>
                  <a:lnTo>
                    <a:pt x="0" y="1203959"/>
                  </a:lnTo>
                  <a:lnTo>
                    <a:pt x="2517647" y="120395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67434" y="6024372"/>
              <a:ext cx="2560320" cy="1247140"/>
            </a:xfrm>
            <a:custGeom>
              <a:avLst/>
              <a:gdLst/>
              <a:ahLst/>
              <a:cxnLst/>
              <a:rect l="l" t="t" r="r" b="b"/>
              <a:pathLst>
                <a:path w="2560320" h="1247140">
                  <a:moveTo>
                    <a:pt x="2560320" y="1246632"/>
                  </a:moveTo>
                  <a:lnTo>
                    <a:pt x="2560320" y="0"/>
                  </a:lnTo>
                  <a:lnTo>
                    <a:pt x="0" y="0"/>
                  </a:lnTo>
                  <a:lnTo>
                    <a:pt x="0" y="1246632"/>
                  </a:lnTo>
                  <a:lnTo>
                    <a:pt x="21336" y="124663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2519172" y="42672"/>
                  </a:lnTo>
                  <a:lnTo>
                    <a:pt x="2519172" y="21336"/>
                  </a:lnTo>
                  <a:lnTo>
                    <a:pt x="2538984" y="42672"/>
                  </a:lnTo>
                  <a:lnTo>
                    <a:pt x="2538984" y="1246632"/>
                  </a:lnTo>
                  <a:lnTo>
                    <a:pt x="2560320" y="1246632"/>
                  </a:lnTo>
                  <a:close/>
                </a:path>
                <a:path w="2560320" h="124714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2560320" h="1247140">
                  <a:moveTo>
                    <a:pt x="41148" y="1203960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1203960"/>
                  </a:lnTo>
                  <a:lnTo>
                    <a:pt x="41148" y="1203960"/>
                  </a:lnTo>
                  <a:close/>
                </a:path>
                <a:path w="2560320" h="1247140">
                  <a:moveTo>
                    <a:pt x="2538984" y="1203960"/>
                  </a:moveTo>
                  <a:lnTo>
                    <a:pt x="21336" y="1203960"/>
                  </a:lnTo>
                  <a:lnTo>
                    <a:pt x="41148" y="1225296"/>
                  </a:lnTo>
                  <a:lnTo>
                    <a:pt x="41148" y="1246632"/>
                  </a:lnTo>
                  <a:lnTo>
                    <a:pt x="2519172" y="1246632"/>
                  </a:lnTo>
                  <a:lnTo>
                    <a:pt x="2519172" y="1225296"/>
                  </a:lnTo>
                  <a:lnTo>
                    <a:pt x="2538984" y="1203960"/>
                  </a:lnTo>
                  <a:close/>
                </a:path>
                <a:path w="2560320" h="1247140">
                  <a:moveTo>
                    <a:pt x="41148" y="1246632"/>
                  </a:moveTo>
                  <a:lnTo>
                    <a:pt x="41148" y="1225296"/>
                  </a:lnTo>
                  <a:lnTo>
                    <a:pt x="21336" y="1203960"/>
                  </a:lnTo>
                  <a:lnTo>
                    <a:pt x="21336" y="1246632"/>
                  </a:lnTo>
                  <a:lnTo>
                    <a:pt x="41148" y="1246632"/>
                  </a:lnTo>
                  <a:close/>
                </a:path>
                <a:path w="2560320" h="1247140">
                  <a:moveTo>
                    <a:pt x="2538984" y="42672"/>
                  </a:moveTo>
                  <a:lnTo>
                    <a:pt x="2519172" y="21336"/>
                  </a:lnTo>
                  <a:lnTo>
                    <a:pt x="2519172" y="42672"/>
                  </a:lnTo>
                  <a:lnTo>
                    <a:pt x="2538984" y="42672"/>
                  </a:lnTo>
                  <a:close/>
                </a:path>
                <a:path w="2560320" h="1247140">
                  <a:moveTo>
                    <a:pt x="2538984" y="1203960"/>
                  </a:moveTo>
                  <a:lnTo>
                    <a:pt x="2538984" y="42672"/>
                  </a:lnTo>
                  <a:lnTo>
                    <a:pt x="2519172" y="42672"/>
                  </a:lnTo>
                  <a:lnTo>
                    <a:pt x="2519172" y="1203960"/>
                  </a:lnTo>
                  <a:lnTo>
                    <a:pt x="2538984" y="1203960"/>
                  </a:lnTo>
                  <a:close/>
                </a:path>
                <a:path w="2560320" h="1247140">
                  <a:moveTo>
                    <a:pt x="2538984" y="1246632"/>
                  </a:moveTo>
                  <a:lnTo>
                    <a:pt x="2538984" y="1203960"/>
                  </a:lnTo>
                  <a:lnTo>
                    <a:pt x="2519172" y="1225296"/>
                  </a:lnTo>
                  <a:lnTo>
                    <a:pt x="2519172" y="1246632"/>
                  </a:lnTo>
                  <a:lnTo>
                    <a:pt x="2538984" y="12466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617850" y="4138674"/>
            <a:ext cx="41719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spc="-50" dirty="0">
                <a:latin typeface="Times New Roman"/>
                <a:cs typeface="Times New Roman"/>
              </a:rPr>
              <a:t>…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12736" y="4655310"/>
            <a:ext cx="417195" cy="4171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05"/>
              </a:lnSpc>
            </a:pPr>
            <a:r>
              <a:rPr sz="3050" b="1" spc="-50" dirty="0">
                <a:latin typeface="Times New Roman"/>
                <a:cs typeface="Times New Roman"/>
              </a:rPr>
              <a:t>…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20099" y="4655310"/>
            <a:ext cx="417195" cy="4171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05"/>
              </a:lnSpc>
            </a:pPr>
            <a:r>
              <a:rPr sz="3050" b="1" spc="-50" dirty="0">
                <a:latin typeface="Times New Roman"/>
                <a:cs typeface="Times New Roman"/>
              </a:rPr>
              <a:t>…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380447" y="4655310"/>
            <a:ext cx="417195" cy="4171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05"/>
              </a:lnSpc>
            </a:pPr>
            <a:r>
              <a:rPr sz="3050" b="1" spc="-50" dirty="0">
                <a:latin typeface="Times New Roman"/>
                <a:cs typeface="Times New Roman"/>
              </a:rPr>
              <a:t>…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34826" y="4655310"/>
            <a:ext cx="417195" cy="4171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05"/>
              </a:lnSpc>
            </a:pPr>
            <a:r>
              <a:rPr sz="3050" b="1" spc="-50" dirty="0">
                <a:latin typeface="Times New Roman"/>
                <a:cs typeface="Times New Roman"/>
              </a:rPr>
              <a:t>…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7426329" y="5117591"/>
            <a:ext cx="125095" cy="346075"/>
          </a:xfrm>
          <a:custGeom>
            <a:avLst/>
            <a:gdLst/>
            <a:ahLst/>
            <a:cxnLst/>
            <a:rect l="l" t="t" r="r" b="b"/>
            <a:pathLst>
              <a:path w="125095" h="346075">
                <a:moveTo>
                  <a:pt x="124967" y="335279"/>
                </a:moveTo>
                <a:lnTo>
                  <a:pt x="41147" y="0"/>
                </a:lnTo>
                <a:lnTo>
                  <a:pt x="0" y="9143"/>
                </a:lnTo>
                <a:lnTo>
                  <a:pt x="83819" y="345947"/>
                </a:lnTo>
                <a:lnTo>
                  <a:pt x="124967" y="3352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159733" y="4320030"/>
            <a:ext cx="417195" cy="41719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105"/>
              </a:lnSpc>
            </a:pPr>
            <a:r>
              <a:rPr sz="3050" b="1" spc="-50" dirty="0">
                <a:latin typeface="Times New Roman"/>
                <a:cs typeface="Times New Roman"/>
              </a:rPr>
              <a:t>…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234572" y="6072629"/>
            <a:ext cx="2222500" cy="10871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065" marR="5080" indent="-635" algn="ctr">
              <a:lnSpc>
                <a:spcPct val="101099"/>
              </a:lnSpc>
              <a:spcBef>
                <a:spcPts val="85"/>
              </a:spcBef>
            </a:pPr>
            <a:r>
              <a:rPr sz="2300" b="1" spc="-10" dirty="0">
                <a:latin typeface="Times New Roman"/>
                <a:cs typeface="Times New Roman"/>
              </a:rPr>
              <a:t>Pravidlo </a:t>
            </a:r>
            <a:r>
              <a:rPr sz="2300" b="1" dirty="0">
                <a:latin typeface="Times New Roman"/>
                <a:cs typeface="Times New Roman"/>
              </a:rPr>
              <a:t>odpovídající</a:t>
            </a:r>
            <a:r>
              <a:rPr sz="2300" b="1" spc="-30" dirty="0">
                <a:latin typeface="Times New Roman"/>
                <a:cs typeface="Times New Roman"/>
              </a:rPr>
              <a:t> </a:t>
            </a:r>
            <a:r>
              <a:rPr sz="2300" b="1" spc="-10" dirty="0">
                <a:latin typeface="Times New Roman"/>
                <a:cs typeface="Times New Roman"/>
              </a:rPr>
              <a:t>části </a:t>
            </a:r>
            <a:r>
              <a:rPr sz="2300" b="1" dirty="0">
                <a:latin typeface="Times New Roman"/>
                <a:cs typeface="Times New Roman"/>
              </a:rPr>
              <a:t>stromu</a:t>
            </a:r>
            <a:r>
              <a:rPr sz="2300" b="1" spc="-45" dirty="0">
                <a:latin typeface="Times New Roman"/>
                <a:cs typeface="Times New Roman"/>
              </a:rPr>
              <a:t> </a:t>
            </a:r>
            <a:r>
              <a:rPr sz="2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3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Symbol"/>
                <a:cs typeface="Symbol"/>
              </a:rPr>
              <a:t>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7086478" y="5521452"/>
            <a:ext cx="889000" cy="1553210"/>
            <a:chOff x="7086478" y="5521452"/>
            <a:chExt cx="889000" cy="1553210"/>
          </a:xfrm>
        </p:grpSpPr>
        <p:sp>
          <p:nvSpPr>
            <p:cNvPr id="43" name="object 43"/>
            <p:cNvSpPr/>
            <p:nvPr/>
          </p:nvSpPr>
          <p:spPr>
            <a:xfrm>
              <a:off x="7110861" y="5542787"/>
              <a:ext cx="840105" cy="1510665"/>
            </a:xfrm>
            <a:custGeom>
              <a:avLst/>
              <a:gdLst/>
              <a:ahLst/>
              <a:cxnLst/>
              <a:rect l="l" t="t" r="r" b="b"/>
              <a:pathLst>
                <a:path w="840104" h="1510665">
                  <a:moveTo>
                    <a:pt x="839723" y="1510283"/>
                  </a:moveTo>
                  <a:lnTo>
                    <a:pt x="629411" y="0"/>
                  </a:lnTo>
                  <a:lnTo>
                    <a:pt x="210311" y="0"/>
                  </a:lnTo>
                  <a:lnTo>
                    <a:pt x="0" y="1510283"/>
                  </a:lnTo>
                  <a:lnTo>
                    <a:pt x="839723" y="151028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86478" y="5521452"/>
              <a:ext cx="889000" cy="1553210"/>
            </a:xfrm>
            <a:custGeom>
              <a:avLst/>
              <a:gdLst/>
              <a:ahLst/>
              <a:cxnLst/>
              <a:rect l="l" t="t" r="r" b="b"/>
              <a:pathLst>
                <a:path w="889000" h="1553209">
                  <a:moveTo>
                    <a:pt x="888492" y="1552956"/>
                  </a:moveTo>
                  <a:lnTo>
                    <a:pt x="672084" y="0"/>
                  </a:lnTo>
                  <a:lnTo>
                    <a:pt x="216408" y="0"/>
                  </a:lnTo>
                  <a:lnTo>
                    <a:pt x="0" y="1552956"/>
                  </a:lnTo>
                  <a:lnTo>
                    <a:pt x="24384" y="1552956"/>
                  </a:lnTo>
                  <a:lnTo>
                    <a:pt x="24384" y="1510284"/>
                  </a:lnTo>
                  <a:lnTo>
                    <a:pt x="49087" y="1510284"/>
                  </a:lnTo>
                  <a:lnTo>
                    <a:pt x="234696" y="166316"/>
                  </a:lnTo>
                  <a:lnTo>
                    <a:pt x="234696" y="41148"/>
                  </a:lnTo>
                  <a:lnTo>
                    <a:pt x="254508" y="22860"/>
                  </a:lnTo>
                  <a:lnTo>
                    <a:pt x="254508" y="41148"/>
                  </a:lnTo>
                  <a:lnTo>
                    <a:pt x="633984" y="41148"/>
                  </a:lnTo>
                  <a:lnTo>
                    <a:pt x="633984" y="22860"/>
                  </a:lnTo>
                  <a:lnTo>
                    <a:pt x="653796" y="41148"/>
                  </a:lnTo>
                  <a:lnTo>
                    <a:pt x="653796" y="166316"/>
                  </a:lnTo>
                  <a:lnTo>
                    <a:pt x="839404" y="1510284"/>
                  </a:lnTo>
                  <a:lnTo>
                    <a:pt x="864108" y="1510284"/>
                  </a:lnTo>
                  <a:lnTo>
                    <a:pt x="864108" y="1552956"/>
                  </a:lnTo>
                  <a:lnTo>
                    <a:pt x="888492" y="1552956"/>
                  </a:lnTo>
                  <a:close/>
                </a:path>
                <a:path w="889000" h="1553209">
                  <a:moveTo>
                    <a:pt x="49087" y="1510284"/>
                  </a:moveTo>
                  <a:lnTo>
                    <a:pt x="24384" y="1510284"/>
                  </a:lnTo>
                  <a:lnTo>
                    <a:pt x="45720" y="1534668"/>
                  </a:lnTo>
                  <a:lnTo>
                    <a:pt x="49087" y="1510284"/>
                  </a:lnTo>
                  <a:close/>
                </a:path>
                <a:path w="889000" h="1553209">
                  <a:moveTo>
                    <a:pt x="864108" y="1552956"/>
                  </a:moveTo>
                  <a:lnTo>
                    <a:pt x="864108" y="1510284"/>
                  </a:lnTo>
                  <a:lnTo>
                    <a:pt x="842772" y="1534668"/>
                  </a:lnTo>
                  <a:lnTo>
                    <a:pt x="839404" y="1510284"/>
                  </a:lnTo>
                  <a:lnTo>
                    <a:pt x="49087" y="1510284"/>
                  </a:lnTo>
                  <a:lnTo>
                    <a:pt x="45720" y="1534668"/>
                  </a:lnTo>
                  <a:lnTo>
                    <a:pt x="24384" y="1510284"/>
                  </a:lnTo>
                  <a:lnTo>
                    <a:pt x="24384" y="1552956"/>
                  </a:lnTo>
                  <a:lnTo>
                    <a:pt x="864108" y="1552956"/>
                  </a:lnTo>
                  <a:close/>
                </a:path>
                <a:path w="889000" h="1553209">
                  <a:moveTo>
                    <a:pt x="254508" y="22860"/>
                  </a:moveTo>
                  <a:lnTo>
                    <a:pt x="234696" y="41148"/>
                  </a:lnTo>
                  <a:lnTo>
                    <a:pt x="251982" y="41148"/>
                  </a:lnTo>
                  <a:lnTo>
                    <a:pt x="254508" y="22860"/>
                  </a:lnTo>
                  <a:close/>
                </a:path>
                <a:path w="889000" h="1553209">
                  <a:moveTo>
                    <a:pt x="251982" y="41148"/>
                  </a:moveTo>
                  <a:lnTo>
                    <a:pt x="234696" y="41148"/>
                  </a:lnTo>
                  <a:lnTo>
                    <a:pt x="234696" y="166316"/>
                  </a:lnTo>
                  <a:lnTo>
                    <a:pt x="251982" y="41148"/>
                  </a:lnTo>
                  <a:close/>
                </a:path>
                <a:path w="889000" h="1553209">
                  <a:moveTo>
                    <a:pt x="254508" y="41148"/>
                  </a:moveTo>
                  <a:lnTo>
                    <a:pt x="254508" y="22860"/>
                  </a:lnTo>
                  <a:lnTo>
                    <a:pt x="251982" y="41148"/>
                  </a:lnTo>
                  <a:lnTo>
                    <a:pt x="254508" y="41148"/>
                  </a:lnTo>
                  <a:close/>
                </a:path>
                <a:path w="889000" h="1553209">
                  <a:moveTo>
                    <a:pt x="653796" y="41148"/>
                  </a:moveTo>
                  <a:lnTo>
                    <a:pt x="633984" y="22860"/>
                  </a:lnTo>
                  <a:lnTo>
                    <a:pt x="636509" y="41148"/>
                  </a:lnTo>
                  <a:lnTo>
                    <a:pt x="653796" y="41148"/>
                  </a:lnTo>
                  <a:close/>
                </a:path>
                <a:path w="889000" h="1553209">
                  <a:moveTo>
                    <a:pt x="636509" y="41148"/>
                  </a:moveTo>
                  <a:lnTo>
                    <a:pt x="633984" y="22860"/>
                  </a:lnTo>
                  <a:lnTo>
                    <a:pt x="633984" y="41148"/>
                  </a:lnTo>
                  <a:lnTo>
                    <a:pt x="636509" y="41148"/>
                  </a:lnTo>
                  <a:close/>
                </a:path>
                <a:path w="889000" h="1553209">
                  <a:moveTo>
                    <a:pt x="653796" y="166316"/>
                  </a:moveTo>
                  <a:lnTo>
                    <a:pt x="653796" y="41148"/>
                  </a:lnTo>
                  <a:lnTo>
                    <a:pt x="636509" y="41148"/>
                  </a:lnTo>
                  <a:lnTo>
                    <a:pt x="653796" y="166316"/>
                  </a:lnTo>
                  <a:close/>
                </a:path>
                <a:path w="889000" h="1553209">
                  <a:moveTo>
                    <a:pt x="864108" y="1510284"/>
                  </a:moveTo>
                  <a:lnTo>
                    <a:pt x="839404" y="1510284"/>
                  </a:lnTo>
                  <a:lnTo>
                    <a:pt x="842772" y="1534668"/>
                  </a:lnTo>
                  <a:lnTo>
                    <a:pt x="864108" y="15102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361818" y="6487157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6598793" y="5954267"/>
            <a:ext cx="1203960" cy="698500"/>
          </a:xfrm>
          <a:custGeom>
            <a:avLst/>
            <a:gdLst/>
            <a:ahLst/>
            <a:cxnLst/>
            <a:rect l="l" t="t" r="r" b="b"/>
            <a:pathLst>
              <a:path w="1203959" h="698500">
                <a:moveTo>
                  <a:pt x="658837" y="426770"/>
                </a:moveTo>
                <a:lnTo>
                  <a:pt x="639648" y="381914"/>
                </a:lnTo>
                <a:lnTo>
                  <a:pt x="603504" y="366382"/>
                </a:lnTo>
                <a:lnTo>
                  <a:pt x="595833" y="365074"/>
                </a:lnTo>
                <a:lnTo>
                  <a:pt x="571500" y="370344"/>
                </a:lnTo>
                <a:lnTo>
                  <a:pt x="550824" y="384479"/>
                </a:lnTo>
                <a:lnTo>
                  <a:pt x="537591" y="404634"/>
                </a:lnTo>
                <a:lnTo>
                  <a:pt x="532917" y="428205"/>
                </a:lnTo>
                <a:lnTo>
                  <a:pt x="533666" y="431774"/>
                </a:lnTo>
                <a:lnTo>
                  <a:pt x="0" y="659904"/>
                </a:lnTo>
                <a:lnTo>
                  <a:pt x="16764" y="698004"/>
                </a:lnTo>
                <a:lnTo>
                  <a:pt x="549706" y="469595"/>
                </a:lnTo>
                <a:lnTo>
                  <a:pt x="552119" y="473062"/>
                </a:lnTo>
                <a:lnTo>
                  <a:pt x="572262" y="485787"/>
                </a:lnTo>
                <a:lnTo>
                  <a:pt x="595833" y="489927"/>
                </a:lnTo>
                <a:lnTo>
                  <a:pt x="603504" y="488264"/>
                </a:lnTo>
                <a:lnTo>
                  <a:pt x="620268" y="484644"/>
                </a:lnTo>
                <a:lnTo>
                  <a:pt x="640930" y="470496"/>
                </a:lnTo>
                <a:lnTo>
                  <a:pt x="654177" y="450354"/>
                </a:lnTo>
                <a:lnTo>
                  <a:pt x="658837" y="426770"/>
                </a:lnTo>
                <a:close/>
              </a:path>
              <a:path w="1203959" h="698500">
                <a:moveTo>
                  <a:pt x="1203960" y="672084"/>
                </a:moveTo>
                <a:lnTo>
                  <a:pt x="950976" y="0"/>
                </a:lnTo>
                <a:lnTo>
                  <a:pt x="931926" y="7620"/>
                </a:lnTo>
                <a:lnTo>
                  <a:pt x="912876" y="0"/>
                </a:lnTo>
                <a:lnTo>
                  <a:pt x="659892" y="672084"/>
                </a:lnTo>
                <a:lnTo>
                  <a:pt x="699516" y="687324"/>
                </a:lnTo>
                <a:lnTo>
                  <a:pt x="889533" y="179438"/>
                </a:lnTo>
                <a:lnTo>
                  <a:pt x="827532" y="676656"/>
                </a:lnTo>
                <a:lnTo>
                  <a:pt x="868680" y="681228"/>
                </a:lnTo>
                <a:lnTo>
                  <a:pt x="942136" y="93484"/>
                </a:lnTo>
                <a:lnTo>
                  <a:pt x="1164336" y="687324"/>
                </a:lnTo>
                <a:lnTo>
                  <a:pt x="1203960" y="6720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340990" y="5424929"/>
            <a:ext cx="227393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982344" algn="l"/>
              </a:tabLst>
            </a:pPr>
            <a:r>
              <a:rPr sz="5250" b="1" i="1" baseline="-7142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5250" b="1" i="1" spc="157" baseline="-7142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spc="-35" dirty="0">
                <a:latin typeface="Times New Roman"/>
                <a:cs typeface="Times New Roman"/>
              </a:rPr>
              <a:t>V</a:t>
            </a:r>
            <a:r>
              <a:rPr sz="3075" b="1" spc="-52" baseline="-20325" dirty="0">
                <a:latin typeface="Times New Roman"/>
                <a:cs typeface="Times New Roman"/>
              </a:rPr>
              <a:t>1</a:t>
            </a:r>
            <a:r>
              <a:rPr sz="3075" b="1" baseline="-20325" dirty="0">
                <a:latin typeface="Times New Roman"/>
                <a:cs typeface="Times New Roman"/>
              </a:rPr>
              <a:t>	</a:t>
            </a:r>
            <a:r>
              <a:rPr sz="3050" b="1" i="1" dirty="0">
                <a:latin typeface="Times New Roman"/>
                <a:cs typeface="Times New Roman"/>
              </a:rPr>
              <a:t>V</a:t>
            </a:r>
            <a:r>
              <a:rPr sz="3075" b="1" baseline="-20325" dirty="0">
                <a:latin typeface="Times New Roman"/>
                <a:cs typeface="Times New Roman"/>
              </a:rPr>
              <a:t>2</a:t>
            </a:r>
            <a:r>
              <a:rPr sz="3075" b="1" spc="-15" baseline="-20325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latin typeface="Times New Roman"/>
                <a:cs typeface="Times New Roman"/>
              </a:rPr>
              <a:t>…</a:t>
            </a:r>
            <a:r>
              <a:rPr sz="3050" b="1" i="1" spc="-25" dirty="0">
                <a:latin typeface="Times New Roman"/>
                <a:cs typeface="Times New Roman"/>
              </a:rPr>
              <a:t>V</a:t>
            </a:r>
            <a:r>
              <a:rPr sz="3075" b="1" i="1" spc="-37" baseline="-20325" dirty="0"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42880" y="4661406"/>
            <a:ext cx="4204970" cy="9836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Symbol"/>
                <a:cs typeface="Symbol"/>
              </a:rPr>
              <a:t></a:t>
            </a:r>
            <a:r>
              <a:rPr sz="3050" spc="8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U</a:t>
            </a:r>
            <a:r>
              <a:rPr sz="3075" b="1" baseline="-20325" dirty="0">
                <a:latin typeface="Times New Roman"/>
                <a:cs typeface="Times New Roman"/>
              </a:rPr>
              <a:t>1</a:t>
            </a:r>
            <a:r>
              <a:rPr sz="3050" b="1" i="1" dirty="0">
                <a:latin typeface="Times New Roman"/>
                <a:cs typeface="Times New Roman"/>
              </a:rPr>
              <a:t>U</a:t>
            </a:r>
            <a:r>
              <a:rPr sz="3075" b="1" baseline="-20325" dirty="0">
                <a:latin typeface="Times New Roman"/>
                <a:cs typeface="Times New Roman"/>
              </a:rPr>
              <a:t>2</a:t>
            </a:r>
            <a:r>
              <a:rPr sz="3050" b="1" dirty="0">
                <a:latin typeface="Times New Roman"/>
                <a:cs typeface="Times New Roman"/>
              </a:rPr>
              <a:t>…</a:t>
            </a:r>
            <a:r>
              <a:rPr sz="3050" b="1" i="1" dirty="0">
                <a:latin typeface="Times New Roman"/>
                <a:cs typeface="Times New Roman"/>
              </a:rPr>
              <a:t>U</a:t>
            </a:r>
            <a:r>
              <a:rPr sz="3075" b="1" i="1" baseline="-20325" dirty="0">
                <a:latin typeface="Times New Roman"/>
                <a:cs typeface="Times New Roman"/>
              </a:rPr>
              <a:t>m</a:t>
            </a:r>
            <a:r>
              <a:rPr sz="3075" b="1" i="1" spc="-52" baseline="-20325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spc="-10" dirty="0">
                <a:latin typeface="Times New Roman"/>
                <a:cs typeface="Times New Roman"/>
              </a:rPr>
              <a:t>V</a:t>
            </a:r>
            <a:r>
              <a:rPr sz="3075" b="1" spc="-15" baseline="-20325" dirty="0">
                <a:latin typeface="Times New Roman"/>
                <a:cs typeface="Times New Roman"/>
              </a:rPr>
              <a:t>1</a:t>
            </a:r>
            <a:r>
              <a:rPr sz="3050" b="1" i="1" spc="-10" dirty="0">
                <a:latin typeface="Times New Roman"/>
                <a:cs typeface="Times New Roman"/>
              </a:rPr>
              <a:t>V</a:t>
            </a:r>
            <a:r>
              <a:rPr sz="3075" b="1" spc="-15" baseline="-20325" dirty="0">
                <a:latin typeface="Times New Roman"/>
                <a:cs typeface="Times New Roman"/>
              </a:rPr>
              <a:t>2</a:t>
            </a:r>
            <a:r>
              <a:rPr sz="3050" b="1" spc="-10" dirty="0">
                <a:latin typeface="Times New Roman"/>
                <a:cs typeface="Times New Roman"/>
              </a:rPr>
              <a:t>…</a:t>
            </a:r>
            <a:r>
              <a:rPr sz="3050" b="1" i="1" spc="-10" dirty="0">
                <a:latin typeface="Times New Roman"/>
                <a:cs typeface="Times New Roman"/>
              </a:rPr>
              <a:t>V</a:t>
            </a:r>
            <a:r>
              <a:rPr sz="3075" b="1" i="1" spc="-15" baseline="-20325" dirty="0"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80"/>
              </a:spcBef>
            </a:pPr>
            <a:r>
              <a:rPr sz="3050" dirty="0">
                <a:latin typeface="Symbol"/>
                <a:cs typeface="Symbol"/>
              </a:rPr>
              <a:t>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U</a:t>
            </a:r>
            <a:r>
              <a:rPr sz="3075" b="1" baseline="-20325" dirty="0">
                <a:latin typeface="Times New Roman"/>
                <a:cs typeface="Times New Roman"/>
              </a:rPr>
              <a:t>1</a:t>
            </a:r>
            <a:r>
              <a:rPr sz="3050" b="1" i="1" dirty="0">
                <a:latin typeface="Times New Roman"/>
                <a:cs typeface="Times New Roman"/>
              </a:rPr>
              <a:t>U</a:t>
            </a:r>
            <a:r>
              <a:rPr sz="3075" b="1" baseline="-20325" dirty="0">
                <a:latin typeface="Times New Roman"/>
                <a:cs typeface="Times New Roman"/>
              </a:rPr>
              <a:t>2</a:t>
            </a:r>
            <a:r>
              <a:rPr sz="3050" b="1" dirty="0">
                <a:latin typeface="Times New Roman"/>
                <a:cs typeface="Times New Roman"/>
              </a:rPr>
              <a:t>…</a:t>
            </a:r>
            <a:r>
              <a:rPr sz="3050" b="1" i="1" dirty="0">
                <a:latin typeface="Times New Roman"/>
                <a:cs typeface="Times New Roman"/>
              </a:rPr>
              <a:t>U</a:t>
            </a:r>
            <a:r>
              <a:rPr sz="3075" b="1" i="1" baseline="-20325" dirty="0">
                <a:latin typeface="Times New Roman"/>
                <a:cs typeface="Times New Roman"/>
              </a:rPr>
              <a:t>m</a:t>
            </a:r>
            <a:r>
              <a:rPr sz="3075" b="1" i="1" spc="60" baseline="-203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x</a:t>
            </a:r>
            <a:r>
              <a:rPr sz="3050" b="1" i="1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spc="-10" dirty="0">
                <a:latin typeface="Times New Roman"/>
                <a:cs typeface="Times New Roman"/>
              </a:rPr>
              <a:t>V</a:t>
            </a:r>
            <a:r>
              <a:rPr sz="3075" b="1" spc="-15" baseline="-20325" dirty="0">
                <a:latin typeface="Times New Roman"/>
                <a:cs typeface="Times New Roman"/>
              </a:rPr>
              <a:t>1</a:t>
            </a:r>
            <a:r>
              <a:rPr sz="3050" b="1" i="1" spc="-10" dirty="0">
                <a:latin typeface="Times New Roman"/>
                <a:cs typeface="Times New Roman"/>
              </a:rPr>
              <a:t>V</a:t>
            </a:r>
            <a:r>
              <a:rPr sz="3075" b="1" spc="-15" baseline="-20325" dirty="0">
                <a:latin typeface="Times New Roman"/>
                <a:cs typeface="Times New Roman"/>
              </a:rPr>
              <a:t>2</a:t>
            </a:r>
            <a:r>
              <a:rPr sz="3050" b="1" spc="-10" dirty="0">
                <a:latin typeface="Times New Roman"/>
                <a:cs typeface="Times New Roman"/>
              </a:rPr>
              <a:t>…</a:t>
            </a:r>
            <a:r>
              <a:rPr sz="3050" b="1" i="1" spc="-10" dirty="0">
                <a:latin typeface="Times New Roman"/>
                <a:cs typeface="Times New Roman"/>
              </a:rPr>
              <a:t>V</a:t>
            </a:r>
            <a:r>
              <a:rPr sz="3075" b="1" i="1" spc="-15" baseline="-20325" dirty="0">
                <a:latin typeface="Times New Roman"/>
                <a:cs typeface="Times New Roman"/>
              </a:rPr>
              <a:t>n</a:t>
            </a:r>
            <a:endParaRPr sz="3075" baseline="-20325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10/50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225" y="374533"/>
            <a:ext cx="8499475" cy="140398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55880" algn="ctr">
              <a:lnSpc>
                <a:spcPct val="100000"/>
              </a:lnSpc>
              <a:spcBef>
                <a:spcPts val="910"/>
              </a:spcBef>
            </a:pPr>
            <a:r>
              <a:rPr sz="4850" dirty="0"/>
              <a:t>Derivační</a:t>
            </a:r>
            <a:r>
              <a:rPr sz="4850" spc="-100" dirty="0"/>
              <a:t> </a:t>
            </a:r>
            <a:r>
              <a:rPr sz="4850" dirty="0"/>
              <a:t>strom:</a:t>
            </a:r>
            <a:r>
              <a:rPr sz="4850" spc="-95" dirty="0"/>
              <a:t> </a:t>
            </a:r>
            <a:r>
              <a:rPr sz="4850" spc="-10" dirty="0"/>
              <a:t>Příklad</a:t>
            </a:r>
            <a:endParaRPr sz="4850"/>
          </a:p>
          <a:p>
            <a:pPr algn="ctr">
              <a:lnSpc>
                <a:spcPct val="100000"/>
              </a:lnSpc>
              <a:spcBef>
                <a:spcPts val="555"/>
              </a:spcBef>
            </a:pPr>
            <a:r>
              <a:rPr sz="3050" i="1" dirty="0">
                <a:latin typeface="Times New Roman"/>
                <a:cs typeface="Times New Roman"/>
              </a:rPr>
              <a:t>G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/>
              <a:t>=</a:t>
            </a:r>
            <a:r>
              <a:rPr sz="3050" spc="20" dirty="0"/>
              <a:t> </a:t>
            </a:r>
            <a:r>
              <a:rPr sz="3050" dirty="0"/>
              <a:t>(</a:t>
            </a:r>
            <a:r>
              <a:rPr sz="3050" i="1" dirty="0">
                <a:latin typeface="Times New Roman"/>
                <a:cs typeface="Times New Roman"/>
              </a:rPr>
              <a:t>N</a:t>
            </a:r>
            <a:r>
              <a:rPr sz="3050" dirty="0"/>
              <a:t>,</a:t>
            </a:r>
            <a:r>
              <a:rPr sz="3050" spc="25" dirty="0"/>
              <a:t> </a:t>
            </a:r>
            <a:r>
              <a:rPr sz="3050" i="1" dirty="0">
                <a:latin typeface="Times New Roman"/>
                <a:cs typeface="Times New Roman"/>
              </a:rPr>
              <a:t>T</a:t>
            </a:r>
            <a:r>
              <a:rPr sz="3050" dirty="0"/>
              <a:t>,</a:t>
            </a:r>
            <a:r>
              <a:rPr sz="3050" spc="25" dirty="0"/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/>
              <a:t>,</a:t>
            </a:r>
            <a:r>
              <a:rPr sz="3050" spc="10" dirty="0"/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3050" dirty="0"/>
              <a:t>),</a:t>
            </a:r>
            <a:r>
              <a:rPr sz="3050" spc="25" dirty="0"/>
              <a:t> </a:t>
            </a:r>
            <a:r>
              <a:rPr sz="3050" dirty="0"/>
              <a:t>kde</a:t>
            </a:r>
            <a:r>
              <a:rPr sz="3050" spc="5" dirty="0"/>
              <a:t> </a:t>
            </a:r>
            <a:r>
              <a:rPr sz="3050" i="1" dirty="0">
                <a:latin typeface="Times New Roman"/>
                <a:cs typeface="Times New Roman"/>
              </a:rPr>
              <a:t>N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/>
              <a:t>=</a:t>
            </a:r>
            <a:r>
              <a:rPr sz="3050" spc="20" dirty="0"/>
              <a:t> </a:t>
            </a:r>
            <a:r>
              <a:rPr sz="3050" dirty="0"/>
              <a:t>{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050" dirty="0"/>
              <a:t>,</a:t>
            </a:r>
            <a:r>
              <a:rPr sz="3050" spc="25" dirty="0"/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dirty="0"/>
              <a:t>,</a:t>
            </a:r>
            <a:r>
              <a:rPr sz="3050" spc="25" dirty="0"/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050" dirty="0"/>
              <a:t>},</a:t>
            </a:r>
            <a:r>
              <a:rPr sz="3050" spc="40" dirty="0"/>
              <a:t> </a:t>
            </a:r>
            <a:r>
              <a:rPr sz="3050" i="1" dirty="0">
                <a:latin typeface="Times New Roman"/>
                <a:cs typeface="Times New Roman"/>
              </a:rPr>
              <a:t>T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/>
              <a:t>=</a:t>
            </a:r>
            <a:r>
              <a:rPr sz="3050" spc="20" dirty="0"/>
              <a:t> </a:t>
            </a:r>
            <a:r>
              <a:rPr sz="3050" dirty="0"/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50" dirty="0"/>
              <a:t>,</a:t>
            </a:r>
            <a:r>
              <a:rPr sz="3050" spc="40" dirty="0"/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050" dirty="0"/>
              <a:t>,</a:t>
            </a:r>
            <a:r>
              <a:rPr sz="3050" spc="25" dirty="0"/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050" dirty="0"/>
              <a:t>,</a:t>
            </a:r>
            <a:r>
              <a:rPr sz="3050" spc="15" dirty="0"/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dirty="0"/>
              <a:t>,</a:t>
            </a:r>
            <a:r>
              <a:rPr sz="3050" spc="25" dirty="0"/>
              <a:t> </a:t>
            </a:r>
            <a:r>
              <a:rPr sz="30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spc="-25" dirty="0"/>
              <a:t>},</a:t>
            </a:r>
            <a:endParaRPr sz="30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5157" y="1810922"/>
          <a:ext cx="8785224" cy="960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1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59">
                <a:tc>
                  <a:txBody>
                    <a:bodyPr/>
                    <a:lstStyle/>
                    <a:p>
                      <a:pPr marL="16510">
                        <a:lnSpc>
                          <a:spcPts val="3354"/>
                        </a:lnSpc>
                        <a:tabLst>
                          <a:tab pos="1023619" algn="l"/>
                        </a:tabLst>
                      </a:pPr>
                      <a:r>
                        <a:rPr sz="305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050" i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spc="-50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305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50" b="1" i="1" spc="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0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50" b="1" i="1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3050" b="1" i="1" spc="-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50" spc="-20" dirty="0">
                          <a:latin typeface="Times New Roman"/>
                          <a:cs typeface="Times New Roman"/>
                        </a:rPr>
                        <a:t>,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ts val="3354"/>
                        </a:lnSpc>
                      </a:pPr>
                      <a:r>
                        <a:rPr sz="305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50" b="1" i="1" spc="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0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50" spc="-25" dirty="0">
                          <a:latin typeface="Times New Roman"/>
                          <a:cs typeface="Times New Roman"/>
                        </a:rPr>
                        <a:t>,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3354"/>
                        </a:lnSpc>
                      </a:pPr>
                      <a:r>
                        <a:rPr sz="305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50" b="1" i="1" spc="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0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50" b="1" i="1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3050" b="1" i="1" spc="-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050" spc="-20" dirty="0">
                          <a:latin typeface="Times New Roman"/>
                          <a:cs typeface="Times New Roman"/>
                        </a:rPr>
                        <a:t>,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459">
                <a:tc>
                  <a:txBody>
                    <a:bodyPr/>
                    <a:lstStyle/>
                    <a:p>
                      <a:pPr marL="1023619">
                        <a:lnSpc>
                          <a:spcPts val="3470"/>
                        </a:lnSpc>
                      </a:pPr>
                      <a:r>
                        <a:rPr sz="305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50" b="1" i="1" spc="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0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050" spc="-25" dirty="0">
                          <a:latin typeface="Times New Roman"/>
                          <a:cs typeface="Times New Roman"/>
                        </a:rPr>
                        <a:t>,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ts val="3470"/>
                        </a:lnSpc>
                      </a:pPr>
                      <a:r>
                        <a:rPr sz="305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050" b="1" i="1" spc="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0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3050" b="1" i="1" spc="-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50" b="1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3050" spc="-20" dirty="0">
                          <a:latin typeface="Times New Roman"/>
                          <a:cs typeface="Times New Roman"/>
                        </a:rPr>
                        <a:t>,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3470"/>
                        </a:lnSpc>
                      </a:pPr>
                      <a:r>
                        <a:rPr sz="305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050" b="1" i="1" spc="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0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470"/>
                        </a:lnSpc>
                      </a:pPr>
                      <a:r>
                        <a:rPr sz="3050" spc="-50" dirty="0">
                          <a:latin typeface="Times New Roman"/>
                          <a:cs typeface="Times New Roman"/>
                        </a:rPr>
                        <a:t>}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670426" y="4533900"/>
            <a:ext cx="41275" cy="421005"/>
          </a:xfrm>
          <a:custGeom>
            <a:avLst/>
            <a:gdLst/>
            <a:ahLst/>
            <a:cxnLst/>
            <a:rect l="l" t="t" r="r" b="b"/>
            <a:pathLst>
              <a:path w="41275" h="421004">
                <a:moveTo>
                  <a:pt x="41147" y="420623"/>
                </a:moveTo>
                <a:lnTo>
                  <a:pt x="41147" y="0"/>
                </a:lnTo>
                <a:lnTo>
                  <a:pt x="0" y="0"/>
                </a:lnTo>
                <a:lnTo>
                  <a:pt x="0" y="420623"/>
                </a:lnTo>
                <a:lnTo>
                  <a:pt x="41147" y="420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116839"/>
              </p:ext>
            </p:extLst>
          </p:nvPr>
        </p:nvGraphicFramePr>
        <p:xfrm>
          <a:off x="1708542" y="5830241"/>
          <a:ext cx="2759073" cy="14897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62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2759">
                <a:tc gridSpan="3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3050" dirty="0">
                          <a:latin typeface="Symbol"/>
                          <a:cs typeface="Symbol"/>
                        </a:rPr>
                        <a:t></a:t>
                      </a:r>
                      <a:r>
                        <a:rPr sz="305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0" u="sng" dirty="0">
                          <a:solidFill>
                            <a:srgbClr val="3232CC"/>
                          </a:solidFill>
                          <a:uFill>
                            <a:solidFill>
                              <a:srgbClr val="3232CC"/>
                            </a:solidFill>
                          </a:u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50" b="1" i="1" u="none" spc="254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u="none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3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305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3050" b="1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30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3050" b="1" spc="-25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3050" b="1" spc="-25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050" b="1" spc="-25" dirty="0">
                          <a:latin typeface="Times New Roman"/>
                          <a:cs typeface="Times New Roman"/>
                        </a:rPr>
                        <a:t>]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759">
                <a:tc gridSpan="3">
                  <a:txBody>
                    <a:bodyPr/>
                    <a:lstStyle/>
                    <a:p>
                      <a:pPr marL="31750">
                        <a:lnSpc>
                          <a:spcPts val="3645"/>
                        </a:lnSpc>
                        <a:spcBef>
                          <a:spcPts val="140"/>
                        </a:spcBef>
                      </a:pPr>
                      <a:r>
                        <a:rPr sz="3050" dirty="0">
                          <a:latin typeface="Symbol"/>
                          <a:cs typeface="Symbol"/>
                        </a:rPr>
                        <a:t></a:t>
                      </a:r>
                      <a:r>
                        <a:rPr sz="3050" spc="2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u="sng" dirty="0">
                          <a:solidFill>
                            <a:srgbClr val="3232CC"/>
                          </a:solidFill>
                          <a:uFill>
                            <a:solidFill>
                              <a:srgbClr val="3232CC"/>
                            </a:solidFill>
                          </a:u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050" b="1" i="1" u="none" spc="7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u="none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3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778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3654"/>
                        </a:lnSpc>
                        <a:spcBef>
                          <a:spcPts val="125"/>
                        </a:spcBef>
                      </a:pPr>
                      <a:r>
                        <a:rPr sz="305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3050" b="1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54"/>
                        </a:lnSpc>
                        <a:spcBef>
                          <a:spcPts val="125"/>
                        </a:spcBef>
                      </a:pPr>
                      <a:r>
                        <a:rPr sz="30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3654"/>
                        </a:lnSpc>
                        <a:spcBef>
                          <a:spcPts val="125"/>
                        </a:spcBef>
                      </a:pPr>
                      <a:r>
                        <a:rPr sz="3050" b="1" spc="-25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3050" b="1" spc="-25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050" b="1" spc="-25" dirty="0">
                          <a:latin typeface="Times New Roman"/>
                          <a:cs typeface="Times New Roman"/>
                        </a:rPr>
                        <a:t>]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marL="31750">
                        <a:lnSpc>
                          <a:spcPts val="3645"/>
                        </a:lnSpc>
                        <a:spcBef>
                          <a:spcPts val="225"/>
                        </a:spcBef>
                      </a:pPr>
                      <a:r>
                        <a:rPr sz="3050" spc="-50" dirty="0">
                          <a:latin typeface="Symbol"/>
                          <a:cs typeface="Symbol"/>
                        </a:rPr>
                        <a:t></a:t>
                      </a:r>
                      <a:endParaRPr sz="3050">
                        <a:latin typeface="Symbol"/>
                        <a:cs typeface="Symbol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654"/>
                        </a:lnSpc>
                        <a:spcBef>
                          <a:spcPts val="215"/>
                        </a:spcBef>
                      </a:pPr>
                      <a:r>
                        <a:rPr sz="30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ts val="3654"/>
                        </a:lnSpc>
                        <a:spcBef>
                          <a:spcPts val="215"/>
                        </a:spcBef>
                      </a:pPr>
                      <a:r>
                        <a:rPr sz="30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3654"/>
                        </a:lnSpc>
                        <a:spcBef>
                          <a:spcPts val="215"/>
                        </a:spcBef>
                      </a:pPr>
                      <a:r>
                        <a:rPr sz="305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3050" b="1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54"/>
                        </a:lnSpc>
                        <a:spcBef>
                          <a:spcPts val="215"/>
                        </a:spcBef>
                      </a:pPr>
                      <a:r>
                        <a:rPr sz="30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ts val="3654"/>
                        </a:lnSpc>
                        <a:spcBef>
                          <a:spcPts val="215"/>
                        </a:spcBef>
                      </a:pPr>
                      <a:r>
                        <a:rPr sz="3050" b="1" spc="-25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3050" b="1" spc="-25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050" b="1" spc="-25" dirty="0">
                          <a:latin typeface="Times New Roman"/>
                          <a:cs typeface="Times New Roman"/>
                        </a:rPr>
                        <a:t>]</a:t>
                      </a:r>
                      <a:endParaRPr sz="3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670426" y="5457444"/>
            <a:ext cx="41275" cy="421005"/>
          </a:xfrm>
          <a:custGeom>
            <a:avLst/>
            <a:gdLst/>
            <a:ahLst/>
            <a:cxnLst/>
            <a:rect l="l" t="t" r="r" b="b"/>
            <a:pathLst>
              <a:path w="41275" h="421004">
                <a:moveTo>
                  <a:pt x="41147" y="420623"/>
                </a:moveTo>
                <a:lnTo>
                  <a:pt x="41147" y="0"/>
                </a:lnTo>
                <a:lnTo>
                  <a:pt x="0" y="0"/>
                </a:lnTo>
                <a:lnTo>
                  <a:pt x="0" y="420623"/>
                </a:lnTo>
                <a:lnTo>
                  <a:pt x="41147" y="420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70426" y="6297167"/>
            <a:ext cx="41275" cy="421005"/>
          </a:xfrm>
          <a:custGeom>
            <a:avLst/>
            <a:gdLst/>
            <a:ahLst/>
            <a:cxnLst/>
            <a:rect l="l" t="t" r="r" b="b"/>
            <a:pathLst>
              <a:path w="41275" h="421004">
                <a:moveTo>
                  <a:pt x="41147" y="420623"/>
                </a:moveTo>
                <a:lnTo>
                  <a:pt x="41147" y="0"/>
                </a:lnTo>
                <a:lnTo>
                  <a:pt x="0" y="0"/>
                </a:lnTo>
                <a:lnTo>
                  <a:pt x="0" y="420623"/>
                </a:lnTo>
                <a:lnTo>
                  <a:pt x="41147" y="420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1861" y="3674363"/>
            <a:ext cx="1447800" cy="3043555"/>
          </a:xfrm>
          <a:custGeom>
            <a:avLst/>
            <a:gdLst/>
            <a:ahLst/>
            <a:cxnLst/>
            <a:rect l="l" t="t" r="r" b="b"/>
            <a:pathLst>
              <a:path w="1447800" h="3043554">
                <a:moveTo>
                  <a:pt x="957072" y="2622804"/>
                </a:moveTo>
                <a:lnTo>
                  <a:pt x="915924" y="2622804"/>
                </a:lnTo>
                <a:lnTo>
                  <a:pt x="915924" y="3043428"/>
                </a:lnTo>
                <a:lnTo>
                  <a:pt x="957072" y="3043428"/>
                </a:lnTo>
                <a:lnTo>
                  <a:pt x="957072" y="2622804"/>
                </a:lnTo>
                <a:close/>
              </a:path>
              <a:path w="1447800" h="3043554">
                <a:moveTo>
                  <a:pt x="957072" y="1783080"/>
                </a:moveTo>
                <a:lnTo>
                  <a:pt x="915924" y="1783080"/>
                </a:lnTo>
                <a:lnTo>
                  <a:pt x="915924" y="2203704"/>
                </a:lnTo>
                <a:lnTo>
                  <a:pt x="957072" y="2203704"/>
                </a:lnTo>
                <a:lnTo>
                  <a:pt x="957072" y="1783080"/>
                </a:lnTo>
                <a:close/>
              </a:path>
              <a:path w="1447800" h="3043554">
                <a:moveTo>
                  <a:pt x="1447800" y="336804"/>
                </a:moveTo>
                <a:lnTo>
                  <a:pt x="438912" y="0"/>
                </a:lnTo>
                <a:lnTo>
                  <a:pt x="432803" y="20586"/>
                </a:lnTo>
                <a:lnTo>
                  <a:pt x="419100" y="4572"/>
                </a:lnTo>
                <a:lnTo>
                  <a:pt x="0" y="339852"/>
                </a:lnTo>
                <a:lnTo>
                  <a:pt x="25908" y="373380"/>
                </a:lnTo>
                <a:lnTo>
                  <a:pt x="411480" y="64643"/>
                </a:lnTo>
                <a:lnTo>
                  <a:pt x="411480" y="3043428"/>
                </a:lnTo>
                <a:lnTo>
                  <a:pt x="454152" y="3043428"/>
                </a:lnTo>
                <a:lnTo>
                  <a:pt x="454152" y="50279"/>
                </a:lnTo>
                <a:lnTo>
                  <a:pt x="1434084" y="376428"/>
                </a:lnTo>
                <a:lnTo>
                  <a:pt x="1447800" y="3368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01333" y="6297167"/>
            <a:ext cx="41275" cy="421005"/>
          </a:xfrm>
          <a:custGeom>
            <a:avLst/>
            <a:gdLst/>
            <a:ahLst/>
            <a:cxnLst/>
            <a:rect l="l" t="t" r="r" b="b"/>
            <a:pathLst>
              <a:path w="41275" h="421004">
                <a:moveTo>
                  <a:pt x="41147" y="420623"/>
                </a:moveTo>
                <a:lnTo>
                  <a:pt x="41147" y="0"/>
                </a:lnTo>
                <a:lnTo>
                  <a:pt x="0" y="0"/>
                </a:lnTo>
                <a:lnTo>
                  <a:pt x="0" y="420623"/>
                </a:lnTo>
                <a:lnTo>
                  <a:pt x="41147" y="420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236860" y="2757016"/>
            <a:ext cx="3387090" cy="30556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3050" b="1" dirty="0">
                <a:latin typeface="Times New Roman"/>
                <a:cs typeface="Times New Roman"/>
              </a:rPr>
              <a:t>Jednotlivé</a:t>
            </a:r>
            <a:r>
              <a:rPr sz="3050" b="1" spc="6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Times New Roman"/>
                <a:cs typeface="Times New Roman"/>
              </a:rPr>
              <a:t>derivace:</a:t>
            </a:r>
            <a:endParaRPr sz="3050" dirty="0">
              <a:latin typeface="Times New Roman"/>
              <a:cs typeface="Times New Roman"/>
            </a:endParaRPr>
          </a:p>
          <a:p>
            <a:pPr marR="180340" algn="r">
              <a:lnSpc>
                <a:spcPct val="100000"/>
              </a:lnSpc>
              <a:spcBef>
                <a:spcPts val="335"/>
              </a:spcBef>
              <a:tabLst>
                <a:tab pos="458470" algn="l"/>
                <a:tab pos="2727325" algn="l"/>
              </a:tabLst>
            </a:pPr>
            <a:r>
              <a:rPr sz="3050" b="1" i="1" u="sng" spc="-50" dirty="0">
                <a:solidFill>
                  <a:srgbClr val="329932"/>
                </a:solidFill>
                <a:uFill>
                  <a:solidFill>
                    <a:srgbClr val="329832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3050" b="1" i="1" u="none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u="none" dirty="0">
                <a:latin typeface="Symbol"/>
                <a:cs typeface="Symbol"/>
              </a:rPr>
              <a:t></a:t>
            </a:r>
            <a:r>
              <a:rPr sz="3050" u="none" spc="270" dirty="0">
                <a:latin typeface="Times New Roman"/>
                <a:cs typeface="Times New Roman"/>
              </a:rPr>
              <a:t> 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050" b="1" i="1" u="none" spc="3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050" b="1" i="1" u="none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u="sng" spc="-50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u="none" spc="-25" dirty="0">
                <a:latin typeface="Times New Roman"/>
                <a:cs typeface="Times New Roman"/>
              </a:rPr>
              <a:t>[</a:t>
            </a:r>
            <a:r>
              <a:rPr sz="3050" b="1" u="none" spc="-25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3050" b="1" u="none" spc="-25" dirty="0">
                <a:latin typeface="Times New Roman"/>
                <a:cs typeface="Times New Roman"/>
              </a:rPr>
              <a:t>]</a:t>
            </a:r>
            <a:endParaRPr sz="3050" dirty="0">
              <a:latin typeface="Times New Roman"/>
              <a:cs typeface="Times New Roman"/>
            </a:endParaRPr>
          </a:p>
          <a:p>
            <a:pPr marR="180340" algn="r">
              <a:lnSpc>
                <a:spcPct val="100000"/>
              </a:lnSpc>
              <a:spcBef>
                <a:spcPts val="300"/>
              </a:spcBef>
              <a:tabLst>
                <a:tab pos="2237105" algn="l"/>
              </a:tabLst>
            </a:pPr>
            <a:r>
              <a:rPr sz="3050" dirty="0">
                <a:latin typeface="Symbol"/>
                <a:cs typeface="Symbol"/>
              </a:rPr>
              <a:t></a:t>
            </a:r>
            <a:r>
              <a:rPr sz="3050" spc="27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050" b="1" i="1" spc="7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05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u="sng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3050" b="1" i="1" u="none" spc="-10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050" b="1" i="1" u="none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u="none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u="none" spc="-25" dirty="0">
                <a:latin typeface="Times New Roman"/>
                <a:cs typeface="Times New Roman"/>
              </a:rPr>
              <a:t>[</a:t>
            </a:r>
            <a:r>
              <a:rPr sz="3050" b="1" u="none" spc="-25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3050" b="1" u="none" spc="-25" dirty="0">
                <a:latin typeface="Times New Roman"/>
                <a:cs typeface="Times New Roman"/>
              </a:rPr>
              <a:t>]</a:t>
            </a:r>
            <a:endParaRPr sz="3050" dirty="0">
              <a:latin typeface="Times New Roman"/>
              <a:cs typeface="Times New Roman"/>
            </a:endParaRPr>
          </a:p>
          <a:p>
            <a:pPr marR="180340" algn="r">
              <a:lnSpc>
                <a:spcPct val="100000"/>
              </a:lnSpc>
              <a:spcBef>
                <a:spcPts val="310"/>
              </a:spcBef>
              <a:tabLst>
                <a:tab pos="2237105" algn="l"/>
              </a:tabLst>
            </a:pPr>
            <a:r>
              <a:rPr sz="3050" dirty="0">
                <a:latin typeface="Symbol"/>
                <a:cs typeface="Symbol"/>
              </a:rPr>
              <a:t></a:t>
            </a:r>
            <a:r>
              <a:rPr sz="3050" spc="254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050" b="1" i="1" spc="7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050" b="1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u="sng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3050" b="1" i="1" u="none" spc="-28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050" b="1" i="1" u="none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u="none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u="none" spc="-25" dirty="0">
                <a:latin typeface="Times New Roman"/>
                <a:cs typeface="Times New Roman"/>
              </a:rPr>
              <a:t>[</a:t>
            </a:r>
            <a:r>
              <a:rPr sz="3050" b="1" u="none" spc="-25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r>
              <a:rPr sz="3050" b="1" u="none" spc="-25" dirty="0">
                <a:latin typeface="Times New Roman"/>
                <a:cs typeface="Times New Roman"/>
              </a:rPr>
              <a:t>]</a:t>
            </a:r>
            <a:endParaRPr sz="3050" dirty="0">
              <a:latin typeface="Times New Roman"/>
              <a:cs typeface="Times New Roman"/>
            </a:endParaRPr>
          </a:p>
          <a:p>
            <a:pPr marL="314960" algn="ctr">
              <a:lnSpc>
                <a:spcPct val="100000"/>
              </a:lnSpc>
              <a:spcBef>
                <a:spcPts val="300"/>
              </a:spcBef>
              <a:tabLst>
                <a:tab pos="1601470" algn="l"/>
                <a:tab pos="2552065" algn="l"/>
              </a:tabLst>
            </a:pPr>
            <a:r>
              <a:rPr sz="3050" dirty="0">
                <a:latin typeface="Symbol"/>
                <a:cs typeface="Symbol"/>
              </a:rPr>
              <a:t></a:t>
            </a:r>
            <a:r>
              <a:rPr sz="3050" spc="265" dirty="0">
                <a:latin typeface="Times New Roman"/>
                <a:cs typeface="Times New Roman"/>
              </a:rPr>
              <a:t> </a:t>
            </a:r>
            <a:r>
              <a:rPr sz="3050" b="1" i="1" u="sng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3050" b="1" i="1" u="none" spc="7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u="none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	i</a:t>
            </a:r>
            <a:r>
              <a:rPr sz="3050" b="1" i="1" u="none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050" b="1" i="1" u="none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u="none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u="none" spc="-25" dirty="0">
                <a:latin typeface="Times New Roman"/>
                <a:cs typeface="Times New Roman"/>
              </a:rPr>
              <a:t>[</a:t>
            </a:r>
            <a:r>
              <a:rPr sz="3050" b="1" u="none" spc="-25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r>
              <a:rPr sz="3050" b="1" u="none" spc="-25" dirty="0">
                <a:latin typeface="Times New Roman"/>
                <a:cs typeface="Times New Roman"/>
              </a:rPr>
              <a:t>]</a:t>
            </a:r>
            <a:endParaRPr sz="3050" dirty="0">
              <a:latin typeface="Times New Roman"/>
              <a:cs typeface="Times New Roman"/>
            </a:endParaRPr>
          </a:p>
          <a:p>
            <a:pPr marL="314960" algn="ctr">
              <a:lnSpc>
                <a:spcPct val="100000"/>
              </a:lnSpc>
              <a:spcBef>
                <a:spcPts val="315"/>
              </a:spcBef>
              <a:tabLst>
                <a:tab pos="1601470" algn="l"/>
                <a:tab pos="2552065" algn="l"/>
              </a:tabLst>
            </a:pPr>
            <a:r>
              <a:rPr sz="3050" dirty="0">
                <a:latin typeface="Symbol"/>
                <a:cs typeface="Symbol"/>
              </a:rPr>
              <a:t></a:t>
            </a:r>
            <a:r>
              <a:rPr sz="3050" spc="26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050" b="1" i="1" spc="254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i</a:t>
            </a:r>
            <a:r>
              <a:rPr sz="3050" b="1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050" b="1" i="1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u="sng" spc="-50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u="none" spc="-25" dirty="0">
                <a:latin typeface="Times New Roman"/>
                <a:cs typeface="Times New Roman"/>
              </a:rPr>
              <a:t>[</a:t>
            </a:r>
            <a:r>
              <a:rPr sz="3050" b="1" u="none" spc="-25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3050" b="1" u="none" spc="-25" dirty="0">
                <a:latin typeface="Times New Roman"/>
                <a:cs typeface="Times New Roman"/>
              </a:rPr>
              <a:t>]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3475"/>
              </a:lnSpc>
              <a:spcBef>
                <a:spcPts val="130"/>
              </a:spcBef>
            </a:pPr>
            <a:r>
              <a:rPr dirty="0"/>
              <a:t>Derivační</a:t>
            </a:r>
            <a:r>
              <a:rPr spc="60" dirty="0"/>
              <a:t> </a:t>
            </a:r>
            <a:r>
              <a:rPr spc="-10" dirty="0"/>
              <a:t>strom:</a:t>
            </a:r>
          </a:p>
          <a:p>
            <a:pPr marL="793750">
              <a:lnSpc>
                <a:spcPts val="4015"/>
              </a:lnSpc>
            </a:pPr>
            <a:r>
              <a:rPr sz="3500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endParaRPr sz="3500" dirty="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  <a:spcBef>
                <a:spcPts val="1739"/>
              </a:spcBef>
              <a:tabLst>
                <a:tab pos="1802764" algn="l"/>
              </a:tabLst>
            </a:pP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500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endParaRPr sz="3500" dirty="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  <a:spcBef>
                <a:spcPts val="3075"/>
              </a:spcBef>
              <a:tabLst>
                <a:tab pos="1297940" algn="l"/>
              </a:tabLst>
            </a:pP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500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endParaRPr sz="3500" dirty="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  <a:spcBef>
                <a:spcPts val="3070"/>
              </a:spcBef>
              <a:tabLst>
                <a:tab pos="1297940" algn="l"/>
                <a:tab pos="2221865" algn="l"/>
              </a:tabLst>
            </a:pP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endParaRPr sz="3500" dirty="0">
              <a:latin typeface="Times New Roman"/>
              <a:cs typeface="Times New Roman"/>
            </a:endParaRPr>
          </a:p>
          <a:p>
            <a:pPr marL="336550">
              <a:lnSpc>
                <a:spcPct val="100000"/>
              </a:lnSpc>
              <a:spcBef>
                <a:spcPts val="2415"/>
              </a:spcBef>
              <a:tabLst>
                <a:tab pos="775335" algn="l"/>
                <a:tab pos="1427480" algn="l"/>
                <a:tab pos="1797685" algn="l"/>
                <a:tab pos="2352675" algn="l"/>
              </a:tabLst>
            </a:pPr>
            <a:r>
              <a:rPr sz="35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00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500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00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5250" i="1" spc="-75" baseline="-10317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5250" i="1" baseline="-1031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683881" y="4436363"/>
            <a:ext cx="958850" cy="2281555"/>
          </a:xfrm>
          <a:custGeom>
            <a:avLst/>
            <a:gdLst/>
            <a:ahLst/>
            <a:cxnLst/>
            <a:rect l="l" t="t" r="r" b="b"/>
            <a:pathLst>
              <a:path w="958850" h="2281554">
                <a:moveTo>
                  <a:pt x="958596" y="1435608"/>
                </a:moveTo>
                <a:lnTo>
                  <a:pt x="537972" y="7620"/>
                </a:lnTo>
                <a:lnTo>
                  <a:pt x="517550" y="13906"/>
                </a:lnTo>
                <a:lnTo>
                  <a:pt x="502920" y="0"/>
                </a:lnTo>
                <a:lnTo>
                  <a:pt x="0" y="502920"/>
                </a:lnTo>
                <a:lnTo>
                  <a:pt x="28956" y="533400"/>
                </a:lnTo>
                <a:lnTo>
                  <a:pt x="508368" y="53987"/>
                </a:lnTo>
                <a:lnTo>
                  <a:pt x="521144" y="97536"/>
                </a:lnTo>
                <a:lnTo>
                  <a:pt x="496824" y="97536"/>
                </a:lnTo>
                <a:lnTo>
                  <a:pt x="496824" y="2281428"/>
                </a:lnTo>
                <a:lnTo>
                  <a:pt x="539496" y="2281428"/>
                </a:lnTo>
                <a:lnTo>
                  <a:pt x="539496" y="160058"/>
                </a:lnTo>
                <a:lnTo>
                  <a:pt x="917448" y="1447800"/>
                </a:lnTo>
                <a:lnTo>
                  <a:pt x="958596" y="1435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915799" y="26923"/>
            <a:ext cx="7772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11/50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6604" y="478027"/>
            <a:ext cx="475996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Nejlevější</a:t>
            </a:r>
            <a:r>
              <a:rPr sz="4850" spc="-120" dirty="0"/>
              <a:t> </a:t>
            </a:r>
            <a:r>
              <a:rPr sz="4850" spc="-10" dirty="0"/>
              <a:t>derivace</a:t>
            </a:r>
            <a:endParaRPr sz="4850"/>
          </a:p>
        </p:txBody>
      </p:sp>
      <p:grpSp>
        <p:nvGrpSpPr>
          <p:cNvPr id="3" name="object 3"/>
          <p:cNvGrpSpPr/>
          <p:nvPr/>
        </p:nvGrpSpPr>
        <p:grpSpPr>
          <a:xfrm>
            <a:off x="1049917" y="2336292"/>
            <a:ext cx="8595360" cy="2801620"/>
            <a:chOff x="1049917" y="2336292"/>
            <a:chExt cx="8595360" cy="2801620"/>
          </a:xfrm>
        </p:grpSpPr>
        <p:sp>
          <p:nvSpPr>
            <p:cNvPr id="4" name="object 4"/>
            <p:cNvSpPr/>
            <p:nvPr/>
          </p:nvSpPr>
          <p:spPr>
            <a:xfrm>
              <a:off x="1065157" y="2351531"/>
              <a:ext cx="8564880" cy="2771140"/>
            </a:xfrm>
            <a:custGeom>
              <a:avLst/>
              <a:gdLst/>
              <a:ahLst/>
              <a:cxnLst/>
              <a:rect l="l" t="t" r="r" b="b"/>
              <a:pathLst>
                <a:path w="8564880" h="2771140">
                  <a:moveTo>
                    <a:pt x="8564879" y="277063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770631"/>
                  </a:lnTo>
                  <a:lnTo>
                    <a:pt x="8564879" y="277063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9917" y="2336292"/>
              <a:ext cx="8595360" cy="2801620"/>
            </a:xfrm>
            <a:custGeom>
              <a:avLst/>
              <a:gdLst/>
              <a:ahLst/>
              <a:cxnLst/>
              <a:rect l="l" t="t" r="r" b="b"/>
              <a:pathLst>
                <a:path w="8595360" h="2801620">
                  <a:moveTo>
                    <a:pt x="8595357" y="2801112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2801112"/>
                  </a:lnTo>
                  <a:lnTo>
                    <a:pt x="15240" y="2801112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2801112"/>
                  </a:lnTo>
                  <a:lnTo>
                    <a:pt x="8595357" y="2801112"/>
                  </a:lnTo>
                  <a:close/>
                </a:path>
                <a:path w="8595360" h="2801620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2801620">
                  <a:moveTo>
                    <a:pt x="32004" y="2770632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2770632"/>
                  </a:lnTo>
                  <a:lnTo>
                    <a:pt x="32004" y="2770632"/>
                  </a:lnTo>
                  <a:close/>
                </a:path>
                <a:path w="8595360" h="2801620">
                  <a:moveTo>
                    <a:pt x="8580117" y="2770632"/>
                  </a:moveTo>
                  <a:lnTo>
                    <a:pt x="15240" y="2770632"/>
                  </a:lnTo>
                  <a:lnTo>
                    <a:pt x="32004" y="2785872"/>
                  </a:lnTo>
                  <a:lnTo>
                    <a:pt x="32004" y="2801112"/>
                  </a:lnTo>
                  <a:lnTo>
                    <a:pt x="8563353" y="2801112"/>
                  </a:lnTo>
                  <a:lnTo>
                    <a:pt x="8563353" y="2785872"/>
                  </a:lnTo>
                  <a:lnTo>
                    <a:pt x="8580117" y="2770632"/>
                  </a:lnTo>
                  <a:close/>
                </a:path>
                <a:path w="8595360" h="2801620">
                  <a:moveTo>
                    <a:pt x="32004" y="2801112"/>
                  </a:moveTo>
                  <a:lnTo>
                    <a:pt x="32004" y="2785872"/>
                  </a:lnTo>
                  <a:lnTo>
                    <a:pt x="15240" y="2770632"/>
                  </a:lnTo>
                  <a:lnTo>
                    <a:pt x="15240" y="2801112"/>
                  </a:lnTo>
                  <a:lnTo>
                    <a:pt x="32004" y="2801112"/>
                  </a:lnTo>
                  <a:close/>
                </a:path>
                <a:path w="8595360" h="2801620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2801620">
                  <a:moveTo>
                    <a:pt x="8580117" y="2770632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2770632"/>
                  </a:lnTo>
                  <a:lnTo>
                    <a:pt x="8580117" y="2770632"/>
                  </a:lnTo>
                  <a:close/>
                </a:path>
                <a:path w="8595360" h="2801620">
                  <a:moveTo>
                    <a:pt x="8580117" y="2801112"/>
                  </a:moveTo>
                  <a:lnTo>
                    <a:pt x="8580117" y="2770632"/>
                  </a:lnTo>
                  <a:lnTo>
                    <a:pt x="8563353" y="2785872"/>
                  </a:lnTo>
                  <a:lnTo>
                    <a:pt x="8563353" y="2801112"/>
                  </a:lnTo>
                  <a:lnTo>
                    <a:pt x="8580117" y="2801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0340" y="1197355"/>
            <a:ext cx="8249920" cy="380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600"/>
              </a:lnSpc>
              <a:spcBef>
                <a:spcPts val="100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Během</a:t>
            </a:r>
            <a:r>
              <a:rPr sz="35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nejlevějšího</a:t>
            </a:r>
            <a:r>
              <a:rPr sz="35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derivačního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kroku</a:t>
            </a:r>
            <a:r>
              <a:rPr sz="35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35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přepsán</a:t>
            </a:r>
            <a:r>
              <a:rPr sz="3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nejlevější</a:t>
            </a:r>
            <a:r>
              <a:rPr sz="35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neterminál.</a:t>
            </a:r>
            <a:endParaRPr sz="3500" dirty="0">
              <a:latin typeface="Times New Roman"/>
              <a:cs typeface="Times New Roman"/>
            </a:endParaRPr>
          </a:p>
          <a:p>
            <a:pPr marL="25400" marR="241300">
              <a:lnSpc>
                <a:spcPct val="100800"/>
              </a:lnSpc>
              <a:spcBef>
                <a:spcPts val="150"/>
              </a:spcBef>
              <a:tabLst>
                <a:tab pos="3585210" algn="l"/>
                <a:tab pos="5229225" algn="l"/>
              </a:tabLst>
            </a:pP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G</a:t>
            </a:r>
            <a:r>
              <a:rPr sz="3500" b="1" i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T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P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S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BKG,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u </a:t>
            </a:r>
            <a:r>
              <a:rPr sz="3500" b="1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35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525" b="1" baseline="24822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v</a:t>
            </a:r>
            <a:r>
              <a:rPr sz="3500" b="1" i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</a:t>
            </a:r>
            <a:r>
              <a:rPr sz="3500" b="1" spc="2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i="1" spc="-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</a:t>
            </a:r>
            <a:r>
              <a:rPr sz="3500" b="1" spc="20" dirty="0">
                <a:latin typeface="Times New Roman"/>
                <a:cs typeface="Times New Roman"/>
              </a:rPr>
              <a:t> </a:t>
            </a:r>
            <a:r>
              <a:rPr sz="3500" b="1" i="1" spc="-20" dirty="0">
                <a:latin typeface="Times New Roman"/>
                <a:cs typeface="Times New Roman"/>
              </a:rPr>
              <a:t>T</a:t>
            </a:r>
            <a:r>
              <a:rPr sz="3500" b="1" spc="-20" dirty="0">
                <a:latin typeface="Times New Roman"/>
                <a:cs typeface="Times New Roman"/>
              </a:rPr>
              <a:t>)</a:t>
            </a:r>
            <a:r>
              <a:rPr sz="3525" b="1" spc="-30" baseline="24822" dirty="0">
                <a:latin typeface="Times New Roman"/>
                <a:cs typeface="Times New Roman"/>
              </a:rPr>
              <a:t>*</a:t>
            </a:r>
            <a:r>
              <a:rPr sz="3500" spc="-20" dirty="0">
                <a:latin typeface="Times New Roman"/>
                <a:cs typeface="Times New Roman"/>
              </a:rPr>
              <a:t>,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b="1" i="1" dirty="0">
                <a:latin typeface="Times New Roman"/>
                <a:cs typeface="Times New Roman"/>
              </a:rPr>
              <a:t>p</a:t>
            </a:r>
            <a:r>
              <a:rPr sz="3500" b="1" i="1" spc="-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A</a:t>
            </a:r>
            <a:r>
              <a:rPr sz="3500" b="1" i="1" spc="-18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x</a:t>
            </a:r>
            <a:r>
              <a:rPr sz="3500" b="1" i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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latin typeface="Times New Roman"/>
                <a:cs typeface="Times New Roman"/>
              </a:rPr>
              <a:t>P</a:t>
            </a:r>
            <a:r>
              <a:rPr sz="3500" i="1" spc="-5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pravidlo</a:t>
            </a:r>
            <a:r>
              <a:rPr sz="3500" i="1" dirty="0">
                <a:latin typeface="Times New Roman"/>
                <a:cs typeface="Times New Roman"/>
              </a:rPr>
              <a:t>.</a:t>
            </a:r>
            <a:r>
              <a:rPr sz="3500" i="1" spc="-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Pak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b="1" i="1" spc="-30" dirty="0">
                <a:latin typeface="Times New Roman"/>
                <a:cs typeface="Times New Roman"/>
              </a:rPr>
              <a:t>uAv</a:t>
            </a:r>
            <a:r>
              <a:rPr sz="3500" b="1" i="1" spc="-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přímo</a:t>
            </a:r>
            <a:r>
              <a:rPr sz="3500" spc="-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derivuje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uxv</a:t>
            </a:r>
            <a:r>
              <a:rPr sz="3500" b="1" i="1" spc="-2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za </a:t>
            </a:r>
            <a:r>
              <a:rPr sz="3500" dirty="0">
                <a:latin typeface="Times New Roman"/>
                <a:cs typeface="Times New Roman"/>
              </a:rPr>
              <a:t>pomocí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nejlevější</a:t>
            </a:r>
            <a:r>
              <a:rPr sz="35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derivace</a:t>
            </a:r>
            <a:r>
              <a:rPr sz="3500" i="1" spc="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užitím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pravidla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latin typeface="Times New Roman"/>
                <a:cs typeface="Times New Roman"/>
              </a:rPr>
              <a:t>p </a:t>
            </a:r>
            <a:r>
              <a:rPr sz="3500" dirty="0">
                <a:latin typeface="Times New Roman"/>
                <a:cs typeface="Times New Roman"/>
              </a:rPr>
              <a:t>v </a:t>
            </a:r>
            <a:r>
              <a:rPr sz="3500" b="1" i="1" dirty="0">
                <a:latin typeface="Times New Roman"/>
                <a:cs typeface="Times New Roman"/>
              </a:rPr>
              <a:t>G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zapsáno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jako: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b="1" i="1" spc="-30" dirty="0">
                <a:latin typeface="Times New Roman"/>
                <a:cs typeface="Times New Roman"/>
              </a:rPr>
              <a:t>uAv</a:t>
            </a:r>
            <a:r>
              <a:rPr sz="3500" b="1" i="1" spc="-75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sz="3525" b="1" i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lm</a:t>
            </a:r>
            <a:r>
              <a:rPr sz="3525" b="1" i="1" spc="345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uxv</a:t>
            </a:r>
            <a:r>
              <a:rPr sz="3500" b="1" i="1" spc="-7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[</a:t>
            </a:r>
            <a:r>
              <a:rPr sz="3500" b="1" i="1" spc="-25" dirty="0">
                <a:latin typeface="Times New Roman"/>
                <a:cs typeface="Times New Roman"/>
              </a:rPr>
              <a:t>p</a:t>
            </a:r>
            <a:r>
              <a:rPr sz="3500" spc="-25" dirty="0">
                <a:latin typeface="Times New Roman"/>
                <a:cs typeface="Times New Roman"/>
              </a:rPr>
              <a:t>]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31120" y="5231381"/>
            <a:ext cx="73875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303020" algn="l"/>
                <a:tab pos="1950720" algn="l"/>
                <a:tab pos="2563495" algn="l"/>
                <a:tab pos="3211195" algn="l"/>
              </a:tabLst>
            </a:pPr>
            <a:r>
              <a:rPr sz="3050" b="1" spc="-10" dirty="0">
                <a:latin typeface="Times New Roman"/>
                <a:cs typeface="Times New Roman"/>
              </a:rPr>
              <a:t>Pozn.: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spc="-50" dirty="0">
                <a:latin typeface="Symbol"/>
                <a:cs typeface="Symbol"/>
              </a:rPr>
              <a:t>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75" b="1" baseline="24390" dirty="0">
                <a:latin typeface="Times New Roman"/>
                <a:cs typeface="Times New Roman"/>
              </a:rPr>
              <a:t>+</a:t>
            </a:r>
            <a:r>
              <a:rPr sz="3075" spc="375" baseline="24390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spc="-50" dirty="0">
                <a:latin typeface="Symbol"/>
                <a:cs typeface="Symbol"/>
              </a:rPr>
              <a:t>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75" b="1" baseline="24390" dirty="0">
                <a:latin typeface="Times New Roman"/>
                <a:cs typeface="Times New Roman"/>
              </a:rPr>
              <a:t>*</a:t>
            </a:r>
            <a:r>
              <a:rPr sz="3075" spc="472" baseline="243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definováno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pomocí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Symbol"/>
                <a:cs typeface="Symbol"/>
              </a:rPr>
              <a:t></a:t>
            </a:r>
            <a:endParaRPr sz="3050" b="1" dirty="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09043" y="5458457"/>
            <a:ext cx="593344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2540" algn="l"/>
                <a:tab pos="5658485" algn="l"/>
              </a:tabLst>
            </a:pPr>
            <a:r>
              <a:rPr sz="2050" i="1" spc="-25" dirty="0">
                <a:latin typeface="Times New Roman"/>
                <a:cs typeface="Times New Roman"/>
              </a:rPr>
              <a:t>lm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2050" b="1" i="1" spc="-25" dirty="0">
                <a:latin typeface="Times New Roman"/>
                <a:cs typeface="Times New Roman"/>
              </a:rPr>
              <a:t>lm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2050" b="1" i="1" spc="-25" dirty="0">
                <a:latin typeface="Times New Roman"/>
                <a:cs typeface="Times New Roman"/>
              </a:rPr>
              <a:t>lm</a:t>
            </a:r>
            <a:endParaRPr sz="2050" b="1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3820" y="5702297"/>
            <a:ext cx="82727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stejně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jako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</a:t>
            </a:r>
            <a:r>
              <a:rPr sz="3075" b="1" baseline="24390" dirty="0">
                <a:latin typeface="Times New Roman"/>
                <a:cs typeface="Times New Roman"/>
              </a:rPr>
              <a:t>+</a:t>
            </a:r>
            <a:r>
              <a:rPr sz="3075" spc="450" baseline="243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</a:t>
            </a:r>
            <a:r>
              <a:rPr sz="3075" b="1" baseline="24390" dirty="0">
                <a:latin typeface="Times New Roman"/>
                <a:cs typeface="Times New Roman"/>
              </a:rPr>
              <a:t>*</a:t>
            </a:r>
            <a:r>
              <a:rPr sz="3075" spc="457" baseline="243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dříve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definováno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pomocí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latin typeface="Symbol"/>
                <a:cs typeface="Symbol"/>
              </a:rPr>
              <a:t></a:t>
            </a:r>
            <a:r>
              <a:rPr sz="3050" i="1" spc="-25" dirty="0">
                <a:latin typeface="Times New Roman"/>
                <a:cs typeface="Times New Roman"/>
              </a:rPr>
              <a:t>.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9698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12/50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225" y="374533"/>
            <a:ext cx="8793480" cy="140398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857885">
              <a:lnSpc>
                <a:spcPct val="100000"/>
              </a:lnSpc>
              <a:spcBef>
                <a:spcPts val="910"/>
              </a:spcBef>
            </a:pPr>
            <a:r>
              <a:rPr sz="4850" dirty="0"/>
              <a:t>Nejlevější</a:t>
            </a:r>
            <a:r>
              <a:rPr sz="4850" spc="-80" dirty="0"/>
              <a:t> </a:t>
            </a:r>
            <a:r>
              <a:rPr sz="4850" dirty="0"/>
              <a:t>derivace:</a:t>
            </a:r>
            <a:r>
              <a:rPr sz="4850" spc="-90" dirty="0"/>
              <a:t> </a:t>
            </a:r>
            <a:r>
              <a:rPr sz="4850" spc="-10" dirty="0"/>
              <a:t>Příklad</a:t>
            </a:r>
            <a:endParaRPr sz="4850"/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694429" algn="l"/>
              </a:tabLst>
            </a:pPr>
            <a:r>
              <a:rPr sz="3050" i="1" dirty="0">
                <a:latin typeface="Times New Roman"/>
                <a:cs typeface="Times New Roman"/>
              </a:rPr>
              <a:t>G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/>
              <a:t>=</a:t>
            </a:r>
            <a:r>
              <a:rPr sz="3050" spc="20" dirty="0"/>
              <a:t> </a:t>
            </a:r>
            <a:r>
              <a:rPr sz="3050" dirty="0"/>
              <a:t>(</a:t>
            </a:r>
            <a:r>
              <a:rPr sz="3050" i="1" dirty="0">
                <a:latin typeface="Times New Roman"/>
                <a:cs typeface="Times New Roman"/>
              </a:rPr>
              <a:t>N</a:t>
            </a:r>
            <a:r>
              <a:rPr sz="3050" dirty="0"/>
              <a:t>,</a:t>
            </a:r>
            <a:r>
              <a:rPr sz="3050" spc="25" dirty="0"/>
              <a:t> </a:t>
            </a:r>
            <a:r>
              <a:rPr sz="3050" i="1" dirty="0">
                <a:latin typeface="Times New Roman"/>
                <a:cs typeface="Times New Roman"/>
              </a:rPr>
              <a:t>T</a:t>
            </a:r>
            <a:r>
              <a:rPr sz="3050" dirty="0"/>
              <a:t>,</a:t>
            </a:r>
            <a:r>
              <a:rPr sz="3050" spc="25" dirty="0"/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/>
              <a:t>,</a:t>
            </a:r>
            <a:r>
              <a:rPr sz="3050" spc="10" dirty="0"/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3050" dirty="0"/>
              <a:t>),</a:t>
            </a:r>
            <a:r>
              <a:rPr sz="3050" spc="25" dirty="0"/>
              <a:t> </a:t>
            </a:r>
            <a:r>
              <a:rPr sz="3050" spc="-25" dirty="0"/>
              <a:t>kde</a:t>
            </a:r>
            <a:r>
              <a:rPr sz="3050" dirty="0"/>
              <a:t>	</a:t>
            </a:r>
            <a:r>
              <a:rPr sz="3050" i="1" dirty="0">
                <a:latin typeface="Times New Roman"/>
                <a:cs typeface="Times New Roman"/>
              </a:rPr>
              <a:t>N </a:t>
            </a:r>
            <a:r>
              <a:rPr sz="3050" dirty="0"/>
              <a:t>=</a:t>
            </a:r>
            <a:r>
              <a:rPr sz="3050" spc="15" dirty="0"/>
              <a:t> </a:t>
            </a:r>
            <a:r>
              <a:rPr sz="3050" dirty="0"/>
              <a:t>{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050" dirty="0"/>
              <a:t>,</a:t>
            </a:r>
            <a:r>
              <a:rPr sz="3050" spc="20" dirty="0"/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dirty="0"/>
              <a:t>,</a:t>
            </a:r>
            <a:r>
              <a:rPr sz="3050" spc="25" dirty="0"/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050" dirty="0"/>
              <a:t>},</a:t>
            </a:r>
            <a:r>
              <a:rPr sz="3050" spc="20" dirty="0"/>
              <a:t> </a:t>
            </a:r>
            <a:r>
              <a:rPr sz="3050" i="1" dirty="0">
                <a:latin typeface="Times New Roman"/>
                <a:cs typeface="Times New Roman"/>
              </a:rPr>
              <a:t>T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/>
              <a:t>=</a:t>
            </a:r>
            <a:r>
              <a:rPr sz="3050" spc="15" dirty="0"/>
              <a:t> </a:t>
            </a:r>
            <a:r>
              <a:rPr sz="3050" dirty="0"/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50" dirty="0"/>
              <a:t>,</a:t>
            </a:r>
            <a:r>
              <a:rPr sz="3050" spc="35" dirty="0"/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050" dirty="0"/>
              <a:t>,</a:t>
            </a:r>
            <a:r>
              <a:rPr sz="3050" spc="20" dirty="0"/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050" dirty="0"/>
              <a:t>,</a:t>
            </a:r>
            <a:r>
              <a:rPr sz="3050" spc="15" dirty="0"/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dirty="0"/>
              <a:t>,</a:t>
            </a:r>
            <a:r>
              <a:rPr sz="3050" spc="20" dirty="0"/>
              <a:t> </a:t>
            </a:r>
            <a:r>
              <a:rPr sz="30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spc="-25" dirty="0"/>
              <a:t>},</a:t>
            </a:r>
            <a:endParaRPr sz="30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5157" y="1810922"/>
          <a:ext cx="8785224" cy="960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1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59">
                <a:tc>
                  <a:txBody>
                    <a:bodyPr/>
                    <a:lstStyle/>
                    <a:p>
                      <a:pPr marL="16510">
                        <a:lnSpc>
                          <a:spcPts val="3354"/>
                        </a:lnSpc>
                        <a:tabLst>
                          <a:tab pos="1023619" algn="l"/>
                        </a:tabLst>
                      </a:pPr>
                      <a:r>
                        <a:rPr sz="305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050" i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spc="-50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305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50" b="1" i="1" spc="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0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50" b="1" i="1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3050" b="1" i="1" spc="-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50" spc="-20" dirty="0">
                          <a:latin typeface="Times New Roman"/>
                          <a:cs typeface="Times New Roman"/>
                        </a:rPr>
                        <a:t>,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ts val="3354"/>
                        </a:lnSpc>
                      </a:pPr>
                      <a:r>
                        <a:rPr sz="305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50" b="1" i="1" spc="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0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50" spc="-25" dirty="0">
                          <a:latin typeface="Times New Roman"/>
                          <a:cs typeface="Times New Roman"/>
                        </a:rPr>
                        <a:t>,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3354"/>
                        </a:lnSpc>
                      </a:pPr>
                      <a:r>
                        <a:rPr sz="305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50" b="1" i="1" spc="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0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50" b="1" i="1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3050" b="1" i="1" spc="-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050" spc="-20" dirty="0">
                          <a:latin typeface="Times New Roman"/>
                          <a:cs typeface="Times New Roman"/>
                        </a:rPr>
                        <a:t>,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459">
                <a:tc>
                  <a:txBody>
                    <a:bodyPr/>
                    <a:lstStyle/>
                    <a:p>
                      <a:pPr marL="1023619">
                        <a:lnSpc>
                          <a:spcPts val="3470"/>
                        </a:lnSpc>
                      </a:pPr>
                      <a:r>
                        <a:rPr sz="305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50" b="1" i="1" spc="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0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050" spc="-25" dirty="0">
                          <a:latin typeface="Times New Roman"/>
                          <a:cs typeface="Times New Roman"/>
                        </a:rPr>
                        <a:t>,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ts val="3470"/>
                        </a:lnSpc>
                      </a:pPr>
                      <a:r>
                        <a:rPr sz="305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050" b="1" i="1" spc="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0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3050" b="1" i="1" spc="-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50" b="1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3050" spc="-20" dirty="0">
                          <a:latin typeface="Times New Roman"/>
                          <a:cs typeface="Times New Roman"/>
                        </a:rPr>
                        <a:t>,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3470"/>
                        </a:lnSpc>
                      </a:pPr>
                      <a:r>
                        <a:rPr sz="305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050" b="1" i="1" spc="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0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470"/>
                        </a:lnSpc>
                      </a:pPr>
                      <a:r>
                        <a:rPr sz="3050" spc="-50" dirty="0">
                          <a:latin typeface="Times New Roman"/>
                          <a:cs typeface="Times New Roman"/>
                        </a:rPr>
                        <a:t>}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236865" y="2794507"/>
            <a:ext cx="32988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Nejlevější</a:t>
            </a:r>
            <a:r>
              <a:rPr sz="3050" b="1" spc="8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Times New Roman"/>
                <a:cs typeface="Times New Roman"/>
              </a:rPr>
              <a:t>derivace: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670426" y="5457444"/>
            <a:ext cx="41275" cy="421005"/>
          </a:xfrm>
          <a:custGeom>
            <a:avLst/>
            <a:gdLst/>
            <a:ahLst/>
            <a:cxnLst/>
            <a:rect l="l" t="t" r="r" b="b"/>
            <a:pathLst>
              <a:path w="41275" h="421004">
                <a:moveTo>
                  <a:pt x="41147" y="420623"/>
                </a:moveTo>
                <a:lnTo>
                  <a:pt x="41147" y="0"/>
                </a:lnTo>
                <a:lnTo>
                  <a:pt x="0" y="0"/>
                </a:lnTo>
                <a:lnTo>
                  <a:pt x="0" y="420623"/>
                </a:lnTo>
                <a:lnTo>
                  <a:pt x="41147" y="420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70426" y="4533900"/>
            <a:ext cx="41275" cy="421005"/>
          </a:xfrm>
          <a:custGeom>
            <a:avLst/>
            <a:gdLst/>
            <a:ahLst/>
            <a:cxnLst/>
            <a:rect l="l" t="t" r="r" b="b"/>
            <a:pathLst>
              <a:path w="41275" h="421004">
                <a:moveTo>
                  <a:pt x="41147" y="420623"/>
                </a:moveTo>
                <a:lnTo>
                  <a:pt x="41147" y="0"/>
                </a:lnTo>
                <a:lnTo>
                  <a:pt x="0" y="0"/>
                </a:lnTo>
                <a:lnTo>
                  <a:pt x="0" y="420623"/>
                </a:lnTo>
                <a:lnTo>
                  <a:pt x="41147" y="420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70426" y="6297167"/>
            <a:ext cx="41275" cy="421005"/>
          </a:xfrm>
          <a:custGeom>
            <a:avLst/>
            <a:gdLst/>
            <a:ahLst/>
            <a:cxnLst/>
            <a:rect l="l" t="t" r="r" b="b"/>
            <a:pathLst>
              <a:path w="41275" h="421004">
                <a:moveTo>
                  <a:pt x="41147" y="420623"/>
                </a:moveTo>
                <a:lnTo>
                  <a:pt x="41147" y="0"/>
                </a:lnTo>
                <a:lnTo>
                  <a:pt x="0" y="0"/>
                </a:lnTo>
                <a:lnTo>
                  <a:pt x="0" y="420623"/>
                </a:lnTo>
                <a:lnTo>
                  <a:pt x="41147" y="420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61861" y="3674363"/>
            <a:ext cx="1880870" cy="3043555"/>
          </a:xfrm>
          <a:custGeom>
            <a:avLst/>
            <a:gdLst/>
            <a:ahLst/>
            <a:cxnLst/>
            <a:rect l="l" t="t" r="r" b="b"/>
            <a:pathLst>
              <a:path w="1880870" h="3043554">
                <a:moveTo>
                  <a:pt x="957072" y="2622804"/>
                </a:moveTo>
                <a:lnTo>
                  <a:pt x="915924" y="2622804"/>
                </a:lnTo>
                <a:lnTo>
                  <a:pt x="915924" y="3043428"/>
                </a:lnTo>
                <a:lnTo>
                  <a:pt x="957072" y="3043428"/>
                </a:lnTo>
                <a:lnTo>
                  <a:pt x="957072" y="2622804"/>
                </a:lnTo>
                <a:close/>
              </a:path>
              <a:path w="1880870" h="3043554">
                <a:moveTo>
                  <a:pt x="957072" y="1783080"/>
                </a:moveTo>
                <a:lnTo>
                  <a:pt x="915924" y="1783080"/>
                </a:lnTo>
                <a:lnTo>
                  <a:pt x="915924" y="2203704"/>
                </a:lnTo>
                <a:lnTo>
                  <a:pt x="957072" y="2203704"/>
                </a:lnTo>
                <a:lnTo>
                  <a:pt x="957072" y="1783080"/>
                </a:lnTo>
                <a:close/>
              </a:path>
              <a:path w="1880870" h="3043554">
                <a:moveTo>
                  <a:pt x="1447800" y="336804"/>
                </a:moveTo>
                <a:lnTo>
                  <a:pt x="438912" y="0"/>
                </a:lnTo>
                <a:lnTo>
                  <a:pt x="432803" y="20586"/>
                </a:lnTo>
                <a:lnTo>
                  <a:pt x="419100" y="4572"/>
                </a:lnTo>
                <a:lnTo>
                  <a:pt x="0" y="339852"/>
                </a:lnTo>
                <a:lnTo>
                  <a:pt x="25908" y="373380"/>
                </a:lnTo>
                <a:lnTo>
                  <a:pt x="411480" y="64643"/>
                </a:lnTo>
                <a:lnTo>
                  <a:pt x="411480" y="3043428"/>
                </a:lnTo>
                <a:lnTo>
                  <a:pt x="454152" y="3043428"/>
                </a:lnTo>
                <a:lnTo>
                  <a:pt x="454152" y="50279"/>
                </a:lnTo>
                <a:lnTo>
                  <a:pt x="1434084" y="376428"/>
                </a:lnTo>
                <a:lnTo>
                  <a:pt x="1447800" y="336804"/>
                </a:lnTo>
                <a:close/>
              </a:path>
              <a:path w="1880870" h="3043554">
                <a:moveTo>
                  <a:pt x="1880616" y="2197608"/>
                </a:moveTo>
                <a:lnTo>
                  <a:pt x="1459992" y="769620"/>
                </a:lnTo>
                <a:lnTo>
                  <a:pt x="1439570" y="775906"/>
                </a:lnTo>
                <a:lnTo>
                  <a:pt x="1424940" y="762000"/>
                </a:lnTo>
                <a:lnTo>
                  <a:pt x="922020" y="1264920"/>
                </a:lnTo>
                <a:lnTo>
                  <a:pt x="950976" y="1295400"/>
                </a:lnTo>
                <a:lnTo>
                  <a:pt x="1430388" y="815987"/>
                </a:lnTo>
                <a:lnTo>
                  <a:pt x="1443164" y="859536"/>
                </a:lnTo>
                <a:lnTo>
                  <a:pt x="1418844" y="859536"/>
                </a:lnTo>
                <a:lnTo>
                  <a:pt x="1418844" y="3043428"/>
                </a:lnTo>
                <a:lnTo>
                  <a:pt x="1461516" y="3043428"/>
                </a:lnTo>
                <a:lnTo>
                  <a:pt x="1461516" y="922058"/>
                </a:lnTo>
                <a:lnTo>
                  <a:pt x="1839468" y="2209800"/>
                </a:lnTo>
                <a:lnTo>
                  <a:pt x="1880616" y="2197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456064" y="4810757"/>
            <a:ext cx="8928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32105" algn="l"/>
              </a:tabLst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+</a:t>
            </a:r>
            <a:r>
              <a:rPr sz="305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u="sng" spc="-50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T</a:t>
            </a:r>
            <a:endParaRPr sz="3050" u="sng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3475"/>
              </a:lnSpc>
              <a:spcBef>
                <a:spcPts val="130"/>
              </a:spcBef>
            </a:pPr>
            <a:r>
              <a:rPr dirty="0"/>
              <a:t>Derivační</a:t>
            </a:r>
            <a:r>
              <a:rPr spc="60" dirty="0"/>
              <a:t> </a:t>
            </a:r>
            <a:r>
              <a:rPr spc="-10" dirty="0"/>
              <a:t>strom:</a:t>
            </a:r>
          </a:p>
          <a:p>
            <a:pPr marL="793750">
              <a:lnSpc>
                <a:spcPts val="4015"/>
              </a:lnSpc>
            </a:pPr>
            <a:r>
              <a:rPr sz="3500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endParaRPr sz="350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  <a:spcBef>
                <a:spcPts val="1739"/>
              </a:spcBef>
              <a:tabLst>
                <a:tab pos="1802764" algn="l"/>
              </a:tabLst>
            </a:pP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500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endParaRPr sz="350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  <a:spcBef>
                <a:spcPts val="3075"/>
              </a:spcBef>
              <a:tabLst>
                <a:tab pos="1297940" algn="l"/>
              </a:tabLst>
            </a:pP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500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endParaRPr sz="350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  <a:spcBef>
                <a:spcPts val="3070"/>
              </a:spcBef>
              <a:tabLst>
                <a:tab pos="1297940" algn="l"/>
                <a:tab pos="2221865" algn="l"/>
              </a:tabLst>
            </a:pP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endParaRPr sz="3500">
              <a:latin typeface="Times New Roman"/>
              <a:cs typeface="Times New Roman"/>
            </a:endParaRPr>
          </a:p>
          <a:p>
            <a:pPr marL="336550">
              <a:lnSpc>
                <a:spcPct val="100000"/>
              </a:lnSpc>
              <a:spcBef>
                <a:spcPts val="2415"/>
              </a:spcBef>
              <a:tabLst>
                <a:tab pos="775335" algn="l"/>
                <a:tab pos="1427480" algn="l"/>
                <a:tab pos="1797685" algn="l"/>
                <a:tab pos="2352675" algn="l"/>
              </a:tabLst>
            </a:pPr>
            <a:r>
              <a:rPr sz="35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00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500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00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5250" i="1" spc="-75" baseline="-10317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5250" i="1" baseline="-1031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601333" y="6297167"/>
            <a:ext cx="41275" cy="421005"/>
          </a:xfrm>
          <a:custGeom>
            <a:avLst/>
            <a:gdLst/>
            <a:ahLst/>
            <a:cxnLst/>
            <a:rect l="l" t="t" r="r" b="b"/>
            <a:pathLst>
              <a:path w="41275" h="421004">
                <a:moveTo>
                  <a:pt x="41147" y="420623"/>
                </a:moveTo>
                <a:lnTo>
                  <a:pt x="41147" y="0"/>
                </a:lnTo>
                <a:lnTo>
                  <a:pt x="0" y="0"/>
                </a:lnTo>
                <a:lnTo>
                  <a:pt x="0" y="420623"/>
                </a:lnTo>
                <a:lnTo>
                  <a:pt x="41147" y="420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577225" y="4872327"/>
            <a:ext cx="739775" cy="254635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4575" spc="-37" baseline="13661" dirty="0">
                <a:latin typeface="Symbol"/>
                <a:cs typeface="Symbol"/>
              </a:rPr>
              <a:t></a:t>
            </a:r>
            <a:r>
              <a:rPr sz="2050" b="1" i="1" spc="-25" dirty="0">
                <a:latin typeface="Times New Roman"/>
                <a:cs typeface="Times New Roman"/>
              </a:rPr>
              <a:t>lm</a:t>
            </a:r>
            <a:endParaRPr sz="205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sz="4575" spc="-37" baseline="13661" dirty="0">
                <a:latin typeface="Symbol"/>
                <a:cs typeface="Symbol"/>
              </a:rPr>
              <a:t></a:t>
            </a:r>
            <a:r>
              <a:rPr sz="2050" b="1" i="1" spc="-25" dirty="0">
                <a:latin typeface="Times New Roman"/>
                <a:cs typeface="Times New Roman"/>
              </a:rPr>
              <a:t>lm</a:t>
            </a:r>
            <a:endParaRPr sz="205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4575" spc="-37" baseline="13661" dirty="0">
                <a:latin typeface="Symbol"/>
                <a:cs typeface="Symbol"/>
              </a:rPr>
              <a:t></a:t>
            </a:r>
            <a:r>
              <a:rPr sz="2050" b="1" i="1" spc="-25" dirty="0">
                <a:latin typeface="Times New Roman"/>
                <a:cs typeface="Times New Roman"/>
              </a:rPr>
              <a:t>lm</a:t>
            </a:r>
            <a:endParaRPr sz="205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15"/>
              </a:spcBef>
            </a:pPr>
            <a:r>
              <a:rPr sz="4575" spc="-37" baseline="13661" dirty="0">
                <a:latin typeface="Symbol"/>
                <a:cs typeface="Symbol"/>
              </a:rPr>
              <a:t></a:t>
            </a:r>
            <a:r>
              <a:rPr sz="2050" b="1" i="1" spc="-25" dirty="0">
                <a:latin typeface="Times New Roman"/>
                <a:cs typeface="Times New Roman"/>
              </a:rPr>
              <a:t>lm</a:t>
            </a:r>
            <a:endParaRPr sz="205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sz="4575" spc="-37" baseline="13661" dirty="0">
                <a:latin typeface="Symbol"/>
                <a:cs typeface="Symbol"/>
              </a:rPr>
              <a:t></a:t>
            </a:r>
            <a:r>
              <a:rPr sz="2050" b="1" i="1" spc="-25" dirty="0">
                <a:latin typeface="Times New Roman"/>
                <a:cs typeface="Times New Roman"/>
              </a:rPr>
              <a:t>lm</a:t>
            </a:r>
            <a:endParaRPr sz="20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56064" y="5282283"/>
            <a:ext cx="2160270" cy="204025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332105" algn="l"/>
                <a:tab pos="1688464" algn="l"/>
              </a:tabLst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+</a:t>
            </a:r>
            <a:r>
              <a:rPr sz="3050" b="1" i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u="sng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3050" b="1" i="1" u="none" spc="-10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050" b="1" i="1" u="none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u="none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u="none" spc="-25" dirty="0">
                <a:latin typeface="Times New Roman"/>
                <a:cs typeface="Times New Roman"/>
              </a:rPr>
              <a:t>[</a:t>
            </a:r>
            <a:r>
              <a:rPr sz="3050" b="1" u="none" spc="-25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3050" b="1" u="none" spc="-25" dirty="0">
                <a:latin typeface="Times New Roman"/>
                <a:cs typeface="Times New Roman"/>
              </a:rPr>
              <a:t>]</a:t>
            </a: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  <a:tabLst>
                <a:tab pos="332105" algn="l"/>
                <a:tab pos="1688464" algn="l"/>
              </a:tabLst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+</a:t>
            </a:r>
            <a:r>
              <a:rPr sz="3050" b="1" i="1" spc="-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u="sng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3050" b="1" i="1" u="none" spc="-28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050" b="1" i="1" u="none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u="none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u="none" spc="-25" dirty="0">
                <a:latin typeface="Times New Roman"/>
                <a:cs typeface="Times New Roman"/>
              </a:rPr>
              <a:t>[</a:t>
            </a:r>
            <a:r>
              <a:rPr sz="3050" b="1" u="none" spc="-25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r>
              <a:rPr sz="3050" b="1" u="none" spc="-25" dirty="0">
                <a:latin typeface="Times New Roman"/>
                <a:cs typeface="Times New Roman"/>
              </a:rPr>
              <a:t>]</a:t>
            </a: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332105" algn="l"/>
                <a:tab pos="737870" algn="l"/>
                <a:tab pos="1688464" algn="l"/>
              </a:tabLst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i</a:t>
            </a:r>
            <a:r>
              <a:rPr sz="3050" b="1" i="1" spc="1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050" b="1" i="1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u="sng" spc="-50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u="none" spc="-25" dirty="0">
                <a:latin typeface="Times New Roman"/>
                <a:cs typeface="Times New Roman"/>
              </a:rPr>
              <a:t>[</a:t>
            </a:r>
            <a:r>
              <a:rPr sz="3050" b="1" u="none" spc="-25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r>
              <a:rPr sz="3050" b="1" u="none" spc="-25" dirty="0">
                <a:latin typeface="Times New Roman"/>
                <a:cs typeface="Times New Roman"/>
              </a:rPr>
              <a:t>]</a:t>
            </a: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  <a:tabLst>
                <a:tab pos="332105" algn="l"/>
                <a:tab pos="737870" algn="l"/>
                <a:tab pos="1367155" algn="l"/>
                <a:tab pos="1688464" algn="l"/>
              </a:tabLst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i</a:t>
            </a:r>
            <a:r>
              <a:rPr sz="3050" b="1" i="1" spc="1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25" dirty="0">
                <a:latin typeface="Times New Roman"/>
                <a:cs typeface="Times New Roman"/>
              </a:rPr>
              <a:t>[</a:t>
            </a:r>
            <a:r>
              <a:rPr sz="3050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r>
              <a:rPr sz="3050" b="1" spc="-25" dirty="0">
                <a:latin typeface="Times New Roman"/>
                <a:cs typeface="Times New Roman"/>
              </a:rPr>
              <a:t>]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13/50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4940" y="3269079"/>
            <a:ext cx="3569335" cy="20370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390"/>
              </a:spcBef>
              <a:tabLst>
                <a:tab pos="458470" algn="l"/>
                <a:tab pos="3021965" algn="l"/>
              </a:tabLst>
            </a:pPr>
            <a:r>
              <a:rPr sz="3050" b="1" i="1" u="sng" spc="-50" dirty="0">
                <a:solidFill>
                  <a:srgbClr val="329932"/>
                </a:solidFill>
                <a:uFill>
                  <a:solidFill>
                    <a:srgbClr val="329832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3050" b="1" i="1" u="none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u="none" dirty="0">
                <a:latin typeface="Symbol"/>
                <a:cs typeface="Symbol"/>
              </a:rPr>
              <a:t></a:t>
            </a:r>
            <a:r>
              <a:rPr sz="3075" b="1" i="1" u="none" baseline="-20325" dirty="0">
                <a:latin typeface="Times New Roman"/>
                <a:cs typeface="Times New Roman"/>
              </a:rPr>
              <a:t>lm</a:t>
            </a:r>
            <a:r>
              <a:rPr sz="3075" b="1" i="1" u="none" spc="735" baseline="-20325" dirty="0">
                <a:latin typeface="Times New Roman"/>
                <a:cs typeface="Times New Roman"/>
              </a:rPr>
              <a:t> </a:t>
            </a:r>
            <a:r>
              <a:rPr sz="3050" b="1" i="1" u="sng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3050" b="1" i="1" u="none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050" b="1" i="1" u="none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u="none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u="none" spc="-25" dirty="0">
                <a:latin typeface="Times New Roman"/>
                <a:cs typeface="Times New Roman"/>
              </a:rPr>
              <a:t>[</a:t>
            </a:r>
            <a:r>
              <a:rPr sz="3050" b="1" u="none" spc="-25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3050" b="1" u="none" spc="-25" dirty="0">
                <a:latin typeface="Times New Roman"/>
                <a:cs typeface="Times New Roman"/>
              </a:rPr>
              <a:t>]</a:t>
            </a:r>
            <a:endParaRPr sz="3050" dirty="0">
              <a:latin typeface="Times New Roman"/>
              <a:cs typeface="Times New Roman"/>
            </a:endParaRPr>
          </a:p>
          <a:p>
            <a:pPr marR="73025" algn="r">
              <a:lnSpc>
                <a:spcPct val="100000"/>
              </a:lnSpc>
              <a:spcBef>
                <a:spcPts val="300"/>
              </a:spcBef>
              <a:tabLst>
                <a:tab pos="2529205" algn="l"/>
              </a:tabLst>
            </a:pPr>
            <a:r>
              <a:rPr sz="3050" dirty="0">
                <a:latin typeface="Symbol"/>
                <a:cs typeface="Symbol"/>
              </a:rPr>
              <a:t></a:t>
            </a:r>
            <a:r>
              <a:rPr sz="3075" b="1" i="1" baseline="-20325" dirty="0">
                <a:latin typeface="Times New Roman"/>
                <a:cs typeface="Times New Roman"/>
              </a:rPr>
              <a:t>lm</a:t>
            </a:r>
            <a:r>
              <a:rPr sz="3075" b="1" i="1" spc="750" baseline="-20325" dirty="0">
                <a:latin typeface="Times New Roman"/>
                <a:cs typeface="Times New Roman"/>
              </a:rPr>
              <a:t> </a:t>
            </a:r>
            <a:r>
              <a:rPr sz="3050" b="1" i="1" u="sng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3050" b="1" i="1" u="none" spc="39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050" b="1" i="1" u="none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u="none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u="none" spc="-25" dirty="0">
                <a:latin typeface="Times New Roman"/>
                <a:cs typeface="Times New Roman"/>
              </a:rPr>
              <a:t>[</a:t>
            </a:r>
            <a:r>
              <a:rPr sz="3050" b="1" u="none" spc="-25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3050" b="1" u="none" spc="-25" dirty="0">
                <a:latin typeface="Times New Roman"/>
                <a:cs typeface="Times New Roman"/>
              </a:rPr>
              <a:t>]</a:t>
            </a:r>
            <a:endParaRPr sz="3050" dirty="0">
              <a:latin typeface="Times New Roman"/>
              <a:cs typeface="Times New Roman"/>
            </a:endParaRPr>
          </a:p>
          <a:p>
            <a:pPr marL="3030220" marR="73025" indent="-2529840" algn="r">
              <a:lnSpc>
                <a:spcPct val="107900"/>
              </a:lnSpc>
              <a:spcBef>
                <a:spcPts val="25"/>
              </a:spcBef>
              <a:tabLst>
                <a:tab pos="3029585" algn="l"/>
              </a:tabLst>
            </a:pPr>
            <a:r>
              <a:rPr sz="3050" dirty="0">
                <a:latin typeface="Symbol"/>
                <a:cs typeface="Symbol"/>
              </a:rPr>
              <a:t></a:t>
            </a:r>
            <a:r>
              <a:rPr sz="3075" b="1" i="1" baseline="-20325" dirty="0">
                <a:latin typeface="Times New Roman"/>
                <a:cs typeface="Times New Roman"/>
              </a:rPr>
              <a:t>lm</a:t>
            </a:r>
            <a:r>
              <a:rPr sz="3075" b="1" i="1" spc="735" baseline="-20325" dirty="0">
                <a:latin typeface="Times New Roman"/>
                <a:cs typeface="Times New Roman"/>
              </a:rPr>
              <a:t> </a:t>
            </a:r>
            <a:r>
              <a:rPr sz="3050" b="1" i="1" u="sng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3050" b="1" i="1" spc="2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050" b="1" i="1" u="none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u="none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u="none" spc="-25" dirty="0">
                <a:latin typeface="Times New Roman"/>
                <a:cs typeface="Times New Roman"/>
              </a:rPr>
              <a:t>[</a:t>
            </a:r>
            <a:r>
              <a:rPr sz="3050" b="1" u="none" spc="-25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r>
              <a:rPr sz="3050" b="1" u="none" spc="-25" dirty="0">
                <a:latin typeface="Times New Roman"/>
                <a:cs typeface="Times New Roman"/>
              </a:rPr>
              <a:t>] [</a:t>
            </a:r>
            <a:r>
              <a:rPr sz="3050" b="1" u="none" spc="-25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r>
              <a:rPr sz="3050" b="1" u="none" spc="-25" dirty="0">
                <a:latin typeface="Times New Roman"/>
                <a:cs typeface="Times New Roman"/>
              </a:rPr>
              <a:t>]</a:t>
            </a:r>
            <a:endParaRPr sz="305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7440" y="478027"/>
            <a:ext cx="509968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Nejpravější</a:t>
            </a:r>
            <a:r>
              <a:rPr sz="4850" spc="-114" dirty="0"/>
              <a:t> </a:t>
            </a:r>
            <a:r>
              <a:rPr sz="4850" spc="-10" dirty="0"/>
              <a:t>derivace</a:t>
            </a:r>
            <a:endParaRPr sz="4850"/>
          </a:p>
        </p:txBody>
      </p:sp>
      <p:grpSp>
        <p:nvGrpSpPr>
          <p:cNvPr id="3" name="object 3"/>
          <p:cNvGrpSpPr/>
          <p:nvPr/>
        </p:nvGrpSpPr>
        <p:grpSpPr>
          <a:xfrm>
            <a:off x="1049917" y="2336292"/>
            <a:ext cx="8595360" cy="2801620"/>
            <a:chOff x="1049917" y="2336292"/>
            <a:chExt cx="8595360" cy="2801620"/>
          </a:xfrm>
        </p:grpSpPr>
        <p:sp>
          <p:nvSpPr>
            <p:cNvPr id="4" name="object 4"/>
            <p:cNvSpPr/>
            <p:nvPr/>
          </p:nvSpPr>
          <p:spPr>
            <a:xfrm>
              <a:off x="1065157" y="2351531"/>
              <a:ext cx="8564880" cy="2771140"/>
            </a:xfrm>
            <a:custGeom>
              <a:avLst/>
              <a:gdLst/>
              <a:ahLst/>
              <a:cxnLst/>
              <a:rect l="l" t="t" r="r" b="b"/>
              <a:pathLst>
                <a:path w="8564880" h="2771140">
                  <a:moveTo>
                    <a:pt x="8564879" y="277063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770631"/>
                  </a:lnTo>
                  <a:lnTo>
                    <a:pt x="8564879" y="277063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9917" y="2336292"/>
              <a:ext cx="8595360" cy="2801620"/>
            </a:xfrm>
            <a:custGeom>
              <a:avLst/>
              <a:gdLst/>
              <a:ahLst/>
              <a:cxnLst/>
              <a:rect l="l" t="t" r="r" b="b"/>
              <a:pathLst>
                <a:path w="8595360" h="2801620">
                  <a:moveTo>
                    <a:pt x="8595357" y="2801112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2801112"/>
                  </a:lnTo>
                  <a:lnTo>
                    <a:pt x="15240" y="2801112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2801112"/>
                  </a:lnTo>
                  <a:lnTo>
                    <a:pt x="8595357" y="2801112"/>
                  </a:lnTo>
                  <a:close/>
                </a:path>
                <a:path w="8595360" h="2801620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2801620">
                  <a:moveTo>
                    <a:pt x="32004" y="2770632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2770632"/>
                  </a:lnTo>
                  <a:lnTo>
                    <a:pt x="32004" y="2770632"/>
                  </a:lnTo>
                  <a:close/>
                </a:path>
                <a:path w="8595360" h="2801620">
                  <a:moveTo>
                    <a:pt x="8580117" y="2770632"/>
                  </a:moveTo>
                  <a:lnTo>
                    <a:pt x="15240" y="2770632"/>
                  </a:lnTo>
                  <a:lnTo>
                    <a:pt x="32004" y="2785872"/>
                  </a:lnTo>
                  <a:lnTo>
                    <a:pt x="32004" y="2801112"/>
                  </a:lnTo>
                  <a:lnTo>
                    <a:pt x="8563353" y="2801112"/>
                  </a:lnTo>
                  <a:lnTo>
                    <a:pt x="8563353" y="2785872"/>
                  </a:lnTo>
                  <a:lnTo>
                    <a:pt x="8580117" y="2770632"/>
                  </a:lnTo>
                  <a:close/>
                </a:path>
                <a:path w="8595360" h="2801620">
                  <a:moveTo>
                    <a:pt x="32004" y="2801112"/>
                  </a:moveTo>
                  <a:lnTo>
                    <a:pt x="32004" y="2785872"/>
                  </a:lnTo>
                  <a:lnTo>
                    <a:pt x="15240" y="2770632"/>
                  </a:lnTo>
                  <a:lnTo>
                    <a:pt x="15240" y="2801112"/>
                  </a:lnTo>
                  <a:lnTo>
                    <a:pt x="32004" y="2801112"/>
                  </a:lnTo>
                  <a:close/>
                </a:path>
                <a:path w="8595360" h="2801620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2801620">
                  <a:moveTo>
                    <a:pt x="8580117" y="2770632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2770632"/>
                  </a:lnTo>
                  <a:lnTo>
                    <a:pt x="8580117" y="2770632"/>
                  </a:lnTo>
                  <a:close/>
                </a:path>
                <a:path w="8595360" h="2801620">
                  <a:moveTo>
                    <a:pt x="8580117" y="2801112"/>
                  </a:moveTo>
                  <a:lnTo>
                    <a:pt x="8580117" y="2770632"/>
                  </a:lnTo>
                  <a:lnTo>
                    <a:pt x="8563353" y="2785872"/>
                  </a:lnTo>
                  <a:lnTo>
                    <a:pt x="8563353" y="2801112"/>
                  </a:lnTo>
                  <a:lnTo>
                    <a:pt x="8580117" y="28011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0340" y="1197355"/>
            <a:ext cx="8597900" cy="3806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600"/>
              </a:lnSpc>
              <a:spcBef>
                <a:spcPts val="100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Během</a:t>
            </a:r>
            <a:r>
              <a:rPr sz="35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nejpravějšího</a:t>
            </a:r>
            <a:r>
              <a:rPr sz="3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derivačního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kroku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35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přepsán</a:t>
            </a:r>
            <a:r>
              <a:rPr sz="350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nejpravější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neterminál.</a:t>
            </a:r>
            <a:endParaRPr sz="3500" dirty="0">
              <a:latin typeface="Times New Roman"/>
              <a:cs typeface="Times New Roman"/>
            </a:endParaRPr>
          </a:p>
          <a:p>
            <a:pPr marL="25400" marR="290195">
              <a:lnSpc>
                <a:spcPct val="100800"/>
              </a:lnSpc>
              <a:spcBef>
                <a:spcPts val="150"/>
              </a:spcBef>
              <a:tabLst>
                <a:tab pos="3585210" algn="l"/>
                <a:tab pos="5229225" algn="l"/>
              </a:tabLst>
            </a:pP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G</a:t>
            </a:r>
            <a:r>
              <a:rPr sz="3500" b="1" i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T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P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S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BKG,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00" b="1" i="1" spc="-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</a:t>
            </a:r>
            <a:r>
              <a:rPr sz="3500" b="1" spc="2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N </a:t>
            </a:r>
            <a:r>
              <a:rPr sz="3500" b="1" dirty="0">
                <a:latin typeface="Symbol"/>
                <a:cs typeface="Symbol"/>
              </a:rPr>
              <a:t></a:t>
            </a:r>
            <a:r>
              <a:rPr sz="3500" b="1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T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25" b="1" baseline="24822" dirty="0">
                <a:latin typeface="Times New Roman"/>
                <a:cs typeface="Times New Roman"/>
              </a:rPr>
              <a:t>*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500" b="1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3525" b="1" spc="-37" baseline="24822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500" spc="-25" dirty="0">
                <a:latin typeface="Times New Roman"/>
                <a:cs typeface="Times New Roman"/>
              </a:rPr>
              <a:t>,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b="1" i="1" dirty="0">
                <a:latin typeface="Times New Roman"/>
                <a:cs typeface="Times New Roman"/>
              </a:rPr>
              <a:t>p</a:t>
            </a:r>
            <a:r>
              <a:rPr sz="3500" b="1" i="1" spc="-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 </a:t>
            </a:r>
            <a:r>
              <a:rPr sz="3500" b="1" i="1" dirty="0">
                <a:latin typeface="Times New Roman"/>
                <a:cs typeface="Times New Roman"/>
              </a:rPr>
              <a:t>A</a:t>
            </a:r>
            <a:r>
              <a:rPr sz="3500" b="1" i="1" spc="-18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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x</a:t>
            </a:r>
            <a:r>
              <a:rPr sz="3500" b="1" i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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latin typeface="Times New Roman"/>
                <a:cs typeface="Times New Roman"/>
              </a:rPr>
              <a:t>P</a:t>
            </a:r>
            <a:r>
              <a:rPr sz="3500" b="1" i="1" spc="87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pravidlo</a:t>
            </a:r>
            <a:r>
              <a:rPr sz="3500" i="1" dirty="0">
                <a:latin typeface="Times New Roman"/>
                <a:cs typeface="Times New Roman"/>
              </a:rPr>
              <a:t>.</a:t>
            </a:r>
            <a:r>
              <a:rPr sz="3500" i="1" spc="-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Pak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b="1" i="1" spc="-30" dirty="0">
                <a:latin typeface="Times New Roman"/>
                <a:cs typeface="Times New Roman"/>
              </a:rPr>
              <a:t>uAv</a:t>
            </a:r>
            <a:r>
              <a:rPr sz="3500" b="1" i="1" spc="-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přímo</a:t>
            </a:r>
            <a:r>
              <a:rPr sz="3500" spc="-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derivuje</a:t>
            </a:r>
            <a:r>
              <a:rPr sz="3500" spc="-2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uxv</a:t>
            </a:r>
            <a:r>
              <a:rPr sz="3500" b="1" i="1" spc="-2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za </a:t>
            </a:r>
            <a:r>
              <a:rPr sz="3500" dirty="0">
                <a:latin typeface="Times New Roman"/>
                <a:cs typeface="Times New Roman"/>
              </a:rPr>
              <a:t>pomocí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nejpravější</a:t>
            </a:r>
            <a:r>
              <a:rPr sz="35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derivace</a:t>
            </a:r>
            <a:r>
              <a:rPr sz="350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užitím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pravidla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latin typeface="Times New Roman"/>
                <a:cs typeface="Times New Roman"/>
              </a:rPr>
              <a:t>p </a:t>
            </a:r>
            <a:r>
              <a:rPr sz="3500" dirty="0">
                <a:latin typeface="Times New Roman"/>
                <a:cs typeface="Times New Roman"/>
              </a:rPr>
              <a:t>v </a:t>
            </a:r>
            <a:r>
              <a:rPr sz="3500" b="1" i="1" dirty="0">
                <a:latin typeface="Times New Roman"/>
                <a:cs typeface="Times New Roman"/>
              </a:rPr>
              <a:t>G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zapsáno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jako: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500" b="1" i="1" spc="-30" dirty="0">
                <a:latin typeface="Times New Roman"/>
                <a:cs typeface="Times New Roman"/>
              </a:rPr>
              <a:t>uAv</a:t>
            </a:r>
            <a:r>
              <a:rPr sz="3500" b="1" i="1" spc="-75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sz="3525" b="1" i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rm</a:t>
            </a:r>
            <a:r>
              <a:rPr sz="3525" b="1" i="1" spc="352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uxv</a:t>
            </a:r>
            <a:r>
              <a:rPr sz="3500" b="1" i="1" spc="-75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latin typeface="Times New Roman"/>
                <a:cs typeface="Times New Roman"/>
              </a:rPr>
              <a:t>[</a:t>
            </a:r>
            <a:r>
              <a:rPr sz="3500" b="1" i="1" spc="-25" dirty="0">
                <a:latin typeface="Times New Roman"/>
                <a:cs typeface="Times New Roman"/>
              </a:rPr>
              <a:t>p</a:t>
            </a:r>
            <a:r>
              <a:rPr sz="3500" spc="-25" dirty="0">
                <a:latin typeface="Times New Roman"/>
                <a:cs typeface="Times New Roman"/>
              </a:rPr>
              <a:t>]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14/50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120" y="5231381"/>
            <a:ext cx="74472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1303020" algn="l"/>
                <a:tab pos="1979930" algn="l"/>
                <a:tab pos="2593975" algn="l"/>
                <a:tab pos="3270885" algn="l"/>
              </a:tabLst>
            </a:pPr>
            <a:r>
              <a:rPr sz="3050" b="1" spc="-10" dirty="0">
                <a:latin typeface="Times New Roman"/>
                <a:cs typeface="Times New Roman"/>
              </a:rPr>
              <a:t>Pozn.: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spc="-50" dirty="0">
                <a:latin typeface="Symbol"/>
                <a:cs typeface="Symbol"/>
              </a:rPr>
              <a:t>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75" baseline="24390" dirty="0">
                <a:latin typeface="Times New Roman"/>
                <a:cs typeface="Times New Roman"/>
              </a:rPr>
              <a:t>+</a:t>
            </a:r>
            <a:r>
              <a:rPr sz="3075" spc="375" baseline="24390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spc="-50" dirty="0">
                <a:latin typeface="Symbol"/>
                <a:cs typeface="Symbol"/>
              </a:rPr>
              <a:t>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75" baseline="24390" dirty="0">
                <a:latin typeface="Times New Roman"/>
                <a:cs typeface="Times New Roman"/>
              </a:rPr>
              <a:t>*</a:t>
            </a:r>
            <a:r>
              <a:rPr sz="3075" spc="472" baseline="243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definováno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pomocí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Symbol"/>
                <a:cs typeface="Symbol"/>
              </a:rPr>
              <a:t>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09043" y="5458457"/>
            <a:ext cx="602170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03020" algn="l"/>
                <a:tab pos="5718175" algn="l"/>
              </a:tabLst>
            </a:pPr>
            <a:r>
              <a:rPr sz="2050" i="1" spc="-25" dirty="0">
                <a:latin typeface="Times New Roman"/>
                <a:cs typeface="Times New Roman"/>
              </a:rPr>
              <a:t>rm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2050" i="1" spc="-25" dirty="0">
                <a:latin typeface="Times New Roman"/>
                <a:cs typeface="Times New Roman"/>
              </a:rPr>
              <a:t>rm</a:t>
            </a:r>
            <a:r>
              <a:rPr sz="2050" i="1" dirty="0">
                <a:latin typeface="Times New Roman"/>
                <a:cs typeface="Times New Roman"/>
              </a:rPr>
              <a:t>	</a:t>
            </a:r>
            <a:r>
              <a:rPr sz="2050" i="1" spc="-25" dirty="0">
                <a:latin typeface="Times New Roman"/>
                <a:cs typeface="Times New Roman"/>
              </a:rPr>
              <a:t>rm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3820" y="5702297"/>
            <a:ext cx="82727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stejně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jako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</a:t>
            </a:r>
            <a:r>
              <a:rPr sz="3075" baseline="24390" dirty="0">
                <a:latin typeface="Times New Roman"/>
                <a:cs typeface="Times New Roman"/>
              </a:rPr>
              <a:t>+</a:t>
            </a:r>
            <a:r>
              <a:rPr sz="3075" spc="450" baseline="243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</a:t>
            </a:r>
            <a:r>
              <a:rPr sz="3075" baseline="24390" dirty="0">
                <a:latin typeface="Times New Roman"/>
                <a:cs typeface="Times New Roman"/>
              </a:rPr>
              <a:t>*</a:t>
            </a:r>
            <a:r>
              <a:rPr sz="3075" spc="457" baseline="2439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dříve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definováno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pomocí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Symbol"/>
                <a:cs typeface="Symbol"/>
              </a:rPr>
              <a:t></a:t>
            </a:r>
            <a:r>
              <a:rPr sz="3050" i="1" spc="-25" dirty="0">
                <a:latin typeface="Times New Roman"/>
                <a:cs typeface="Times New Roman"/>
              </a:rPr>
              <a:t>.</a:t>
            </a:r>
            <a:endParaRPr sz="3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225" y="374533"/>
            <a:ext cx="8793480" cy="1403985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687705">
              <a:lnSpc>
                <a:spcPct val="100000"/>
              </a:lnSpc>
              <a:spcBef>
                <a:spcPts val="910"/>
              </a:spcBef>
            </a:pPr>
            <a:r>
              <a:rPr sz="4850" dirty="0"/>
              <a:t>Nejpravější</a:t>
            </a:r>
            <a:r>
              <a:rPr sz="4850" spc="-85" dirty="0"/>
              <a:t> </a:t>
            </a:r>
            <a:r>
              <a:rPr sz="4850" dirty="0"/>
              <a:t>derivace:</a:t>
            </a:r>
            <a:r>
              <a:rPr sz="4850" spc="-75" dirty="0"/>
              <a:t> </a:t>
            </a:r>
            <a:r>
              <a:rPr sz="4850" spc="-10" dirty="0"/>
              <a:t>Příklad</a:t>
            </a:r>
            <a:endParaRPr sz="4850"/>
          </a:p>
          <a:p>
            <a:pPr marL="12700">
              <a:lnSpc>
                <a:spcPct val="100000"/>
              </a:lnSpc>
              <a:spcBef>
                <a:spcPts val="555"/>
              </a:spcBef>
              <a:tabLst>
                <a:tab pos="3694429" algn="l"/>
              </a:tabLst>
            </a:pPr>
            <a:r>
              <a:rPr sz="3050" i="1" dirty="0">
                <a:latin typeface="Times New Roman"/>
                <a:cs typeface="Times New Roman"/>
              </a:rPr>
              <a:t>G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/>
              <a:t>=</a:t>
            </a:r>
            <a:r>
              <a:rPr sz="3050" spc="20" dirty="0"/>
              <a:t> </a:t>
            </a:r>
            <a:r>
              <a:rPr sz="3050" dirty="0"/>
              <a:t>(</a:t>
            </a:r>
            <a:r>
              <a:rPr sz="3050" i="1" dirty="0">
                <a:latin typeface="Times New Roman"/>
                <a:cs typeface="Times New Roman"/>
              </a:rPr>
              <a:t>N</a:t>
            </a:r>
            <a:r>
              <a:rPr sz="3050" dirty="0"/>
              <a:t>,</a:t>
            </a:r>
            <a:r>
              <a:rPr sz="3050" spc="25" dirty="0"/>
              <a:t> </a:t>
            </a:r>
            <a:r>
              <a:rPr sz="3050" i="1" dirty="0">
                <a:latin typeface="Times New Roman"/>
                <a:cs typeface="Times New Roman"/>
              </a:rPr>
              <a:t>T</a:t>
            </a:r>
            <a:r>
              <a:rPr sz="3050" dirty="0"/>
              <a:t>,</a:t>
            </a:r>
            <a:r>
              <a:rPr sz="3050" spc="25" dirty="0"/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/>
              <a:t>,</a:t>
            </a:r>
            <a:r>
              <a:rPr sz="3050" spc="10" dirty="0"/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3050" dirty="0"/>
              <a:t>),</a:t>
            </a:r>
            <a:r>
              <a:rPr sz="3050" spc="25" dirty="0"/>
              <a:t> </a:t>
            </a:r>
            <a:r>
              <a:rPr sz="3050" spc="-25" dirty="0"/>
              <a:t>kde</a:t>
            </a:r>
            <a:r>
              <a:rPr sz="3050" dirty="0"/>
              <a:t>	</a:t>
            </a:r>
            <a:r>
              <a:rPr sz="3050" i="1" dirty="0">
                <a:latin typeface="Times New Roman"/>
                <a:cs typeface="Times New Roman"/>
              </a:rPr>
              <a:t>N </a:t>
            </a:r>
            <a:r>
              <a:rPr sz="3050" dirty="0"/>
              <a:t>=</a:t>
            </a:r>
            <a:r>
              <a:rPr sz="3050" spc="15" dirty="0"/>
              <a:t> </a:t>
            </a:r>
            <a:r>
              <a:rPr sz="3050" dirty="0"/>
              <a:t>{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050" dirty="0"/>
              <a:t>,</a:t>
            </a:r>
            <a:r>
              <a:rPr sz="3050" spc="20" dirty="0"/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dirty="0"/>
              <a:t>,</a:t>
            </a:r>
            <a:r>
              <a:rPr sz="3050" spc="25" dirty="0"/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050" dirty="0"/>
              <a:t>},</a:t>
            </a:r>
            <a:r>
              <a:rPr sz="3050" spc="20" dirty="0"/>
              <a:t> </a:t>
            </a:r>
            <a:r>
              <a:rPr sz="3050" i="1" dirty="0">
                <a:latin typeface="Times New Roman"/>
                <a:cs typeface="Times New Roman"/>
              </a:rPr>
              <a:t>T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/>
              <a:t>=</a:t>
            </a:r>
            <a:r>
              <a:rPr sz="3050" spc="15" dirty="0"/>
              <a:t> </a:t>
            </a:r>
            <a:r>
              <a:rPr sz="3050" dirty="0"/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050" dirty="0"/>
              <a:t>,</a:t>
            </a:r>
            <a:r>
              <a:rPr sz="3050" spc="35" dirty="0"/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050" dirty="0"/>
              <a:t>,</a:t>
            </a:r>
            <a:r>
              <a:rPr sz="3050" spc="20" dirty="0"/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050" dirty="0"/>
              <a:t>,</a:t>
            </a:r>
            <a:r>
              <a:rPr sz="3050" spc="15" dirty="0"/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dirty="0"/>
              <a:t>,</a:t>
            </a:r>
            <a:r>
              <a:rPr sz="3050" spc="20" dirty="0"/>
              <a:t> </a:t>
            </a:r>
            <a:r>
              <a:rPr sz="30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spc="-25" dirty="0"/>
              <a:t>},</a:t>
            </a:r>
            <a:endParaRPr sz="3050">
              <a:latin typeface="Times New Roman"/>
              <a:cs typeface="Times New Roman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065157" y="1810922"/>
          <a:ext cx="8785224" cy="9601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68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6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1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7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4659">
                <a:tc>
                  <a:txBody>
                    <a:bodyPr/>
                    <a:lstStyle/>
                    <a:p>
                      <a:pPr marL="16510">
                        <a:lnSpc>
                          <a:spcPts val="3354"/>
                        </a:lnSpc>
                        <a:tabLst>
                          <a:tab pos="1023619" algn="l"/>
                        </a:tabLst>
                      </a:pPr>
                      <a:r>
                        <a:rPr sz="3050" i="1" dirty="0">
                          <a:latin typeface="Times New Roman"/>
                          <a:cs typeface="Times New Roman"/>
                        </a:rPr>
                        <a:t>P</a:t>
                      </a:r>
                      <a:r>
                        <a:rPr sz="3050" i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spc="-50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305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50" b="1" i="1" spc="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0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50" b="1" i="1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3050" b="1" i="1" spc="-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50" spc="-20" dirty="0">
                          <a:latin typeface="Times New Roman"/>
                          <a:cs typeface="Times New Roman"/>
                        </a:rPr>
                        <a:t>,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ts val="3354"/>
                        </a:lnSpc>
                      </a:pPr>
                      <a:r>
                        <a:rPr sz="305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50" b="1" i="1" spc="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0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50" spc="-25" dirty="0">
                          <a:latin typeface="Times New Roman"/>
                          <a:cs typeface="Times New Roman"/>
                        </a:rPr>
                        <a:t>,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3354"/>
                        </a:lnSpc>
                      </a:pPr>
                      <a:r>
                        <a:rPr sz="305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50" b="1" i="1" spc="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0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50" b="1" i="1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3050" b="1" i="1" spc="-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050" spc="-20" dirty="0">
                          <a:latin typeface="Times New Roman"/>
                          <a:cs typeface="Times New Roman"/>
                        </a:rPr>
                        <a:t>,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459">
                <a:tc>
                  <a:txBody>
                    <a:bodyPr/>
                    <a:lstStyle/>
                    <a:p>
                      <a:pPr marL="1023619">
                        <a:lnSpc>
                          <a:spcPts val="3470"/>
                        </a:lnSpc>
                      </a:pPr>
                      <a:r>
                        <a:rPr sz="305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50" b="1" i="1" spc="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05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2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050" spc="-25" dirty="0">
                          <a:latin typeface="Times New Roman"/>
                          <a:cs typeface="Times New Roman"/>
                        </a:rPr>
                        <a:t>,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ts val="3470"/>
                        </a:lnSpc>
                      </a:pPr>
                      <a:r>
                        <a:rPr sz="305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050" b="1" i="1" spc="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0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</a:t>
                      </a:r>
                      <a:r>
                        <a:rPr sz="3050" b="1" i="1" spc="-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50" b="1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)</a:t>
                      </a:r>
                      <a:r>
                        <a:rPr sz="3050" spc="-20" dirty="0">
                          <a:latin typeface="Times New Roman"/>
                          <a:cs typeface="Times New Roman"/>
                        </a:rPr>
                        <a:t>,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0979">
                        <a:lnSpc>
                          <a:spcPts val="3470"/>
                        </a:lnSpc>
                      </a:pPr>
                      <a:r>
                        <a:rPr sz="3050" b="1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05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305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050" b="1" i="1" spc="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dirty="0">
                          <a:latin typeface="Symbol"/>
                          <a:cs typeface="Symbol"/>
                        </a:rPr>
                        <a:t></a:t>
                      </a:r>
                      <a:r>
                        <a:rPr sz="305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470"/>
                        </a:lnSpc>
                      </a:pPr>
                      <a:r>
                        <a:rPr sz="3050" spc="-50" dirty="0">
                          <a:latin typeface="Times New Roman"/>
                          <a:cs typeface="Times New Roman"/>
                        </a:rPr>
                        <a:t>}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670426" y="4533900"/>
            <a:ext cx="41275" cy="421005"/>
          </a:xfrm>
          <a:custGeom>
            <a:avLst/>
            <a:gdLst/>
            <a:ahLst/>
            <a:cxnLst/>
            <a:rect l="l" t="t" r="r" b="b"/>
            <a:pathLst>
              <a:path w="41275" h="421004">
                <a:moveTo>
                  <a:pt x="41147" y="420623"/>
                </a:moveTo>
                <a:lnTo>
                  <a:pt x="41147" y="0"/>
                </a:lnTo>
                <a:lnTo>
                  <a:pt x="0" y="0"/>
                </a:lnTo>
                <a:lnTo>
                  <a:pt x="0" y="420623"/>
                </a:lnTo>
                <a:lnTo>
                  <a:pt x="41147" y="420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670426" y="5457444"/>
            <a:ext cx="41275" cy="421005"/>
          </a:xfrm>
          <a:custGeom>
            <a:avLst/>
            <a:gdLst/>
            <a:ahLst/>
            <a:cxnLst/>
            <a:rect l="l" t="t" r="r" b="b"/>
            <a:pathLst>
              <a:path w="41275" h="421004">
                <a:moveTo>
                  <a:pt x="41147" y="420623"/>
                </a:moveTo>
                <a:lnTo>
                  <a:pt x="41147" y="0"/>
                </a:lnTo>
                <a:lnTo>
                  <a:pt x="0" y="0"/>
                </a:lnTo>
                <a:lnTo>
                  <a:pt x="0" y="420623"/>
                </a:lnTo>
                <a:lnTo>
                  <a:pt x="41147" y="420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61861" y="3674363"/>
            <a:ext cx="1880870" cy="3043555"/>
          </a:xfrm>
          <a:custGeom>
            <a:avLst/>
            <a:gdLst/>
            <a:ahLst/>
            <a:cxnLst/>
            <a:rect l="l" t="t" r="r" b="b"/>
            <a:pathLst>
              <a:path w="1880870" h="3043554">
                <a:moveTo>
                  <a:pt x="957072" y="2622804"/>
                </a:moveTo>
                <a:lnTo>
                  <a:pt x="915924" y="2622804"/>
                </a:lnTo>
                <a:lnTo>
                  <a:pt x="915924" y="3043428"/>
                </a:lnTo>
                <a:lnTo>
                  <a:pt x="957072" y="3043428"/>
                </a:lnTo>
                <a:lnTo>
                  <a:pt x="957072" y="2622804"/>
                </a:lnTo>
                <a:close/>
              </a:path>
              <a:path w="1880870" h="3043554">
                <a:moveTo>
                  <a:pt x="957072" y="1783080"/>
                </a:moveTo>
                <a:lnTo>
                  <a:pt x="915924" y="1783080"/>
                </a:lnTo>
                <a:lnTo>
                  <a:pt x="915924" y="2203704"/>
                </a:lnTo>
                <a:lnTo>
                  <a:pt x="957072" y="2203704"/>
                </a:lnTo>
                <a:lnTo>
                  <a:pt x="957072" y="1783080"/>
                </a:lnTo>
                <a:close/>
              </a:path>
              <a:path w="1880870" h="3043554">
                <a:moveTo>
                  <a:pt x="1447800" y="336804"/>
                </a:moveTo>
                <a:lnTo>
                  <a:pt x="438912" y="0"/>
                </a:lnTo>
                <a:lnTo>
                  <a:pt x="432803" y="20586"/>
                </a:lnTo>
                <a:lnTo>
                  <a:pt x="419100" y="4572"/>
                </a:lnTo>
                <a:lnTo>
                  <a:pt x="0" y="339852"/>
                </a:lnTo>
                <a:lnTo>
                  <a:pt x="25908" y="373380"/>
                </a:lnTo>
                <a:lnTo>
                  <a:pt x="411480" y="64643"/>
                </a:lnTo>
                <a:lnTo>
                  <a:pt x="411480" y="3043428"/>
                </a:lnTo>
                <a:lnTo>
                  <a:pt x="454152" y="3043428"/>
                </a:lnTo>
                <a:lnTo>
                  <a:pt x="454152" y="50279"/>
                </a:lnTo>
                <a:lnTo>
                  <a:pt x="1434084" y="376428"/>
                </a:lnTo>
                <a:lnTo>
                  <a:pt x="1447800" y="336804"/>
                </a:lnTo>
                <a:close/>
              </a:path>
              <a:path w="1880870" h="3043554">
                <a:moveTo>
                  <a:pt x="1880616" y="2622804"/>
                </a:moveTo>
                <a:lnTo>
                  <a:pt x="1839468" y="2622804"/>
                </a:lnTo>
                <a:lnTo>
                  <a:pt x="1839468" y="3043428"/>
                </a:lnTo>
                <a:lnTo>
                  <a:pt x="1880616" y="3043428"/>
                </a:lnTo>
                <a:lnTo>
                  <a:pt x="1880616" y="2622804"/>
                </a:lnTo>
                <a:close/>
              </a:path>
              <a:path w="1880870" h="3043554">
                <a:moveTo>
                  <a:pt x="1880616" y="2197608"/>
                </a:moveTo>
                <a:lnTo>
                  <a:pt x="1459992" y="769620"/>
                </a:lnTo>
                <a:lnTo>
                  <a:pt x="1439570" y="775906"/>
                </a:lnTo>
                <a:lnTo>
                  <a:pt x="1424940" y="762000"/>
                </a:lnTo>
                <a:lnTo>
                  <a:pt x="922020" y="1264920"/>
                </a:lnTo>
                <a:lnTo>
                  <a:pt x="950976" y="1295400"/>
                </a:lnTo>
                <a:lnTo>
                  <a:pt x="1430388" y="815987"/>
                </a:lnTo>
                <a:lnTo>
                  <a:pt x="1443164" y="859536"/>
                </a:lnTo>
                <a:lnTo>
                  <a:pt x="1418844" y="859536"/>
                </a:lnTo>
                <a:lnTo>
                  <a:pt x="1418844" y="3043428"/>
                </a:lnTo>
                <a:lnTo>
                  <a:pt x="1461516" y="3043428"/>
                </a:lnTo>
                <a:lnTo>
                  <a:pt x="1461516" y="922058"/>
                </a:lnTo>
                <a:lnTo>
                  <a:pt x="1839468" y="2209800"/>
                </a:lnTo>
                <a:lnTo>
                  <a:pt x="1880616" y="21976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3475"/>
              </a:lnSpc>
              <a:spcBef>
                <a:spcPts val="130"/>
              </a:spcBef>
            </a:pPr>
            <a:r>
              <a:rPr dirty="0"/>
              <a:t>Derivační</a:t>
            </a:r>
            <a:r>
              <a:rPr spc="60" dirty="0"/>
              <a:t> </a:t>
            </a:r>
            <a:r>
              <a:rPr spc="-10" dirty="0"/>
              <a:t>strom:</a:t>
            </a:r>
          </a:p>
          <a:p>
            <a:pPr marL="793750">
              <a:lnSpc>
                <a:spcPts val="4015"/>
              </a:lnSpc>
            </a:pPr>
            <a:r>
              <a:rPr sz="3500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endParaRPr sz="350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  <a:spcBef>
                <a:spcPts val="1739"/>
              </a:spcBef>
              <a:tabLst>
                <a:tab pos="1802764" algn="l"/>
              </a:tabLst>
            </a:pP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500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endParaRPr sz="350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  <a:spcBef>
                <a:spcPts val="3075"/>
              </a:spcBef>
              <a:tabLst>
                <a:tab pos="1297940" algn="l"/>
              </a:tabLst>
            </a:pP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500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endParaRPr sz="3500">
              <a:latin typeface="Times New Roman"/>
              <a:cs typeface="Times New Roman"/>
            </a:endParaRPr>
          </a:p>
          <a:p>
            <a:pPr marL="290830">
              <a:lnSpc>
                <a:spcPct val="100000"/>
              </a:lnSpc>
              <a:spcBef>
                <a:spcPts val="3070"/>
              </a:spcBef>
              <a:tabLst>
                <a:tab pos="1297940" algn="l"/>
                <a:tab pos="2221865" algn="l"/>
              </a:tabLst>
            </a:pP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endParaRPr sz="3500">
              <a:latin typeface="Times New Roman"/>
              <a:cs typeface="Times New Roman"/>
            </a:endParaRPr>
          </a:p>
          <a:p>
            <a:pPr marL="336550">
              <a:lnSpc>
                <a:spcPct val="100000"/>
              </a:lnSpc>
              <a:spcBef>
                <a:spcPts val="2415"/>
              </a:spcBef>
              <a:tabLst>
                <a:tab pos="775335" algn="l"/>
                <a:tab pos="1427480" algn="l"/>
                <a:tab pos="1797685" algn="l"/>
                <a:tab pos="2352675" algn="l"/>
              </a:tabLst>
            </a:pPr>
            <a:r>
              <a:rPr sz="35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00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500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00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5250" i="1" spc="-75" baseline="-10317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5250" i="1" baseline="-1031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70426" y="6297167"/>
            <a:ext cx="41275" cy="421005"/>
          </a:xfrm>
          <a:custGeom>
            <a:avLst/>
            <a:gdLst/>
            <a:ahLst/>
            <a:cxnLst/>
            <a:rect l="l" t="t" r="r" b="b"/>
            <a:pathLst>
              <a:path w="41275" h="421004">
                <a:moveTo>
                  <a:pt x="41147" y="420623"/>
                </a:moveTo>
                <a:lnTo>
                  <a:pt x="41147" y="0"/>
                </a:lnTo>
                <a:lnTo>
                  <a:pt x="0" y="0"/>
                </a:lnTo>
                <a:lnTo>
                  <a:pt x="0" y="420623"/>
                </a:lnTo>
                <a:lnTo>
                  <a:pt x="41147" y="4206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89540" y="2757016"/>
            <a:ext cx="3764915" cy="466153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430"/>
              </a:spcBef>
            </a:pPr>
            <a:r>
              <a:rPr sz="3050" b="1" dirty="0">
                <a:latin typeface="Times New Roman"/>
                <a:cs typeface="Times New Roman"/>
              </a:rPr>
              <a:t>Nejpravější</a:t>
            </a:r>
            <a:r>
              <a:rPr sz="3050" b="1" spc="120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latin typeface="Times New Roman"/>
                <a:cs typeface="Times New Roman"/>
              </a:rPr>
              <a:t>derivace:</a:t>
            </a:r>
            <a:endParaRPr sz="3050" dirty="0">
              <a:latin typeface="Times New Roman"/>
              <a:cs typeface="Times New Roman"/>
            </a:endParaRPr>
          </a:p>
          <a:p>
            <a:pPr marR="200660" algn="r">
              <a:lnSpc>
                <a:spcPct val="100000"/>
              </a:lnSpc>
              <a:spcBef>
                <a:spcPts val="335"/>
              </a:spcBef>
              <a:tabLst>
                <a:tab pos="458470" algn="l"/>
                <a:tab pos="3021965" algn="l"/>
              </a:tabLst>
            </a:pPr>
            <a:r>
              <a:rPr sz="3050" b="1" i="1" u="heavy" spc="-50" dirty="0">
                <a:solidFill>
                  <a:srgbClr val="329932"/>
                </a:solidFill>
                <a:uFill>
                  <a:solidFill>
                    <a:srgbClr val="329832"/>
                  </a:solidFill>
                </a:uFill>
                <a:latin typeface="Times New Roman"/>
                <a:cs typeface="Times New Roman"/>
              </a:rPr>
              <a:t>E</a:t>
            </a:r>
            <a:r>
              <a:rPr sz="3050" b="1" i="1" u="none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u="none" dirty="0">
                <a:latin typeface="Symbol"/>
                <a:cs typeface="Symbol"/>
              </a:rPr>
              <a:t></a:t>
            </a:r>
            <a:r>
              <a:rPr sz="3075" b="1" i="1" u="none" baseline="-20325" dirty="0">
                <a:latin typeface="Times New Roman"/>
                <a:cs typeface="Times New Roman"/>
              </a:rPr>
              <a:t>rm</a:t>
            </a:r>
            <a:r>
              <a:rPr sz="3075" b="1" i="1" u="none" spc="719" baseline="-20325" dirty="0">
                <a:latin typeface="Times New Roman"/>
                <a:cs typeface="Times New Roman"/>
              </a:rPr>
              <a:t> 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050" b="1" i="1" u="none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050" b="1" i="1" u="none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u="sng" spc="-50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T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u="none" spc="-25" dirty="0">
                <a:latin typeface="Times New Roman"/>
                <a:cs typeface="Times New Roman"/>
              </a:rPr>
              <a:t>[</a:t>
            </a:r>
            <a:r>
              <a:rPr sz="3050" b="1" u="none" spc="-25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3050" b="1" u="none" spc="-25" dirty="0">
                <a:latin typeface="Times New Roman"/>
                <a:cs typeface="Times New Roman"/>
              </a:rPr>
              <a:t>]</a:t>
            </a:r>
            <a:endParaRPr sz="3050" dirty="0">
              <a:latin typeface="Times New Roman"/>
              <a:cs typeface="Times New Roman"/>
            </a:endParaRPr>
          </a:p>
          <a:p>
            <a:pPr marR="243204" algn="r">
              <a:lnSpc>
                <a:spcPct val="100000"/>
              </a:lnSpc>
              <a:spcBef>
                <a:spcPts val="300"/>
              </a:spcBef>
              <a:tabLst>
                <a:tab pos="2529205" algn="l"/>
              </a:tabLst>
            </a:pPr>
            <a:r>
              <a:rPr sz="3050" dirty="0">
                <a:latin typeface="Symbol"/>
                <a:cs typeface="Symbol"/>
              </a:rPr>
              <a:t></a:t>
            </a:r>
            <a:r>
              <a:rPr sz="3075" b="1" i="1" baseline="-20325" dirty="0">
                <a:latin typeface="Times New Roman"/>
                <a:cs typeface="Times New Roman"/>
              </a:rPr>
              <a:t>rm</a:t>
            </a:r>
            <a:r>
              <a:rPr sz="3075" b="1" i="1" spc="742" baseline="-203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050" b="1" i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050" b="1" i="1" spc="-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050" b="1" i="1" spc="-10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050" b="1" i="1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u="sng" spc="-50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u="none" spc="-25" dirty="0">
                <a:latin typeface="Times New Roman"/>
                <a:cs typeface="Times New Roman"/>
              </a:rPr>
              <a:t>[</a:t>
            </a:r>
            <a:r>
              <a:rPr sz="3050" b="1" u="none" spc="-25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3050" b="1" u="none" spc="-25" dirty="0">
                <a:latin typeface="Times New Roman"/>
                <a:cs typeface="Times New Roman"/>
              </a:rPr>
              <a:t>]</a:t>
            </a:r>
            <a:endParaRPr sz="3050" dirty="0"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  <a:spcBef>
                <a:spcPts val="1055"/>
              </a:spcBef>
            </a:pPr>
            <a:r>
              <a:rPr sz="4575" spc="-37" baseline="13661" dirty="0">
                <a:latin typeface="Symbol"/>
                <a:cs typeface="Symbol"/>
              </a:rPr>
              <a:t></a:t>
            </a:r>
            <a:r>
              <a:rPr sz="2050" b="1" i="1" spc="-25" dirty="0">
                <a:latin typeface="Times New Roman"/>
                <a:cs typeface="Times New Roman"/>
              </a:rPr>
              <a:t>rm</a:t>
            </a:r>
            <a:endParaRPr sz="2050" dirty="0"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  <a:spcBef>
                <a:spcPts val="300"/>
              </a:spcBef>
            </a:pPr>
            <a:r>
              <a:rPr sz="4575" spc="-37" baseline="13661" dirty="0">
                <a:latin typeface="Symbol"/>
                <a:cs typeface="Symbol"/>
              </a:rPr>
              <a:t></a:t>
            </a:r>
            <a:r>
              <a:rPr sz="2050" b="1" i="1" spc="-25" dirty="0">
                <a:latin typeface="Times New Roman"/>
                <a:cs typeface="Times New Roman"/>
              </a:rPr>
              <a:t>rm</a:t>
            </a:r>
            <a:endParaRPr sz="2050" dirty="0"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  <a:spcBef>
                <a:spcPts val="310"/>
              </a:spcBef>
            </a:pPr>
            <a:r>
              <a:rPr sz="4575" spc="-37" baseline="13661" dirty="0">
                <a:latin typeface="Symbol"/>
                <a:cs typeface="Symbol"/>
              </a:rPr>
              <a:t></a:t>
            </a:r>
            <a:r>
              <a:rPr sz="2050" b="1" i="1" spc="-25" dirty="0">
                <a:latin typeface="Times New Roman"/>
                <a:cs typeface="Times New Roman"/>
              </a:rPr>
              <a:t>rm</a:t>
            </a:r>
            <a:endParaRPr sz="2050" dirty="0"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  <a:spcBef>
                <a:spcPts val="300"/>
              </a:spcBef>
            </a:pPr>
            <a:r>
              <a:rPr sz="4575" spc="-37" baseline="13661" dirty="0">
                <a:latin typeface="Symbol"/>
                <a:cs typeface="Symbol"/>
              </a:rPr>
              <a:t></a:t>
            </a:r>
            <a:r>
              <a:rPr sz="2050" b="1" i="1" spc="-25" dirty="0">
                <a:latin typeface="Times New Roman"/>
                <a:cs typeface="Times New Roman"/>
              </a:rPr>
              <a:t>rm</a:t>
            </a:r>
            <a:endParaRPr sz="2050" dirty="0"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  <a:spcBef>
                <a:spcPts val="315"/>
              </a:spcBef>
            </a:pPr>
            <a:r>
              <a:rPr sz="4575" spc="-37" baseline="13661" dirty="0">
                <a:latin typeface="Symbol"/>
                <a:cs typeface="Symbol"/>
              </a:rPr>
              <a:t></a:t>
            </a:r>
            <a:r>
              <a:rPr sz="2050" b="1" i="1" spc="-25" dirty="0">
                <a:latin typeface="Times New Roman"/>
                <a:cs typeface="Times New Roman"/>
              </a:rPr>
              <a:t>rm</a:t>
            </a:r>
            <a:endParaRPr sz="2050" dirty="0"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  <a:spcBef>
                <a:spcPts val="310"/>
              </a:spcBef>
            </a:pPr>
            <a:r>
              <a:rPr sz="4575" spc="-37" baseline="13661" dirty="0">
                <a:latin typeface="Symbol"/>
                <a:cs typeface="Symbol"/>
              </a:rPr>
              <a:t></a:t>
            </a:r>
            <a:r>
              <a:rPr sz="2050" b="1" i="1" spc="-25" dirty="0">
                <a:latin typeface="Times New Roman"/>
                <a:cs typeface="Times New Roman"/>
              </a:rPr>
              <a:t>rm</a:t>
            </a:r>
            <a:endParaRPr sz="2050" dirty="0">
              <a:latin typeface="Times New Roman"/>
              <a:cs typeface="Times New Roman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191021"/>
              </p:ext>
            </p:extLst>
          </p:nvPr>
        </p:nvGraphicFramePr>
        <p:xfrm>
          <a:off x="2401962" y="4408333"/>
          <a:ext cx="2233928" cy="291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59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2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47675">
                <a:tc gridSpan="3">
                  <a:txBody>
                    <a:bodyPr/>
                    <a:lstStyle/>
                    <a:p>
                      <a:pPr marL="31750">
                        <a:lnSpc>
                          <a:spcPts val="3005"/>
                        </a:lnSpc>
                      </a:pP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50" b="1" i="1" spc="-1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3050" b="1" i="1" spc="-9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u="sng" dirty="0">
                          <a:solidFill>
                            <a:srgbClr val="3232CC"/>
                          </a:solidFill>
                          <a:uFill>
                            <a:solidFill>
                              <a:srgbClr val="3232CC"/>
                            </a:solidFill>
                          </a:u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50" b="1" i="1" u="none" spc="-10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u="none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3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05"/>
                        </a:lnSpc>
                      </a:pPr>
                      <a:r>
                        <a:rPr sz="30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05"/>
                        </a:lnSpc>
                      </a:pPr>
                      <a:r>
                        <a:rPr sz="3050" b="1" spc="-25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3050" b="1" spc="-25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050" b="1" spc="-25" dirty="0">
                          <a:latin typeface="Times New Roman"/>
                          <a:cs typeface="Times New Roman"/>
                        </a:rPr>
                        <a:t>]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675">
                <a:tc gridSpan="3">
                  <a:txBody>
                    <a:bodyPr/>
                    <a:lstStyle/>
                    <a:p>
                      <a:pPr marL="31750">
                        <a:lnSpc>
                          <a:spcPts val="3429"/>
                        </a:lnSpc>
                      </a:pPr>
                      <a:r>
                        <a:rPr sz="3050" b="1" i="1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50" b="1" i="1" spc="-20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3050" b="1" i="1" spc="-9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u="sng" dirty="0">
                          <a:solidFill>
                            <a:srgbClr val="3232CC"/>
                          </a:solidFill>
                          <a:uFill>
                            <a:solidFill>
                              <a:srgbClr val="3232CC"/>
                            </a:solidFill>
                          </a:u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050" b="1" i="1" u="none" spc="-28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u="none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3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29"/>
                        </a:lnSpc>
                      </a:pPr>
                      <a:r>
                        <a:rPr sz="30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29"/>
                        </a:lnSpc>
                      </a:pPr>
                      <a:r>
                        <a:rPr sz="3050" b="1" spc="-25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3050" b="1" spc="-25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050" b="1" spc="-25" dirty="0">
                          <a:latin typeface="Times New Roman"/>
                          <a:cs typeface="Times New Roman"/>
                        </a:rPr>
                        <a:t>]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8800">
                <a:tc gridSpan="2"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3050" b="1" i="1" u="sng" dirty="0">
                          <a:solidFill>
                            <a:srgbClr val="3232CC"/>
                          </a:solidFill>
                          <a:uFill>
                            <a:solidFill>
                              <a:srgbClr val="3232CC"/>
                            </a:solidFill>
                          </a:uFill>
                          <a:latin typeface="Times New Roman"/>
                          <a:cs typeface="Times New Roman"/>
                        </a:rPr>
                        <a:t>E</a:t>
                      </a:r>
                      <a:r>
                        <a:rPr sz="3050" b="1" i="1" u="none" spc="-26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u="none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3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305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3050" b="1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30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3050" b="1" spc="-25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3050" b="1" spc="-25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050" b="1" spc="-25" dirty="0">
                          <a:latin typeface="Times New Roman"/>
                          <a:cs typeface="Times New Roman"/>
                        </a:rPr>
                        <a:t>]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 gridSpan="2">
                  <a:txBody>
                    <a:bodyPr/>
                    <a:lstStyle/>
                    <a:p>
                      <a:pPr marL="31750">
                        <a:lnSpc>
                          <a:spcPts val="3435"/>
                        </a:lnSpc>
                      </a:pPr>
                      <a:r>
                        <a:rPr sz="3050" b="1" i="1" u="sng" dirty="0">
                          <a:solidFill>
                            <a:srgbClr val="3232CC"/>
                          </a:solidFill>
                          <a:uFill>
                            <a:solidFill>
                              <a:srgbClr val="3232CC"/>
                            </a:solidFill>
                          </a:u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3050" b="1" i="1" u="none" spc="-24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u="none" spc="-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3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3435"/>
                        </a:lnSpc>
                      </a:pPr>
                      <a:r>
                        <a:rPr sz="305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3050" b="1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35"/>
                        </a:lnSpc>
                      </a:pPr>
                      <a:r>
                        <a:rPr sz="30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35"/>
                        </a:lnSpc>
                      </a:pPr>
                      <a:r>
                        <a:rPr sz="3050" b="1" spc="-25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3050" b="1" spc="-25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3050" b="1" spc="-25" dirty="0">
                          <a:latin typeface="Times New Roman"/>
                          <a:cs typeface="Times New Roman"/>
                        </a:rPr>
                        <a:t>]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945">
                <a:tc gridSpan="2">
                  <a:txBody>
                    <a:bodyPr/>
                    <a:lstStyle/>
                    <a:p>
                      <a:pPr marL="31750">
                        <a:lnSpc>
                          <a:spcPts val="3435"/>
                        </a:lnSpc>
                      </a:pPr>
                      <a:r>
                        <a:rPr sz="3050" b="1" i="1" u="sng" dirty="0">
                          <a:solidFill>
                            <a:srgbClr val="3232CC"/>
                          </a:solidFill>
                          <a:uFill>
                            <a:solidFill>
                              <a:srgbClr val="3232CC"/>
                            </a:solidFill>
                          </a:uFill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3050" b="1" i="1" u="none" spc="-265" dirty="0">
                          <a:solidFill>
                            <a:srgbClr val="3232C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u="none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3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3435"/>
                        </a:lnSpc>
                      </a:pPr>
                      <a:r>
                        <a:rPr sz="305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3050" b="1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35"/>
                        </a:lnSpc>
                      </a:pPr>
                      <a:r>
                        <a:rPr sz="30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35"/>
                        </a:lnSpc>
                      </a:pPr>
                      <a:r>
                        <a:rPr sz="3050" b="1" spc="-25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3050" b="1" spc="-25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3050" b="1" spc="-25" dirty="0">
                          <a:latin typeface="Times New Roman"/>
                          <a:cs typeface="Times New Roman"/>
                        </a:rPr>
                        <a:t>]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marL="95250">
                        <a:lnSpc>
                          <a:spcPts val="3654"/>
                        </a:lnSpc>
                        <a:spcBef>
                          <a:spcPts val="215"/>
                        </a:spcBef>
                      </a:pPr>
                      <a:r>
                        <a:rPr sz="30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3654"/>
                        </a:lnSpc>
                        <a:spcBef>
                          <a:spcPts val="215"/>
                        </a:spcBef>
                      </a:pPr>
                      <a:r>
                        <a:rPr sz="30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+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3654"/>
                        </a:lnSpc>
                        <a:spcBef>
                          <a:spcPts val="215"/>
                        </a:spcBef>
                      </a:pPr>
                      <a:r>
                        <a:rPr sz="3050" b="1" i="1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3050" b="1" i="1" spc="1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3050" b="1" i="1" spc="-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*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54"/>
                        </a:lnSpc>
                        <a:spcBef>
                          <a:spcPts val="215"/>
                        </a:spcBef>
                      </a:pPr>
                      <a:r>
                        <a:rPr sz="3050" b="1" i="1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</a:t>
                      </a:r>
                      <a:endParaRPr sz="305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654"/>
                        </a:lnSpc>
                        <a:spcBef>
                          <a:spcPts val="215"/>
                        </a:spcBef>
                      </a:pPr>
                      <a:r>
                        <a:rPr sz="3050" b="1" spc="-25" dirty="0">
                          <a:latin typeface="Times New Roman"/>
                          <a:cs typeface="Times New Roman"/>
                        </a:rPr>
                        <a:t>[</a:t>
                      </a:r>
                      <a:r>
                        <a:rPr sz="3050" b="1" spc="-25" dirty="0">
                          <a:solidFill>
                            <a:srgbClr val="FF65FF"/>
                          </a:solidFill>
                          <a:latin typeface="Times New Roman"/>
                          <a:cs typeface="Times New Roman"/>
                        </a:rPr>
                        <a:t>6</a:t>
                      </a:r>
                      <a:r>
                        <a:rPr sz="3050" b="1" spc="-25" dirty="0">
                          <a:latin typeface="Times New Roman"/>
                          <a:cs typeface="Times New Roman"/>
                        </a:rPr>
                        <a:t>]</a:t>
                      </a:r>
                      <a:endParaRPr sz="3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730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15/50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54056" y="478027"/>
            <a:ext cx="438467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Derivace:</a:t>
            </a:r>
            <a:r>
              <a:rPr sz="4850" spc="-55" dirty="0"/>
              <a:t> </a:t>
            </a:r>
            <a:r>
              <a:rPr sz="4850" spc="-10" dirty="0"/>
              <a:t>Shrnutí</a:t>
            </a:r>
            <a:endParaRPr sz="4850"/>
          </a:p>
        </p:txBody>
      </p:sp>
      <p:sp>
        <p:nvSpPr>
          <p:cNvPr id="3" name="object 3"/>
          <p:cNvSpPr txBox="1"/>
          <p:nvPr/>
        </p:nvSpPr>
        <p:spPr>
          <a:xfrm>
            <a:off x="967625" y="1099819"/>
            <a:ext cx="7794625" cy="516255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618490" indent="-504825">
              <a:lnSpc>
                <a:spcPct val="100000"/>
              </a:lnSpc>
              <a:spcBef>
                <a:spcPts val="890"/>
              </a:spcBef>
              <a:buChar char="•"/>
              <a:tabLst>
                <a:tab pos="618490" algn="l"/>
              </a:tabLst>
            </a:pPr>
            <a:r>
              <a:rPr sz="3300" dirty="0">
                <a:latin typeface="Times New Roman"/>
                <a:cs typeface="Times New Roman"/>
              </a:rPr>
              <a:t>Nechť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-19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3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P</a:t>
            </a:r>
            <a:r>
              <a:rPr sz="3300" i="1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pravidlo.</a:t>
            </a:r>
            <a:endParaRPr sz="3300" dirty="0">
              <a:latin typeface="Times New Roman"/>
              <a:cs typeface="Times New Roman"/>
            </a:endParaRPr>
          </a:p>
          <a:p>
            <a:pPr marL="567690" indent="-453390">
              <a:lnSpc>
                <a:spcPct val="100000"/>
              </a:lnSpc>
              <a:spcBef>
                <a:spcPts val="790"/>
              </a:spcBef>
              <a:buAutoNum type="arabicParenR"/>
              <a:tabLst>
                <a:tab pos="567690" algn="l"/>
              </a:tabLst>
            </a:pPr>
            <a:r>
              <a:rPr sz="3300" b="1" spc="-10" dirty="0">
                <a:latin typeface="Times New Roman"/>
                <a:cs typeface="Times New Roman"/>
              </a:rPr>
              <a:t>Derivace:</a:t>
            </a:r>
            <a:endParaRPr sz="3300" dirty="0">
              <a:latin typeface="Times New Roman"/>
              <a:cs typeface="Times New Roman"/>
            </a:endParaRPr>
          </a:p>
          <a:p>
            <a:pPr marL="618490">
              <a:lnSpc>
                <a:spcPct val="100000"/>
              </a:lnSpc>
              <a:spcBef>
                <a:spcPts val="15"/>
              </a:spcBef>
              <a:tabLst>
                <a:tab pos="5150485" algn="l"/>
                <a:tab pos="6981190" algn="l"/>
              </a:tabLst>
            </a:pPr>
            <a:r>
              <a:rPr sz="3300" dirty="0">
                <a:latin typeface="Times New Roman"/>
                <a:cs typeface="Times New Roman"/>
              </a:rPr>
              <a:t>Nechť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u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v</a:t>
            </a:r>
            <a:r>
              <a:rPr sz="3300" b="1" i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(</a:t>
            </a:r>
            <a:r>
              <a:rPr sz="3300" b="1" i="1" dirty="0">
                <a:latin typeface="Times New Roman"/>
                <a:cs typeface="Times New Roman"/>
              </a:rPr>
              <a:t>N</a:t>
            </a:r>
            <a:r>
              <a:rPr sz="3300" b="1" i="1" spc="-2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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latin typeface="Times New Roman"/>
                <a:cs typeface="Times New Roman"/>
              </a:rPr>
              <a:t>T</a:t>
            </a:r>
            <a:r>
              <a:rPr sz="3300" b="1" spc="-25" dirty="0">
                <a:latin typeface="Times New Roman"/>
                <a:cs typeface="Times New Roman"/>
              </a:rPr>
              <a:t>)</a:t>
            </a:r>
            <a:r>
              <a:rPr sz="3300" b="1" spc="-37" baseline="25252" dirty="0">
                <a:latin typeface="Times New Roman"/>
                <a:cs typeface="Times New Roman"/>
              </a:rPr>
              <a:t>*</a:t>
            </a:r>
            <a:r>
              <a:rPr sz="3300" baseline="25252" dirty="0">
                <a:latin typeface="Times New Roman"/>
                <a:cs typeface="Times New Roman"/>
              </a:rPr>
              <a:t>	</a:t>
            </a:r>
            <a:r>
              <a:rPr sz="3300" dirty="0">
                <a:latin typeface="Times New Roman"/>
                <a:cs typeface="Times New Roman"/>
              </a:rPr>
              <a:t>:</a:t>
            </a:r>
            <a:r>
              <a:rPr sz="3300" spc="-70" dirty="0">
                <a:latin typeface="Times New Roman"/>
                <a:cs typeface="Times New Roman"/>
              </a:rPr>
              <a:t> </a:t>
            </a:r>
            <a:r>
              <a:rPr sz="3300" b="1" i="1" spc="-40" dirty="0">
                <a:latin typeface="Times New Roman"/>
                <a:cs typeface="Times New Roman"/>
              </a:rPr>
              <a:t>u</a:t>
            </a:r>
            <a:r>
              <a:rPr sz="3300" b="1" i="1" spc="-4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-40" dirty="0">
                <a:latin typeface="Times New Roman"/>
                <a:cs typeface="Times New Roman"/>
              </a:rPr>
              <a:t>v</a:t>
            </a:r>
            <a:r>
              <a:rPr sz="3300" b="1" i="1" spc="-75" dirty="0">
                <a:latin typeface="Times New Roman"/>
                <a:cs typeface="Times New Roman"/>
              </a:rPr>
              <a:t> </a:t>
            </a:r>
            <a:r>
              <a:rPr sz="3300" b="1" spc="-50" dirty="0">
                <a:latin typeface="Symbol"/>
                <a:cs typeface="Symbol"/>
              </a:rPr>
              <a:t></a:t>
            </a:r>
            <a:r>
              <a:rPr sz="3300" b="1" dirty="0">
                <a:latin typeface="Times New Roman"/>
                <a:cs typeface="Times New Roman"/>
              </a:rPr>
              <a:t>	</a:t>
            </a:r>
            <a:r>
              <a:rPr sz="3300" b="1" i="1" spc="-25" dirty="0">
                <a:latin typeface="Times New Roman"/>
                <a:cs typeface="Times New Roman"/>
              </a:rPr>
              <a:t>u</a:t>
            </a:r>
            <a:r>
              <a:rPr sz="33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300" b="1" i="1" spc="-25" dirty="0">
                <a:latin typeface="Times New Roman"/>
                <a:cs typeface="Times New Roman"/>
              </a:rPr>
              <a:t>v</a:t>
            </a:r>
            <a:endParaRPr sz="3300" dirty="0">
              <a:latin typeface="Times New Roman"/>
              <a:cs typeface="Times New Roman"/>
            </a:endParaRPr>
          </a:p>
          <a:p>
            <a:pPr marL="618490">
              <a:lnSpc>
                <a:spcPct val="100000"/>
              </a:lnSpc>
              <a:spcBef>
                <a:spcPts val="15"/>
              </a:spcBef>
            </a:pPr>
            <a:r>
              <a:rPr sz="2850" b="1" dirty="0">
                <a:latin typeface="Times New Roman"/>
                <a:cs typeface="Times New Roman"/>
              </a:rPr>
              <a:t>Pozn.: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Přepsán</a:t>
            </a: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libovolný</a:t>
            </a:r>
            <a:r>
              <a:rPr sz="2850" b="1" u="none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neterminál</a:t>
            </a:r>
            <a:endParaRPr sz="2850" dirty="0">
              <a:latin typeface="Times New Roman"/>
              <a:cs typeface="Times New Roman"/>
            </a:endParaRPr>
          </a:p>
          <a:p>
            <a:pPr marL="567055" indent="-453390">
              <a:lnSpc>
                <a:spcPct val="100000"/>
              </a:lnSpc>
              <a:spcBef>
                <a:spcPts val="790"/>
              </a:spcBef>
              <a:buAutoNum type="arabicParenR" startAt="2"/>
              <a:tabLst>
                <a:tab pos="567055" algn="l"/>
              </a:tabLst>
            </a:pPr>
            <a:r>
              <a:rPr sz="3300" b="1" dirty="0">
                <a:latin typeface="Times New Roman"/>
                <a:cs typeface="Times New Roman"/>
              </a:rPr>
              <a:t>Nejlevější</a:t>
            </a:r>
            <a:r>
              <a:rPr sz="3300" b="1" spc="-35" dirty="0">
                <a:latin typeface="Times New Roman"/>
                <a:cs typeface="Times New Roman"/>
              </a:rPr>
              <a:t> </a:t>
            </a:r>
            <a:r>
              <a:rPr sz="3300" b="1" spc="-10" dirty="0">
                <a:latin typeface="Times New Roman"/>
                <a:cs typeface="Times New Roman"/>
              </a:rPr>
              <a:t>derivace:</a:t>
            </a:r>
            <a:endParaRPr sz="3300" dirty="0">
              <a:latin typeface="Times New Roman"/>
              <a:cs typeface="Times New Roman"/>
            </a:endParaRPr>
          </a:p>
          <a:p>
            <a:pPr marL="618490">
              <a:lnSpc>
                <a:spcPct val="100000"/>
              </a:lnSpc>
              <a:spcBef>
                <a:spcPts val="20"/>
              </a:spcBef>
            </a:pPr>
            <a:r>
              <a:rPr sz="3300" dirty="0">
                <a:latin typeface="Times New Roman"/>
                <a:cs typeface="Times New Roman"/>
              </a:rPr>
              <a:t>Nechť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u</a:t>
            </a:r>
            <a:r>
              <a:rPr sz="3300" b="1" i="1" spc="-4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3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T</a:t>
            </a:r>
            <a:r>
              <a:rPr sz="3300" b="1" baseline="25252" dirty="0">
                <a:latin typeface="Times New Roman"/>
                <a:cs typeface="Times New Roman"/>
              </a:rPr>
              <a:t>*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v</a:t>
            </a:r>
            <a:r>
              <a:rPr sz="3300" b="1" i="1" spc="-3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3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(</a:t>
            </a:r>
            <a:r>
              <a:rPr sz="3300" b="1" i="1" dirty="0">
                <a:latin typeface="Times New Roman"/>
                <a:cs typeface="Times New Roman"/>
              </a:rPr>
              <a:t>N</a:t>
            </a:r>
            <a:r>
              <a:rPr sz="3300" b="1" i="1" spc="-2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</a:t>
            </a:r>
            <a:r>
              <a:rPr sz="3300" b="1" spc="-3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T</a:t>
            </a:r>
            <a:r>
              <a:rPr sz="3300" b="1" dirty="0">
                <a:latin typeface="Times New Roman"/>
                <a:cs typeface="Times New Roman"/>
              </a:rPr>
              <a:t>)</a:t>
            </a:r>
            <a:r>
              <a:rPr sz="3300" b="1" baseline="25252" dirty="0">
                <a:latin typeface="Times New Roman"/>
                <a:cs typeface="Times New Roman"/>
              </a:rPr>
              <a:t>*</a:t>
            </a:r>
            <a:r>
              <a:rPr sz="3300" b="1" dirty="0">
                <a:latin typeface="Times New Roman"/>
                <a:cs typeface="Times New Roman"/>
              </a:rPr>
              <a:t>:</a:t>
            </a:r>
            <a:r>
              <a:rPr sz="3300" b="1" spc="-35" dirty="0">
                <a:latin typeface="Times New Roman"/>
                <a:cs typeface="Times New Roman"/>
              </a:rPr>
              <a:t> </a:t>
            </a:r>
            <a:r>
              <a:rPr sz="3300" b="1" i="1" spc="-40" dirty="0">
                <a:latin typeface="Times New Roman"/>
                <a:cs typeface="Times New Roman"/>
              </a:rPr>
              <a:t>u</a:t>
            </a:r>
            <a:r>
              <a:rPr sz="3300" b="1" i="1" spc="-4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-40" dirty="0">
                <a:latin typeface="Times New Roman"/>
                <a:cs typeface="Times New Roman"/>
              </a:rPr>
              <a:t>v</a:t>
            </a:r>
            <a:r>
              <a:rPr sz="3300" b="1" i="1" spc="-3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</a:t>
            </a:r>
            <a:r>
              <a:rPr sz="3300" b="1" i="1" baseline="-20202" dirty="0">
                <a:latin typeface="Times New Roman"/>
                <a:cs typeface="Times New Roman"/>
              </a:rPr>
              <a:t>lm</a:t>
            </a:r>
            <a:r>
              <a:rPr sz="3300" b="1" i="1" spc="367" baseline="-20202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latin typeface="Times New Roman"/>
                <a:cs typeface="Times New Roman"/>
              </a:rPr>
              <a:t>u</a:t>
            </a:r>
            <a:r>
              <a:rPr sz="33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300" b="1" i="1" spc="-25" dirty="0">
                <a:latin typeface="Times New Roman"/>
                <a:cs typeface="Times New Roman"/>
              </a:rPr>
              <a:t>v</a:t>
            </a:r>
            <a:endParaRPr sz="3300" dirty="0">
              <a:latin typeface="Times New Roman"/>
              <a:cs typeface="Times New Roman"/>
            </a:endParaRPr>
          </a:p>
          <a:p>
            <a:pPr marL="618490">
              <a:lnSpc>
                <a:spcPts val="3415"/>
              </a:lnSpc>
              <a:spcBef>
                <a:spcPts val="20"/>
              </a:spcBef>
            </a:pPr>
            <a:r>
              <a:rPr sz="2850" b="1" dirty="0">
                <a:latin typeface="Times New Roman"/>
                <a:cs typeface="Times New Roman"/>
              </a:rPr>
              <a:t>Pozn.: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Přepsán</a:t>
            </a: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285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nejlevější</a:t>
            </a:r>
            <a:r>
              <a:rPr sz="2850" b="1" u="none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neterminál</a:t>
            </a:r>
            <a:endParaRPr sz="2850" dirty="0">
              <a:latin typeface="Times New Roman"/>
              <a:cs typeface="Times New Roman"/>
            </a:endParaRPr>
          </a:p>
          <a:p>
            <a:pPr marL="567055" indent="-453390">
              <a:lnSpc>
                <a:spcPts val="3954"/>
              </a:lnSpc>
              <a:buAutoNum type="arabicParenR" startAt="3"/>
              <a:tabLst>
                <a:tab pos="567055" algn="l"/>
              </a:tabLst>
            </a:pPr>
            <a:r>
              <a:rPr sz="3300" b="1" dirty="0">
                <a:latin typeface="Times New Roman"/>
                <a:cs typeface="Times New Roman"/>
              </a:rPr>
              <a:t>Nejpravější</a:t>
            </a:r>
            <a:r>
              <a:rPr sz="3300" b="1" spc="-65" dirty="0">
                <a:latin typeface="Times New Roman"/>
                <a:cs typeface="Times New Roman"/>
              </a:rPr>
              <a:t> </a:t>
            </a:r>
            <a:r>
              <a:rPr sz="3300" b="1" spc="-10" dirty="0">
                <a:latin typeface="Times New Roman"/>
                <a:cs typeface="Times New Roman"/>
              </a:rPr>
              <a:t>derivace:</a:t>
            </a:r>
            <a:endParaRPr sz="3300" dirty="0">
              <a:latin typeface="Times New Roman"/>
              <a:cs typeface="Times New Roman"/>
            </a:endParaRPr>
          </a:p>
          <a:p>
            <a:pPr marL="618490">
              <a:lnSpc>
                <a:spcPct val="100000"/>
              </a:lnSpc>
              <a:spcBef>
                <a:spcPts val="10"/>
              </a:spcBef>
            </a:pPr>
            <a:r>
              <a:rPr sz="3300" dirty="0">
                <a:latin typeface="Times New Roman"/>
                <a:cs typeface="Times New Roman"/>
              </a:rPr>
              <a:t>Nechť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u</a:t>
            </a:r>
            <a:r>
              <a:rPr sz="3300" b="1" i="1" spc="-4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2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(</a:t>
            </a:r>
            <a:r>
              <a:rPr sz="3300" b="1" i="1" dirty="0">
                <a:latin typeface="Times New Roman"/>
                <a:cs typeface="Times New Roman"/>
              </a:rPr>
              <a:t>N</a:t>
            </a:r>
            <a:r>
              <a:rPr sz="3300" b="1" i="1" spc="-2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</a:t>
            </a:r>
            <a:r>
              <a:rPr sz="3300" b="1" spc="-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T</a:t>
            </a:r>
            <a:r>
              <a:rPr sz="3300" b="1" dirty="0">
                <a:latin typeface="Times New Roman"/>
                <a:cs typeface="Times New Roman"/>
              </a:rPr>
              <a:t>)</a:t>
            </a:r>
            <a:r>
              <a:rPr sz="3300" b="1" baseline="25252" dirty="0">
                <a:latin typeface="Times New Roman"/>
                <a:cs typeface="Times New Roman"/>
              </a:rPr>
              <a:t>*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4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v</a:t>
            </a:r>
            <a:r>
              <a:rPr sz="3300" b="1" i="1" spc="-2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3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T</a:t>
            </a:r>
            <a:r>
              <a:rPr sz="3300" b="1" baseline="25252" dirty="0">
                <a:latin typeface="Times New Roman"/>
                <a:cs typeface="Times New Roman"/>
              </a:rPr>
              <a:t>*</a:t>
            </a:r>
            <a:r>
              <a:rPr sz="3300" b="1" dirty="0">
                <a:latin typeface="Times New Roman"/>
                <a:cs typeface="Times New Roman"/>
              </a:rPr>
              <a:t>:</a:t>
            </a:r>
            <a:r>
              <a:rPr sz="3300" b="1" spc="-20" dirty="0">
                <a:latin typeface="Times New Roman"/>
                <a:cs typeface="Times New Roman"/>
              </a:rPr>
              <a:t> </a:t>
            </a:r>
            <a:r>
              <a:rPr sz="3300" b="1" i="1" spc="-40" dirty="0">
                <a:latin typeface="Times New Roman"/>
                <a:cs typeface="Times New Roman"/>
              </a:rPr>
              <a:t>u</a:t>
            </a:r>
            <a:r>
              <a:rPr sz="3300" b="1" i="1" spc="-4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-40" dirty="0">
                <a:latin typeface="Times New Roman"/>
                <a:cs typeface="Times New Roman"/>
              </a:rPr>
              <a:t>v</a:t>
            </a:r>
            <a:r>
              <a:rPr sz="3300" b="1" i="1" spc="-3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</a:t>
            </a:r>
            <a:r>
              <a:rPr sz="3300" b="1" i="1" baseline="-20202" dirty="0">
                <a:latin typeface="Times New Roman"/>
                <a:cs typeface="Times New Roman"/>
              </a:rPr>
              <a:t>rm</a:t>
            </a:r>
            <a:r>
              <a:rPr sz="3300" b="1" i="1" spc="352" baseline="-20202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latin typeface="Times New Roman"/>
                <a:cs typeface="Times New Roman"/>
              </a:rPr>
              <a:t>u</a:t>
            </a:r>
            <a:r>
              <a:rPr sz="33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300" b="1" i="1" spc="-25" dirty="0">
                <a:latin typeface="Times New Roman"/>
                <a:cs typeface="Times New Roman"/>
              </a:rPr>
              <a:t>v</a:t>
            </a:r>
            <a:endParaRPr sz="3300" dirty="0">
              <a:latin typeface="Times New Roman"/>
              <a:cs typeface="Times New Roman"/>
            </a:endParaRPr>
          </a:p>
          <a:p>
            <a:pPr marL="618490">
              <a:lnSpc>
                <a:spcPct val="100000"/>
              </a:lnSpc>
              <a:spcBef>
                <a:spcPts val="20"/>
              </a:spcBef>
            </a:pPr>
            <a:r>
              <a:rPr sz="2850" b="1" dirty="0">
                <a:latin typeface="Times New Roman"/>
                <a:cs typeface="Times New Roman"/>
              </a:rPr>
              <a:t>Pozn.:</a:t>
            </a:r>
            <a:r>
              <a:rPr sz="2850" b="1" spc="-25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Přepsán</a:t>
            </a: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285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nejpravější</a:t>
            </a:r>
            <a:r>
              <a:rPr sz="2850" b="1" u="none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neterminál</a:t>
            </a: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5157" y="1743455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5157" y="3337559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65157" y="4849367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5157" y="6361175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16/50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4668" y="478027"/>
            <a:ext cx="824484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Redukce</a:t>
            </a:r>
            <a:r>
              <a:rPr sz="4850" spc="-105" dirty="0"/>
              <a:t> </a:t>
            </a:r>
            <a:r>
              <a:rPr sz="4850" dirty="0"/>
              <a:t>počtu</a:t>
            </a:r>
            <a:r>
              <a:rPr sz="4850" spc="-110" dirty="0"/>
              <a:t> </a:t>
            </a:r>
            <a:r>
              <a:rPr sz="4850" dirty="0"/>
              <a:t>možných</a:t>
            </a:r>
            <a:r>
              <a:rPr sz="4850" spc="-110" dirty="0"/>
              <a:t> </a:t>
            </a:r>
            <a:r>
              <a:rPr sz="4850" spc="-10" dirty="0"/>
              <a:t>derivací</a:t>
            </a:r>
            <a:endParaRPr sz="4850"/>
          </a:p>
        </p:txBody>
      </p:sp>
      <p:grpSp>
        <p:nvGrpSpPr>
          <p:cNvPr id="3" name="object 3"/>
          <p:cNvGrpSpPr/>
          <p:nvPr/>
        </p:nvGrpSpPr>
        <p:grpSpPr>
          <a:xfrm>
            <a:off x="1049917" y="2839212"/>
            <a:ext cx="8595360" cy="3390900"/>
            <a:chOff x="1049917" y="2839212"/>
            <a:chExt cx="8595360" cy="3390900"/>
          </a:xfrm>
        </p:grpSpPr>
        <p:sp>
          <p:nvSpPr>
            <p:cNvPr id="4" name="object 4"/>
            <p:cNvSpPr/>
            <p:nvPr/>
          </p:nvSpPr>
          <p:spPr>
            <a:xfrm>
              <a:off x="1065157" y="2855976"/>
              <a:ext cx="8564880" cy="3357879"/>
            </a:xfrm>
            <a:custGeom>
              <a:avLst/>
              <a:gdLst/>
              <a:ahLst/>
              <a:cxnLst/>
              <a:rect l="l" t="t" r="r" b="b"/>
              <a:pathLst>
                <a:path w="8564880" h="3357879">
                  <a:moveTo>
                    <a:pt x="8564879" y="335737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3357371"/>
                  </a:lnTo>
                  <a:lnTo>
                    <a:pt x="8564879" y="335737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9917" y="2839212"/>
              <a:ext cx="8595360" cy="3390900"/>
            </a:xfrm>
            <a:custGeom>
              <a:avLst/>
              <a:gdLst/>
              <a:ahLst/>
              <a:cxnLst/>
              <a:rect l="l" t="t" r="r" b="b"/>
              <a:pathLst>
                <a:path w="8595360" h="3390900">
                  <a:moveTo>
                    <a:pt x="8595357" y="3390900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3390900"/>
                  </a:lnTo>
                  <a:lnTo>
                    <a:pt x="15240" y="3390900"/>
                  </a:lnTo>
                  <a:lnTo>
                    <a:pt x="15240" y="32004"/>
                  </a:lnTo>
                  <a:lnTo>
                    <a:pt x="32004" y="16764"/>
                  </a:lnTo>
                  <a:lnTo>
                    <a:pt x="32004" y="32004"/>
                  </a:lnTo>
                  <a:lnTo>
                    <a:pt x="8563353" y="32004"/>
                  </a:lnTo>
                  <a:lnTo>
                    <a:pt x="8563353" y="16764"/>
                  </a:lnTo>
                  <a:lnTo>
                    <a:pt x="8580117" y="32004"/>
                  </a:lnTo>
                  <a:lnTo>
                    <a:pt x="8580117" y="3390900"/>
                  </a:lnTo>
                  <a:lnTo>
                    <a:pt x="8595357" y="3390900"/>
                  </a:lnTo>
                  <a:close/>
                </a:path>
                <a:path w="8595360" h="3390900">
                  <a:moveTo>
                    <a:pt x="32004" y="32004"/>
                  </a:moveTo>
                  <a:lnTo>
                    <a:pt x="32004" y="16764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8595360" h="3390900">
                  <a:moveTo>
                    <a:pt x="32004" y="3358896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3358896"/>
                  </a:lnTo>
                  <a:lnTo>
                    <a:pt x="32004" y="3358896"/>
                  </a:lnTo>
                  <a:close/>
                </a:path>
                <a:path w="8595360" h="3390900">
                  <a:moveTo>
                    <a:pt x="8580117" y="3358896"/>
                  </a:moveTo>
                  <a:lnTo>
                    <a:pt x="15240" y="3358896"/>
                  </a:lnTo>
                  <a:lnTo>
                    <a:pt x="32004" y="3374136"/>
                  </a:lnTo>
                  <a:lnTo>
                    <a:pt x="32004" y="3390900"/>
                  </a:lnTo>
                  <a:lnTo>
                    <a:pt x="8563353" y="3390900"/>
                  </a:lnTo>
                  <a:lnTo>
                    <a:pt x="8563353" y="3374136"/>
                  </a:lnTo>
                  <a:lnTo>
                    <a:pt x="8580117" y="3358896"/>
                  </a:lnTo>
                  <a:close/>
                </a:path>
                <a:path w="8595360" h="3390900">
                  <a:moveTo>
                    <a:pt x="32004" y="3390900"/>
                  </a:moveTo>
                  <a:lnTo>
                    <a:pt x="32004" y="3374136"/>
                  </a:lnTo>
                  <a:lnTo>
                    <a:pt x="15240" y="3358896"/>
                  </a:lnTo>
                  <a:lnTo>
                    <a:pt x="15240" y="3390900"/>
                  </a:lnTo>
                  <a:lnTo>
                    <a:pt x="32004" y="3390900"/>
                  </a:lnTo>
                  <a:close/>
                </a:path>
                <a:path w="8595360" h="3390900">
                  <a:moveTo>
                    <a:pt x="8580117" y="32004"/>
                  </a:moveTo>
                  <a:lnTo>
                    <a:pt x="8563353" y="16764"/>
                  </a:lnTo>
                  <a:lnTo>
                    <a:pt x="8563353" y="32004"/>
                  </a:lnTo>
                  <a:lnTo>
                    <a:pt x="8580117" y="32004"/>
                  </a:lnTo>
                  <a:close/>
                </a:path>
                <a:path w="8595360" h="3390900">
                  <a:moveTo>
                    <a:pt x="8580117" y="3358896"/>
                  </a:moveTo>
                  <a:lnTo>
                    <a:pt x="8580117" y="32004"/>
                  </a:lnTo>
                  <a:lnTo>
                    <a:pt x="8563353" y="32004"/>
                  </a:lnTo>
                  <a:lnTo>
                    <a:pt x="8563353" y="3358896"/>
                  </a:lnTo>
                  <a:lnTo>
                    <a:pt x="8580117" y="3358896"/>
                  </a:lnTo>
                  <a:close/>
                </a:path>
                <a:path w="8595360" h="3390900">
                  <a:moveTo>
                    <a:pt x="8580117" y="3390900"/>
                  </a:moveTo>
                  <a:lnTo>
                    <a:pt x="8580117" y="3358896"/>
                  </a:lnTo>
                  <a:lnTo>
                    <a:pt x="8563353" y="3374136"/>
                  </a:lnTo>
                  <a:lnTo>
                    <a:pt x="8563353" y="3390900"/>
                  </a:lnTo>
                  <a:lnTo>
                    <a:pt x="8580117" y="3390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232791" y="4440937"/>
            <a:ext cx="37973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25" dirty="0">
                <a:latin typeface="Times New Roman"/>
                <a:cs typeface="Times New Roman"/>
              </a:rPr>
              <a:t>lm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4940" y="4148329"/>
            <a:ext cx="540512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4483735" algn="l"/>
              </a:tabLst>
            </a:pPr>
            <a:r>
              <a:rPr sz="3950" b="1" dirty="0">
                <a:solidFill>
                  <a:srgbClr val="C00000"/>
                </a:solidFill>
                <a:latin typeface="Times New Roman"/>
                <a:cs typeface="Times New Roman"/>
              </a:rPr>
              <a:t>(1)</a:t>
            </a:r>
            <a:r>
              <a:rPr sz="395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950" b="1" dirty="0">
                <a:latin typeface="Times New Roman"/>
                <a:cs typeface="Times New Roman"/>
              </a:rPr>
              <a:t>{</a:t>
            </a:r>
            <a:r>
              <a:rPr sz="3950" b="1" i="1" dirty="0">
                <a:latin typeface="Times New Roman"/>
                <a:cs typeface="Times New Roman"/>
              </a:rPr>
              <a:t>w</a:t>
            </a:r>
            <a:r>
              <a:rPr sz="3950" b="1" dirty="0">
                <a:latin typeface="Times New Roman"/>
                <a:cs typeface="Times New Roman"/>
              </a:rPr>
              <a:t>:</a:t>
            </a:r>
            <a:r>
              <a:rPr sz="3950" b="1" spc="-20" dirty="0">
                <a:latin typeface="Times New Roman"/>
                <a:cs typeface="Times New Roman"/>
              </a:rPr>
              <a:t> </a:t>
            </a:r>
            <a:r>
              <a:rPr sz="3950" b="1" i="1" dirty="0">
                <a:latin typeface="Times New Roman"/>
                <a:cs typeface="Times New Roman"/>
              </a:rPr>
              <a:t>w</a:t>
            </a:r>
            <a:r>
              <a:rPr sz="3950" b="1" i="1" spc="-5" dirty="0">
                <a:latin typeface="Times New Roman"/>
                <a:cs typeface="Times New Roman"/>
              </a:rPr>
              <a:t> </a:t>
            </a:r>
            <a:r>
              <a:rPr sz="3950" b="1" dirty="0">
                <a:latin typeface="Symbol"/>
                <a:cs typeface="Symbol"/>
              </a:rPr>
              <a:t></a:t>
            </a:r>
            <a:r>
              <a:rPr sz="3950" b="1" dirty="0">
                <a:latin typeface="Times New Roman"/>
                <a:cs typeface="Times New Roman"/>
              </a:rPr>
              <a:t> </a:t>
            </a:r>
            <a:r>
              <a:rPr sz="3950" b="1" i="1" dirty="0">
                <a:latin typeface="Times New Roman"/>
                <a:cs typeface="Times New Roman"/>
              </a:rPr>
              <a:t>T</a:t>
            </a:r>
            <a:r>
              <a:rPr sz="3900" b="1" baseline="25641" dirty="0">
                <a:latin typeface="Times New Roman"/>
                <a:cs typeface="Times New Roman"/>
              </a:rPr>
              <a:t>*</a:t>
            </a:r>
            <a:r>
              <a:rPr sz="3950" b="1" dirty="0">
                <a:latin typeface="Times New Roman"/>
                <a:cs typeface="Times New Roman"/>
              </a:rPr>
              <a:t>,</a:t>
            </a:r>
            <a:r>
              <a:rPr sz="3950" b="1" spc="-5" dirty="0">
                <a:latin typeface="Times New Roman"/>
                <a:cs typeface="Times New Roman"/>
              </a:rPr>
              <a:t> </a:t>
            </a:r>
            <a:r>
              <a:rPr sz="3950" b="1" i="1" dirty="0">
                <a:latin typeface="Times New Roman"/>
                <a:cs typeface="Times New Roman"/>
              </a:rPr>
              <a:t>S</a:t>
            </a:r>
            <a:r>
              <a:rPr sz="3950" b="1" i="1" spc="15" dirty="0">
                <a:latin typeface="Times New Roman"/>
                <a:cs typeface="Times New Roman"/>
              </a:rPr>
              <a:t> </a:t>
            </a:r>
            <a:r>
              <a:rPr sz="3950" b="1" spc="-50" dirty="0">
                <a:latin typeface="Symbol"/>
                <a:cs typeface="Symbol"/>
              </a:rPr>
              <a:t></a:t>
            </a:r>
            <a:r>
              <a:rPr sz="3950" b="1" dirty="0">
                <a:latin typeface="Times New Roman"/>
                <a:cs typeface="Times New Roman"/>
              </a:rPr>
              <a:t>	</a:t>
            </a:r>
            <a:r>
              <a:rPr sz="3900" b="1" baseline="25641" dirty="0">
                <a:latin typeface="Times New Roman"/>
                <a:cs typeface="Times New Roman"/>
              </a:rPr>
              <a:t>*</a:t>
            </a:r>
            <a:r>
              <a:rPr sz="3900" b="1" spc="494" baseline="25641" dirty="0">
                <a:latin typeface="Times New Roman"/>
                <a:cs typeface="Times New Roman"/>
              </a:rPr>
              <a:t> </a:t>
            </a:r>
            <a:r>
              <a:rPr sz="3950" b="1" i="1" spc="-25" dirty="0">
                <a:latin typeface="Times New Roman"/>
                <a:cs typeface="Times New Roman"/>
              </a:rPr>
              <a:t>w</a:t>
            </a:r>
            <a:r>
              <a:rPr sz="3950" b="1" spc="-25" dirty="0">
                <a:latin typeface="Times New Roman"/>
                <a:cs typeface="Times New Roman"/>
              </a:rPr>
              <a:t>}</a:t>
            </a:r>
            <a:endParaRPr sz="3950" b="1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2791" y="5120640"/>
            <a:ext cx="41783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25" dirty="0">
                <a:latin typeface="Times New Roman"/>
                <a:cs typeface="Times New Roman"/>
              </a:rPr>
              <a:t>rm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4945" y="4828033"/>
            <a:ext cx="5443220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4521835" algn="l"/>
              </a:tabLst>
            </a:pPr>
            <a:r>
              <a:rPr sz="3950" b="1" dirty="0">
                <a:solidFill>
                  <a:srgbClr val="C00000"/>
                </a:solidFill>
                <a:latin typeface="Times New Roman"/>
                <a:cs typeface="Times New Roman"/>
              </a:rPr>
              <a:t>(2)</a:t>
            </a:r>
            <a:r>
              <a:rPr sz="3950" b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950" b="1" dirty="0">
                <a:latin typeface="Times New Roman"/>
                <a:cs typeface="Times New Roman"/>
              </a:rPr>
              <a:t>{</a:t>
            </a:r>
            <a:r>
              <a:rPr sz="3950" b="1" i="1" dirty="0">
                <a:latin typeface="Times New Roman"/>
                <a:cs typeface="Times New Roman"/>
              </a:rPr>
              <a:t>w</a:t>
            </a:r>
            <a:r>
              <a:rPr sz="3950" b="1" dirty="0">
                <a:latin typeface="Times New Roman"/>
                <a:cs typeface="Times New Roman"/>
              </a:rPr>
              <a:t>:</a:t>
            </a:r>
            <a:r>
              <a:rPr sz="3950" b="1" spc="-20" dirty="0">
                <a:latin typeface="Times New Roman"/>
                <a:cs typeface="Times New Roman"/>
              </a:rPr>
              <a:t> </a:t>
            </a:r>
            <a:r>
              <a:rPr sz="3950" b="1" i="1" dirty="0">
                <a:latin typeface="Times New Roman"/>
                <a:cs typeface="Times New Roman"/>
              </a:rPr>
              <a:t>w</a:t>
            </a:r>
            <a:r>
              <a:rPr sz="3950" b="1" i="1" spc="-5" dirty="0">
                <a:latin typeface="Times New Roman"/>
                <a:cs typeface="Times New Roman"/>
              </a:rPr>
              <a:t> </a:t>
            </a:r>
            <a:r>
              <a:rPr sz="3950" b="1" dirty="0">
                <a:latin typeface="Symbol"/>
                <a:cs typeface="Symbol"/>
              </a:rPr>
              <a:t></a:t>
            </a:r>
            <a:r>
              <a:rPr sz="3950" b="1" dirty="0">
                <a:latin typeface="Times New Roman"/>
                <a:cs typeface="Times New Roman"/>
              </a:rPr>
              <a:t> </a:t>
            </a:r>
            <a:r>
              <a:rPr sz="3950" b="1" i="1" dirty="0">
                <a:latin typeface="Times New Roman"/>
                <a:cs typeface="Times New Roman"/>
              </a:rPr>
              <a:t>T</a:t>
            </a:r>
            <a:r>
              <a:rPr sz="3900" b="1" baseline="25641" dirty="0">
                <a:latin typeface="Times New Roman"/>
                <a:cs typeface="Times New Roman"/>
              </a:rPr>
              <a:t>*</a:t>
            </a:r>
            <a:r>
              <a:rPr sz="3950" b="1" dirty="0">
                <a:latin typeface="Times New Roman"/>
                <a:cs typeface="Times New Roman"/>
              </a:rPr>
              <a:t>,</a:t>
            </a:r>
            <a:r>
              <a:rPr sz="3950" b="1" spc="-5" dirty="0">
                <a:latin typeface="Times New Roman"/>
                <a:cs typeface="Times New Roman"/>
              </a:rPr>
              <a:t> </a:t>
            </a:r>
            <a:r>
              <a:rPr sz="3950" b="1" i="1" dirty="0">
                <a:latin typeface="Times New Roman"/>
                <a:cs typeface="Times New Roman"/>
              </a:rPr>
              <a:t>S</a:t>
            </a:r>
            <a:r>
              <a:rPr sz="3950" b="1" i="1" spc="15" dirty="0">
                <a:latin typeface="Times New Roman"/>
                <a:cs typeface="Times New Roman"/>
              </a:rPr>
              <a:t> </a:t>
            </a:r>
            <a:r>
              <a:rPr sz="3950" b="1" spc="-50" dirty="0">
                <a:latin typeface="Symbol"/>
                <a:cs typeface="Symbol"/>
              </a:rPr>
              <a:t></a:t>
            </a:r>
            <a:r>
              <a:rPr sz="3950" b="1" dirty="0">
                <a:latin typeface="Times New Roman"/>
                <a:cs typeface="Times New Roman"/>
              </a:rPr>
              <a:t>	</a:t>
            </a:r>
            <a:r>
              <a:rPr sz="3900" b="1" baseline="25641" dirty="0">
                <a:latin typeface="Times New Roman"/>
                <a:cs typeface="Times New Roman"/>
              </a:rPr>
              <a:t>*</a:t>
            </a:r>
            <a:r>
              <a:rPr sz="3900" b="1" spc="494" baseline="25641" dirty="0">
                <a:latin typeface="Times New Roman"/>
                <a:cs typeface="Times New Roman"/>
              </a:rPr>
              <a:t> </a:t>
            </a:r>
            <a:r>
              <a:rPr sz="3950" b="1" i="1" spc="-25" dirty="0">
                <a:latin typeface="Times New Roman"/>
                <a:cs typeface="Times New Roman"/>
              </a:rPr>
              <a:t>w</a:t>
            </a:r>
            <a:r>
              <a:rPr sz="3950" b="1" spc="-25" dirty="0">
                <a:latin typeface="Times New Roman"/>
                <a:cs typeface="Times New Roman"/>
              </a:rPr>
              <a:t>}</a:t>
            </a:r>
            <a:endParaRPr sz="3950" b="1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7645" y="5509260"/>
            <a:ext cx="6539865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950" b="1" dirty="0">
                <a:solidFill>
                  <a:srgbClr val="C00000"/>
                </a:solidFill>
                <a:latin typeface="Times New Roman"/>
                <a:cs typeface="Times New Roman"/>
              </a:rPr>
              <a:t>(3)</a:t>
            </a:r>
            <a:r>
              <a:rPr sz="395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950" b="1" dirty="0">
                <a:latin typeface="Times New Roman"/>
                <a:cs typeface="Times New Roman"/>
              </a:rPr>
              <a:t>{</a:t>
            </a:r>
            <a:r>
              <a:rPr sz="3950" b="1" i="1" dirty="0">
                <a:latin typeface="Times New Roman"/>
                <a:cs typeface="Times New Roman"/>
              </a:rPr>
              <a:t>w</a:t>
            </a:r>
            <a:r>
              <a:rPr sz="3950" b="1" dirty="0">
                <a:latin typeface="Times New Roman"/>
                <a:cs typeface="Times New Roman"/>
              </a:rPr>
              <a:t>:</a:t>
            </a:r>
            <a:r>
              <a:rPr sz="3950" b="1" spc="-20" dirty="0">
                <a:latin typeface="Times New Roman"/>
                <a:cs typeface="Times New Roman"/>
              </a:rPr>
              <a:t> </a:t>
            </a:r>
            <a:r>
              <a:rPr sz="3950" b="1" i="1" dirty="0">
                <a:latin typeface="Times New Roman"/>
                <a:cs typeface="Times New Roman"/>
              </a:rPr>
              <a:t>w </a:t>
            </a:r>
            <a:r>
              <a:rPr sz="3950" b="1" dirty="0">
                <a:latin typeface="Symbol"/>
                <a:cs typeface="Symbol"/>
              </a:rPr>
              <a:t></a:t>
            </a:r>
            <a:r>
              <a:rPr sz="3950" b="1" spc="-5" dirty="0">
                <a:latin typeface="Times New Roman"/>
                <a:cs typeface="Times New Roman"/>
              </a:rPr>
              <a:t> </a:t>
            </a:r>
            <a:r>
              <a:rPr sz="3950" b="1" i="1" dirty="0">
                <a:latin typeface="Times New Roman"/>
                <a:cs typeface="Times New Roman"/>
              </a:rPr>
              <a:t>T</a:t>
            </a:r>
            <a:r>
              <a:rPr sz="3900" b="1" baseline="25641" dirty="0">
                <a:latin typeface="Times New Roman"/>
                <a:cs typeface="Times New Roman"/>
              </a:rPr>
              <a:t>*</a:t>
            </a:r>
            <a:r>
              <a:rPr sz="3950" b="1" dirty="0">
                <a:latin typeface="Times New Roman"/>
                <a:cs typeface="Times New Roman"/>
              </a:rPr>
              <a:t>, </a:t>
            </a:r>
            <a:r>
              <a:rPr sz="3950" b="1" i="1" dirty="0">
                <a:latin typeface="Times New Roman"/>
                <a:cs typeface="Times New Roman"/>
              </a:rPr>
              <a:t>S</a:t>
            </a:r>
            <a:r>
              <a:rPr sz="3950" b="1" i="1" spc="15" dirty="0">
                <a:latin typeface="Times New Roman"/>
                <a:cs typeface="Times New Roman"/>
              </a:rPr>
              <a:t> </a:t>
            </a:r>
            <a:r>
              <a:rPr sz="3950" b="1" dirty="0">
                <a:latin typeface="Symbol"/>
                <a:cs typeface="Symbol"/>
              </a:rPr>
              <a:t></a:t>
            </a:r>
            <a:r>
              <a:rPr sz="3900" b="1" baseline="25641" dirty="0">
                <a:latin typeface="Times New Roman"/>
                <a:cs typeface="Times New Roman"/>
              </a:rPr>
              <a:t>*</a:t>
            </a:r>
            <a:r>
              <a:rPr sz="3900" b="1" spc="480" baseline="25641" dirty="0">
                <a:latin typeface="Times New Roman"/>
                <a:cs typeface="Times New Roman"/>
              </a:rPr>
              <a:t> </a:t>
            </a:r>
            <a:r>
              <a:rPr sz="3950" b="1" i="1" dirty="0">
                <a:latin typeface="Times New Roman"/>
                <a:cs typeface="Times New Roman"/>
              </a:rPr>
              <a:t>w</a:t>
            </a:r>
            <a:r>
              <a:rPr sz="3950" b="1" dirty="0">
                <a:latin typeface="Times New Roman"/>
                <a:cs typeface="Times New Roman"/>
              </a:rPr>
              <a:t>}</a:t>
            </a:r>
            <a:r>
              <a:rPr sz="3950" b="1" spc="-15" dirty="0">
                <a:latin typeface="Times New Roman"/>
                <a:cs typeface="Times New Roman"/>
              </a:rPr>
              <a:t> </a:t>
            </a:r>
            <a:r>
              <a:rPr sz="3950" b="1" dirty="0">
                <a:latin typeface="Times New Roman"/>
                <a:cs typeface="Times New Roman"/>
              </a:rPr>
              <a:t>=</a:t>
            </a:r>
            <a:r>
              <a:rPr sz="3950" b="1" spc="5" dirty="0">
                <a:latin typeface="Times New Roman"/>
                <a:cs typeface="Times New Roman"/>
              </a:rPr>
              <a:t> </a:t>
            </a:r>
            <a:r>
              <a:rPr sz="3950" b="1" i="1" spc="-20" dirty="0">
                <a:latin typeface="Times New Roman"/>
                <a:cs typeface="Times New Roman"/>
              </a:rPr>
              <a:t>L</a:t>
            </a:r>
            <a:r>
              <a:rPr sz="3950" b="1" spc="-20" dirty="0">
                <a:latin typeface="Times New Roman"/>
                <a:cs typeface="Times New Roman"/>
              </a:rPr>
              <a:t>(</a:t>
            </a:r>
            <a:r>
              <a:rPr sz="3950" b="1" i="1" spc="-20" dirty="0">
                <a:latin typeface="Times New Roman"/>
                <a:cs typeface="Times New Roman"/>
              </a:rPr>
              <a:t>G</a:t>
            </a:r>
            <a:r>
              <a:rPr sz="3950" b="1" spc="-20" dirty="0">
                <a:latin typeface="Times New Roman"/>
                <a:cs typeface="Times New Roman"/>
              </a:rPr>
              <a:t>)</a:t>
            </a:r>
            <a:endParaRPr sz="3950" b="1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3040" y="1246505"/>
            <a:ext cx="8425420" cy="29127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6990">
              <a:lnSpc>
                <a:spcPct val="100699"/>
              </a:lnSpc>
              <a:spcBef>
                <a:spcPts val="9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 Bez</a:t>
            </a:r>
            <a:r>
              <a:rPr sz="350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újmy</a:t>
            </a:r>
            <a:r>
              <a:rPr sz="35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na obecnosti</a:t>
            </a:r>
            <a:r>
              <a:rPr sz="35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můžeme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uvažovat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používání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pouze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nejlevějších</a:t>
            </a:r>
            <a:r>
              <a:rPr sz="350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nebo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nejpravějších</a:t>
            </a:r>
            <a:r>
              <a:rPr sz="35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derivací.</a:t>
            </a:r>
            <a:endParaRPr sz="3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499"/>
              </a:lnSpc>
              <a:spcBef>
                <a:spcPts val="509"/>
              </a:spcBef>
            </a:pPr>
            <a:r>
              <a:rPr sz="3950" b="1" dirty="0">
                <a:latin typeface="Times New Roman"/>
                <a:cs typeface="Times New Roman"/>
              </a:rPr>
              <a:t>Tvrzení:</a:t>
            </a:r>
            <a:r>
              <a:rPr sz="3950" b="1" spc="-5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Nechť</a:t>
            </a:r>
            <a:r>
              <a:rPr sz="3950" spc="-10" dirty="0">
                <a:latin typeface="Times New Roman"/>
                <a:cs typeface="Times New Roman"/>
              </a:rPr>
              <a:t> </a:t>
            </a:r>
            <a:r>
              <a:rPr sz="3950" b="1" i="1" dirty="0">
                <a:latin typeface="Times New Roman"/>
                <a:cs typeface="Times New Roman"/>
              </a:rPr>
              <a:t>G</a:t>
            </a:r>
            <a:r>
              <a:rPr sz="3950" b="1" i="1" spc="-5" dirty="0">
                <a:latin typeface="Times New Roman"/>
                <a:cs typeface="Times New Roman"/>
              </a:rPr>
              <a:t> </a:t>
            </a:r>
            <a:r>
              <a:rPr sz="3950" b="1" dirty="0">
                <a:latin typeface="Times New Roman"/>
                <a:cs typeface="Times New Roman"/>
              </a:rPr>
              <a:t>=</a:t>
            </a:r>
            <a:r>
              <a:rPr sz="3950" b="1" spc="-5" dirty="0">
                <a:latin typeface="Times New Roman"/>
                <a:cs typeface="Times New Roman"/>
              </a:rPr>
              <a:t> </a:t>
            </a:r>
            <a:r>
              <a:rPr sz="3950" b="1" dirty="0">
                <a:latin typeface="Times New Roman"/>
                <a:cs typeface="Times New Roman"/>
              </a:rPr>
              <a:t>(</a:t>
            </a:r>
            <a:r>
              <a:rPr sz="3950" b="1" i="1" dirty="0">
                <a:latin typeface="Times New Roman"/>
                <a:cs typeface="Times New Roman"/>
              </a:rPr>
              <a:t>N</a:t>
            </a:r>
            <a:r>
              <a:rPr sz="3950" b="1" dirty="0">
                <a:latin typeface="Times New Roman"/>
                <a:cs typeface="Times New Roman"/>
              </a:rPr>
              <a:t>,</a:t>
            </a:r>
            <a:r>
              <a:rPr sz="3950" b="1" spc="-5" dirty="0">
                <a:latin typeface="Times New Roman"/>
                <a:cs typeface="Times New Roman"/>
              </a:rPr>
              <a:t> </a:t>
            </a:r>
            <a:r>
              <a:rPr sz="3950" b="1" i="1" dirty="0">
                <a:latin typeface="Times New Roman"/>
                <a:cs typeface="Times New Roman"/>
              </a:rPr>
              <a:t>T</a:t>
            </a:r>
            <a:r>
              <a:rPr sz="3950" b="1" dirty="0">
                <a:latin typeface="Times New Roman"/>
                <a:cs typeface="Times New Roman"/>
              </a:rPr>
              <a:t>,</a:t>
            </a:r>
            <a:r>
              <a:rPr sz="3950" b="1" spc="-15" dirty="0">
                <a:latin typeface="Times New Roman"/>
                <a:cs typeface="Times New Roman"/>
              </a:rPr>
              <a:t> </a:t>
            </a:r>
            <a:r>
              <a:rPr sz="3950" b="1" i="1" dirty="0">
                <a:latin typeface="Times New Roman"/>
                <a:cs typeface="Times New Roman"/>
              </a:rPr>
              <a:t>P</a:t>
            </a:r>
            <a:r>
              <a:rPr sz="3950" b="1" dirty="0">
                <a:latin typeface="Times New Roman"/>
                <a:cs typeface="Times New Roman"/>
              </a:rPr>
              <a:t>,</a:t>
            </a:r>
            <a:r>
              <a:rPr sz="3950" b="1" spc="10" dirty="0">
                <a:latin typeface="Times New Roman"/>
                <a:cs typeface="Times New Roman"/>
              </a:rPr>
              <a:t> </a:t>
            </a:r>
            <a:r>
              <a:rPr sz="3950" b="1" i="1" dirty="0">
                <a:latin typeface="Times New Roman"/>
                <a:cs typeface="Times New Roman"/>
              </a:rPr>
              <a:t>S</a:t>
            </a:r>
            <a:r>
              <a:rPr sz="3950" b="1" dirty="0">
                <a:latin typeface="Times New Roman"/>
                <a:cs typeface="Times New Roman"/>
              </a:rPr>
              <a:t>)</a:t>
            </a:r>
            <a:r>
              <a:rPr sz="3950" spc="-1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je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spc="-20" dirty="0">
                <a:latin typeface="Times New Roman"/>
                <a:cs typeface="Times New Roman"/>
              </a:rPr>
              <a:t>BKG. </a:t>
            </a:r>
            <a:r>
              <a:rPr sz="3950" dirty="0">
                <a:latin typeface="Times New Roman"/>
                <a:cs typeface="Times New Roman"/>
              </a:rPr>
              <a:t>Následující</a:t>
            </a:r>
            <a:r>
              <a:rPr sz="3950" spc="-50" dirty="0">
                <a:latin typeface="Times New Roman"/>
                <a:cs typeface="Times New Roman"/>
              </a:rPr>
              <a:t> </a:t>
            </a:r>
            <a:r>
              <a:rPr sz="3950" b="1" dirty="0">
                <a:latin typeface="Times New Roman"/>
                <a:cs typeface="Times New Roman"/>
              </a:rPr>
              <a:t>3</a:t>
            </a:r>
            <a:r>
              <a:rPr sz="3950" dirty="0">
                <a:latin typeface="Times New Roman"/>
                <a:cs typeface="Times New Roman"/>
              </a:rPr>
              <a:t> jazyky</a:t>
            </a:r>
            <a:r>
              <a:rPr sz="3950" spc="-2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jsou</a:t>
            </a:r>
            <a:r>
              <a:rPr sz="3950" spc="-10" dirty="0">
                <a:latin typeface="Times New Roman"/>
                <a:cs typeface="Times New Roman"/>
              </a:rPr>
              <a:t> totožné:</a:t>
            </a:r>
            <a:endParaRPr sz="39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17/50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4177283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4" name="object 4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53728" y="478027"/>
            <a:ext cx="658685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Úvod</a:t>
            </a:r>
            <a:r>
              <a:rPr sz="4850" spc="-80" dirty="0"/>
              <a:t> </a:t>
            </a:r>
            <a:r>
              <a:rPr sz="4850" dirty="0"/>
              <a:t>do</a:t>
            </a:r>
            <a:r>
              <a:rPr sz="4850" spc="-65" dirty="0"/>
              <a:t> </a:t>
            </a:r>
            <a:r>
              <a:rPr sz="4850" spc="-10" dirty="0"/>
              <a:t>nejednoznačnosti</a:t>
            </a:r>
            <a:endParaRPr sz="4850"/>
          </a:p>
        </p:txBody>
      </p:sp>
      <p:grpSp>
        <p:nvGrpSpPr>
          <p:cNvPr id="7" name="object 7"/>
          <p:cNvGrpSpPr/>
          <p:nvPr/>
        </p:nvGrpSpPr>
        <p:grpSpPr>
          <a:xfrm>
            <a:off x="1045345" y="5940552"/>
            <a:ext cx="4742815" cy="688975"/>
            <a:chOff x="1045345" y="5940552"/>
            <a:chExt cx="4742815" cy="688975"/>
          </a:xfrm>
        </p:grpSpPr>
        <p:sp>
          <p:nvSpPr>
            <p:cNvPr id="8" name="object 8"/>
            <p:cNvSpPr/>
            <p:nvPr/>
          </p:nvSpPr>
          <p:spPr>
            <a:xfrm>
              <a:off x="1065157" y="5961887"/>
              <a:ext cx="4701540" cy="647700"/>
            </a:xfrm>
            <a:custGeom>
              <a:avLst/>
              <a:gdLst/>
              <a:ahLst/>
              <a:cxnLst/>
              <a:rect l="l" t="t" r="r" b="b"/>
              <a:pathLst>
                <a:path w="4701540" h="647700">
                  <a:moveTo>
                    <a:pt x="4701539" y="647699"/>
                  </a:moveTo>
                  <a:lnTo>
                    <a:pt x="4701539" y="0"/>
                  </a:lnTo>
                  <a:lnTo>
                    <a:pt x="0" y="0"/>
                  </a:lnTo>
                  <a:lnTo>
                    <a:pt x="0" y="647699"/>
                  </a:lnTo>
                  <a:lnTo>
                    <a:pt x="4701539" y="647699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5345" y="5940552"/>
              <a:ext cx="4742815" cy="688975"/>
            </a:xfrm>
            <a:custGeom>
              <a:avLst/>
              <a:gdLst/>
              <a:ahLst/>
              <a:cxnLst/>
              <a:rect l="l" t="t" r="r" b="b"/>
              <a:pathLst>
                <a:path w="4742815" h="688975">
                  <a:moveTo>
                    <a:pt x="4742685" y="688848"/>
                  </a:moveTo>
                  <a:lnTo>
                    <a:pt x="4742685" y="0"/>
                  </a:lnTo>
                  <a:lnTo>
                    <a:pt x="0" y="0"/>
                  </a:lnTo>
                  <a:lnTo>
                    <a:pt x="0" y="688848"/>
                  </a:lnTo>
                  <a:lnTo>
                    <a:pt x="19812" y="688848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701537" y="42672"/>
                  </a:lnTo>
                  <a:lnTo>
                    <a:pt x="4701537" y="21336"/>
                  </a:lnTo>
                  <a:lnTo>
                    <a:pt x="4721349" y="42672"/>
                  </a:lnTo>
                  <a:lnTo>
                    <a:pt x="4721349" y="688848"/>
                  </a:lnTo>
                  <a:lnTo>
                    <a:pt x="4742685" y="688848"/>
                  </a:lnTo>
                  <a:close/>
                </a:path>
                <a:path w="4742815" h="688975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4742815" h="688975">
                  <a:moveTo>
                    <a:pt x="41148" y="647700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647700"/>
                  </a:lnTo>
                  <a:lnTo>
                    <a:pt x="41148" y="647700"/>
                  </a:lnTo>
                  <a:close/>
                </a:path>
                <a:path w="4742815" h="688975">
                  <a:moveTo>
                    <a:pt x="4721349" y="647700"/>
                  </a:moveTo>
                  <a:lnTo>
                    <a:pt x="19812" y="647700"/>
                  </a:lnTo>
                  <a:lnTo>
                    <a:pt x="41148" y="669036"/>
                  </a:lnTo>
                  <a:lnTo>
                    <a:pt x="41148" y="688848"/>
                  </a:lnTo>
                  <a:lnTo>
                    <a:pt x="4701537" y="688848"/>
                  </a:lnTo>
                  <a:lnTo>
                    <a:pt x="4701537" y="669036"/>
                  </a:lnTo>
                  <a:lnTo>
                    <a:pt x="4721349" y="647700"/>
                  </a:lnTo>
                  <a:close/>
                </a:path>
                <a:path w="4742815" h="688975">
                  <a:moveTo>
                    <a:pt x="41148" y="688848"/>
                  </a:moveTo>
                  <a:lnTo>
                    <a:pt x="41148" y="669036"/>
                  </a:lnTo>
                  <a:lnTo>
                    <a:pt x="19812" y="647700"/>
                  </a:lnTo>
                  <a:lnTo>
                    <a:pt x="19812" y="688848"/>
                  </a:lnTo>
                  <a:lnTo>
                    <a:pt x="41148" y="688848"/>
                  </a:lnTo>
                  <a:close/>
                </a:path>
                <a:path w="4742815" h="688975">
                  <a:moveTo>
                    <a:pt x="4721349" y="42672"/>
                  </a:moveTo>
                  <a:lnTo>
                    <a:pt x="4701537" y="21336"/>
                  </a:lnTo>
                  <a:lnTo>
                    <a:pt x="4701537" y="42672"/>
                  </a:lnTo>
                  <a:lnTo>
                    <a:pt x="4721349" y="42672"/>
                  </a:lnTo>
                  <a:close/>
                </a:path>
                <a:path w="4742815" h="688975">
                  <a:moveTo>
                    <a:pt x="4721349" y="647700"/>
                  </a:moveTo>
                  <a:lnTo>
                    <a:pt x="4721349" y="42672"/>
                  </a:lnTo>
                  <a:lnTo>
                    <a:pt x="4701537" y="42672"/>
                  </a:lnTo>
                  <a:lnTo>
                    <a:pt x="4701537" y="647700"/>
                  </a:lnTo>
                  <a:lnTo>
                    <a:pt x="4721349" y="647700"/>
                  </a:lnTo>
                  <a:close/>
                </a:path>
                <a:path w="4742815" h="688975">
                  <a:moveTo>
                    <a:pt x="4721349" y="688848"/>
                  </a:moveTo>
                  <a:lnTo>
                    <a:pt x="4721349" y="647700"/>
                  </a:lnTo>
                  <a:lnTo>
                    <a:pt x="4701537" y="669036"/>
                  </a:lnTo>
                  <a:lnTo>
                    <a:pt x="4701537" y="688848"/>
                  </a:lnTo>
                  <a:lnTo>
                    <a:pt x="4721349" y="6888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31120" y="4225542"/>
            <a:ext cx="4686300" cy="3013646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40"/>
              </a:spcBef>
            </a:pPr>
            <a:r>
              <a:rPr sz="2600" i="1" dirty="0">
                <a:latin typeface="Times New Roman"/>
                <a:cs typeface="Times New Roman"/>
              </a:rPr>
              <a:t>G</a:t>
            </a:r>
            <a:r>
              <a:rPr sz="2625" i="1" baseline="-20634" dirty="0">
                <a:latin typeface="Times New Roman"/>
                <a:cs typeface="Times New Roman"/>
              </a:rPr>
              <a:t>expr</a:t>
            </a:r>
            <a:r>
              <a:rPr sz="2625" baseline="-20634" dirty="0">
                <a:latin typeface="Times New Roman"/>
                <a:cs typeface="Times New Roman"/>
              </a:rPr>
              <a:t>2</a:t>
            </a:r>
            <a:r>
              <a:rPr sz="2625" spc="382" baseline="-2063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),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kde</a:t>
            </a:r>
            <a:endParaRPr sz="26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45"/>
              </a:spcBef>
            </a:pP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i="1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i="1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spc="-25" dirty="0">
                <a:latin typeface="Times New Roman"/>
                <a:cs typeface="Times New Roman"/>
              </a:rPr>
              <a:t>},</a:t>
            </a:r>
            <a:endParaRPr sz="2600" dirty="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0"/>
              </a:spcBef>
            </a:pP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i="1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i="1" spc="3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spc="-20" dirty="0">
                <a:latin typeface="Times New Roman"/>
                <a:cs typeface="Times New Roman"/>
              </a:rPr>
              <a:t>,</a:t>
            </a:r>
            <a:endParaRPr sz="2600" dirty="0">
              <a:latin typeface="Times New Roman"/>
              <a:cs typeface="Times New Roman"/>
            </a:endParaRPr>
          </a:p>
          <a:p>
            <a:pPr marL="890269">
              <a:lnSpc>
                <a:spcPct val="100000"/>
              </a:lnSpc>
              <a:spcBef>
                <a:spcPts val="60"/>
              </a:spcBef>
              <a:tabLst>
                <a:tab pos="2740025" algn="l"/>
                <a:tab pos="4486910" algn="l"/>
              </a:tabLst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spc="-20" dirty="0">
                <a:latin typeface="Times New Roman"/>
                <a:cs typeface="Times New Roman"/>
              </a:rPr>
              <a:t>,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}</a:t>
            </a:r>
            <a:endParaRPr sz="2600" dirty="0">
              <a:latin typeface="Times New Roman"/>
              <a:cs typeface="Times New Roman"/>
            </a:endParaRPr>
          </a:p>
          <a:p>
            <a:pPr marL="472440">
              <a:spcBef>
                <a:spcPts val="1195"/>
              </a:spcBef>
            </a:pPr>
            <a:r>
              <a:rPr sz="3300" b="1" spc="-20" dirty="0">
                <a:latin typeface="Times New Roman"/>
                <a:cs typeface="Times New Roman"/>
              </a:rPr>
              <a:t>Teorie: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chemeClr val="accent3">
                    <a:lumMod val="75000"/>
                  </a:schemeClr>
                </a:solidFill>
                <a:latin typeface="Wingdings"/>
                <a:cs typeface="Wingdings"/>
              </a:rPr>
              <a:t></a:t>
            </a:r>
            <a:r>
              <a:rPr sz="33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</a:t>
            </a:r>
            <a:r>
              <a:rPr sz="3300" spc="-7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Praxe:</a:t>
            </a:r>
            <a:r>
              <a:rPr sz="3300" b="1" spc="-35" dirty="0">
                <a:latin typeface="Times New Roman"/>
                <a:cs typeface="Times New Roman"/>
              </a:rPr>
              <a:t> </a:t>
            </a:r>
            <a:r>
              <a:rPr lang="cs-CZ" sz="2800" b="1" dirty="0">
                <a:solidFill>
                  <a:srgbClr val="FF0000"/>
                </a:solidFill>
              </a:rPr>
              <a:t>☹</a:t>
            </a:r>
          </a:p>
          <a:p>
            <a:pPr marL="472440">
              <a:lnSpc>
                <a:spcPct val="100000"/>
              </a:lnSpc>
              <a:spcBef>
                <a:spcPts val="1195"/>
              </a:spcBef>
            </a:pPr>
            <a:endParaRPr sz="3300" dirty="0">
              <a:latin typeface="Wingdings"/>
              <a:cs typeface="Wingding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5345" y="3421379"/>
            <a:ext cx="4742815" cy="690880"/>
            <a:chOff x="1045345" y="3421379"/>
            <a:chExt cx="4742815" cy="690880"/>
          </a:xfrm>
        </p:grpSpPr>
        <p:sp>
          <p:nvSpPr>
            <p:cNvPr id="12" name="object 12"/>
            <p:cNvSpPr/>
            <p:nvPr/>
          </p:nvSpPr>
          <p:spPr>
            <a:xfrm>
              <a:off x="1065157" y="3442715"/>
              <a:ext cx="4701540" cy="647700"/>
            </a:xfrm>
            <a:custGeom>
              <a:avLst/>
              <a:gdLst/>
              <a:ahLst/>
              <a:cxnLst/>
              <a:rect l="l" t="t" r="r" b="b"/>
              <a:pathLst>
                <a:path w="4701540" h="647700">
                  <a:moveTo>
                    <a:pt x="4701539" y="647699"/>
                  </a:moveTo>
                  <a:lnTo>
                    <a:pt x="4701539" y="0"/>
                  </a:lnTo>
                  <a:lnTo>
                    <a:pt x="0" y="0"/>
                  </a:lnTo>
                  <a:lnTo>
                    <a:pt x="0" y="647699"/>
                  </a:lnTo>
                  <a:lnTo>
                    <a:pt x="4701539" y="647699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5345" y="3421379"/>
              <a:ext cx="4742815" cy="690880"/>
            </a:xfrm>
            <a:custGeom>
              <a:avLst/>
              <a:gdLst/>
              <a:ahLst/>
              <a:cxnLst/>
              <a:rect l="l" t="t" r="r" b="b"/>
              <a:pathLst>
                <a:path w="4742815" h="690879">
                  <a:moveTo>
                    <a:pt x="4742685" y="690372"/>
                  </a:moveTo>
                  <a:lnTo>
                    <a:pt x="4742685" y="0"/>
                  </a:lnTo>
                  <a:lnTo>
                    <a:pt x="0" y="0"/>
                  </a:lnTo>
                  <a:lnTo>
                    <a:pt x="0" y="690372"/>
                  </a:lnTo>
                  <a:lnTo>
                    <a:pt x="19812" y="69037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701537" y="42672"/>
                  </a:lnTo>
                  <a:lnTo>
                    <a:pt x="4701537" y="21336"/>
                  </a:lnTo>
                  <a:lnTo>
                    <a:pt x="4721349" y="42672"/>
                  </a:lnTo>
                  <a:lnTo>
                    <a:pt x="4721349" y="690372"/>
                  </a:lnTo>
                  <a:lnTo>
                    <a:pt x="4742685" y="690372"/>
                  </a:lnTo>
                  <a:close/>
                </a:path>
                <a:path w="4742815" h="690879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4742815" h="690879">
                  <a:moveTo>
                    <a:pt x="41148" y="647700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647700"/>
                  </a:lnTo>
                  <a:lnTo>
                    <a:pt x="41148" y="647700"/>
                  </a:lnTo>
                  <a:close/>
                </a:path>
                <a:path w="4742815" h="690879">
                  <a:moveTo>
                    <a:pt x="4721349" y="647700"/>
                  </a:moveTo>
                  <a:lnTo>
                    <a:pt x="19812" y="647700"/>
                  </a:lnTo>
                  <a:lnTo>
                    <a:pt x="41148" y="669036"/>
                  </a:lnTo>
                  <a:lnTo>
                    <a:pt x="41148" y="690372"/>
                  </a:lnTo>
                  <a:lnTo>
                    <a:pt x="4701537" y="690372"/>
                  </a:lnTo>
                  <a:lnTo>
                    <a:pt x="4701537" y="669036"/>
                  </a:lnTo>
                  <a:lnTo>
                    <a:pt x="4721349" y="647700"/>
                  </a:lnTo>
                  <a:close/>
                </a:path>
                <a:path w="4742815" h="690879">
                  <a:moveTo>
                    <a:pt x="41148" y="690372"/>
                  </a:moveTo>
                  <a:lnTo>
                    <a:pt x="41148" y="669036"/>
                  </a:lnTo>
                  <a:lnTo>
                    <a:pt x="19812" y="647700"/>
                  </a:lnTo>
                  <a:lnTo>
                    <a:pt x="19812" y="690372"/>
                  </a:lnTo>
                  <a:lnTo>
                    <a:pt x="41148" y="690372"/>
                  </a:lnTo>
                  <a:close/>
                </a:path>
                <a:path w="4742815" h="690879">
                  <a:moveTo>
                    <a:pt x="4721349" y="42672"/>
                  </a:moveTo>
                  <a:lnTo>
                    <a:pt x="4701537" y="21336"/>
                  </a:lnTo>
                  <a:lnTo>
                    <a:pt x="4701537" y="42672"/>
                  </a:lnTo>
                  <a:lnTo>
                    <a:pt x="4721349" y="42672"/>
                  </a:lnTo>
                  <a:close/>
                </a:path>
                <a:path w="4742815" h="690879">
                  <a:moveTo>
                    <a:pt x="4721349" y="647700"/>
                  </a:moveTo>
                  <a:lnTo>
                    <a:pt x="4721349" y="42672"/>
                  </a:lnTo>
                  <a:lnTo>
                    <a:pt x="4701537" y="42672"/>
                  </a:lnTo>
                  <a:lnTo>
                    <a:pt x="4701537" y="647700"/>
                  </a:lnTo>
                  <a:lnTo>
                    <a:pt x="4721349" y="647700"/>
                  </a:lnTo>
                  <a:close/>
                </a:path>
                <a:path w="4742815" h="690879">
                  <a:moveTo>
                    <a:pt x="4721349" y="690372"/>
                  </a:moveTo>
                  <a:lnTo>
                    <a:pt x="4721349" y="647700"/>
                  </a:lnTo>
                  <a:lnTo>
                    <a:pt x="4701537" y="669036"/>
                  </a:lnTo>
                  <a:lnTo>
                    <a:pt x="4701537" y="690372"/>
                  </a:lnTo>
                  <a:lnTo>
                    <a:pt x="4721349" y="690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91373" y="3469638"/>
            <a:ext cx="384619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300" b="1" spc="-20" dirty="0">
                <a:latin typeface="Times New Roman"/>
                <a:cs typeface="Times New Roman"/>
              </a:rPr>
              <a:t>Teorie:</a:t>
            </a:r>
            <a:r>
              <a:rPr sz="3300" b="1" spc="-65" dirty="0">
                <a:latin typeface="Times New Roman"/>
                <a:cs typeface="Times New Roman"/>
              </a:rPr>
              <a:t> </a:t>
            </a:r>
            <a:r>
              <a:rPr lang="cs-CZ" sz="2800" b="1" dirty="0">
                <a:solidFill>
                  <a:srgbClr val="FF0000"/>
                </a:solidFill>
              </a:rPr>
              <a:t>☹</a:t>
            </a:r>
            <a:r>
              <a:rPr sz="3300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</a:t>
            </a:r>
            <a:r>
              <a:rPr sz="3300" spc="-6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Praxe:</a:t>
            </a:r>
            <a:r>
              <a:rPr sz="3300" b="1" spc="-30" dirty="0">
                <a:latin typeface="Times New Roman"/>
                <a:cs typeface="Times New Roman"/>
              </a:rPr>
              <a:t> </a:t>
            </a:r>
            <a:r>
              <a:rPr sz="3300" b="1" spc="-50" dirty="0">
                <a:solidFill>
                  <a:schemeClr val="accent3">
                    <a:lumMod val="75000"/>
                  </a:schemeClr>
                </a:solidFill>
                <a:latin typeface="Wingdings"/>
                <a:cs typeface="Wingdings"/>
              </a:rPr>
              <a:t></a:t>
            </a:r>
            <a:endParaRPr sz="3300" b="1" dirty="0">
              <a:solidFill>
                <a:schemeClr val="accent3">
                  <a:lumMod val="75000"/>
                </a:schemeClr>
              </a:solidFill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3825" y="1285747"/>
            <a:ext cx="4430395" cy="8305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i="1" dirty="0">
                <a:latin typeface="Times New Roman"/>
                <a:cs typeface="Times New Roman"/>
              </a:rPr>
              <a:t>G</a:t>
            </a:r>
            <a:r>
              <a:rPr sz="2625" i="1" baseline="-20634" dirty="0">
                <a:latin typeface="Times New Roman"/>
                <a:cs typeface="Times New Roman"/>
              </a:rPr>
              <a:t>expr</a:t>
            </a:r>
            <a:r>
              <a:rPr sz="2625" baseline="-20634" dirty="0">
                <a:latin typeface="Times New Roman"/>
                <a:cs typeface="Times New Roman"/>
              </a:rPr>
              <a:t>1</a:t>
            </a:r>
            <a:r>
              <a:rPr sz="2625" spc="382" baseline="-2063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),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kde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5"/>
              </a:spcBef>
            </a:pP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i="1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latin typeface="Times New Roman"/>
                <a:cs typeface="Times New Roman"/>
              </a:rPr>
              <a:t>},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T</a:t>
            </a:r>
            <a:r>
              <a:rPr sz="2600" i="1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spc="-25" dirty="0">
                <a:latin typeface="Times New Roman"/>
                <a:cs typeface="Times New Roman"/>
              </a:rPr>
              <a:t>},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69225" y="2091943"/>
            <a:ext cx="2802255" cy="12344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0"/>
              </a:spcBef>
              <a:tabLst>
                <a:tab pos="1007110" algn="l"/>
              </a:tabLst>
            </a:pP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i="1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{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spc="-20" dirty="0">
                <a:latin typeface="Times New Roman"/>
                <a:cs typeface="Times New Roman"/>
              </a:rPr>
              <a:t>,</a:t>
            </a:r>
            <a:endParaRPr sz="2600">
              <a:latin typeface="Times New Roman"/>
              <a:cs typeface="Times New Roman"/>
            </a:endParaRPr>
          </a:p>
          <a:p>
            <a:pPr marR="47625" algn="r">
              <a:lnSpc>
                <a:spcPct val="100000"/>
              </a:lnSpc>
              <a:spcBef>
                <a:spcPts val="60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3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spc="-20" dirty="0">
                <a:latin typeface="Times New Roman"/>
                <a:cs typeface="Times New Roman"/>
              </a:rPr>
              <a:t>,</a:t>
            </a:r>
            <a:endParaRPr sz="2600">
              <a:latin typeface="Times New Roman"/>
              <a:cs typeface="Times New Roman"/>
            </a:endParaRPr>
          </a:p>
          <a:p>
            <a:pPr marL="1019810">
              <a:lnSpc>
                <a:spcPct val="100000"/>
              </a:lnSpc>
              <a:spcBef>
                <a:spcPts val="45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5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spc="-20" dirty="0">
                <a:latin typeface="Times New Roman"/>
                <a:cs typeface="Times New Roman"/>
              </a:rPr>
              <a:t>,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1316" y="2091943"/>
            <a:ext cx="1430020" cy="123444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260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4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2600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spc="-25" dirty="0">
                <a:latin typeface="Times New Roman"/>
                <a:cs typeface="Times New Roman"/>
              </a:rPr>
              <a:t>,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600" b="1" dirty="0">
                <a:solidFill>
                  <a:srgbClr val="FF65FF"/>
                </a:solidFill>
                <a:latin typeface="Times New Roman"/>
                <a:cs typeface="Times New Roman"/>
              </a:rPr>
              <a:t>6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260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b="1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0" dirty="0">
                <a:latin typeface="Times New Roman"/>
                <a:cs typeface="Times New Roman"/>
              </a:rPr>
              <a:t>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534030" y="1197355"/>
            <a:ext cx="32448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541394" y="1869439"/>
            <a:ext cx="2997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73341" y="1659635"/>
            <a:ext cx="1973580" cy="2036445"/>
          </a:xfrm>
          <a:custGeom>
            <a:avLst/>
            <a:gdLst/>
            <a:ahLst/>
            <a:cxnLst/>
            <a:rect l="l" t="t" r="r" b="b"/>
            <a:pathLst>
              <a:path w="1973579" h="2036445">
                <a:moveTo>
                  <a:pt x="42672" y="1280160"/>
                </a:moveTo>
                <a:lnTo>
                  <a:pt x="0" y="1280160"/>
                </a:lnTo>
                <a:lnTo>
                  <a:pt x="0" y="1447800"/>
                </a:lnTo>
                <a:lnTo>
                  <a:pt x="42672" y="1447800"/>
                </a:lnTo>
                <a:lnTo>
                  <a:pt x="42672" y="1280160"/>
                </a:lnTo>
                <a:close/>
              </a:path>
              <a:path w="1973579" h="2036445">
                <a:moveTo>
                  <a:pt x="42672" y="691896"/>
                </a:moveTo>
                <a:lnTo>
                  <a:pt x="0" y="691896"/>
                </a:lnTo>
                <a:lnTo>
                  <a:pt x="0" y="859536"/>
                </a:lnTo>
                <a:lnTo>
                  <a:pt x="42672" y="859536"/>
                </a:lnTo>
                <a:lnTo>
                  <a:pt x="42672" y="691896"/>
                </a:lnTo>
                <a:close/>
              </a:path>
              <a:path w="1973579" h="2036445">
                <a:moveTo>
                  <a:pt x="1050036" y="1866900"/>
                </a:moveTo>
                <a:lnTo>
                  <a:pt x="1007364" y="1866900"/>
                </a:lnTo>
                <a:lnTo>
                  <a:pt x="1007364" y="2036064"/>
                </a:lnTo>
                <a:lnTo>
                  <a:pt x="1050036" y="2036064"/>
                </a:lnTo>
                <a:lnTo>
                  <a:pt x="1050036" y="1866900"/>
                </a:lnTo>
                <a:close/>
              </a:path>
              <a:path w="1973579" h="2036445">
                <a:moveTo>
                  <a:pt x="1050036" y="1280160"/>
                </a:moveTo>
                <a:lnTo>
                  <a:pt x="1007364" y="1280160"/>
                </a:lnTo>
                <a:lnTo>
                  <a:pt x="1007364" y="1447800"/>
                </a:lnTo>
                <a:lnTo>
                  <a:pt x="1050036" y="1447800"/>
                </a:lnTo>
                <a:lnTo>
                  <a:pt x="1050036" y="1280160"/>
                </a:lnTo>
                <a:close/>
              </a:path>
              <a:path w="1973579" h="2036445">
                <a:moveTo>
                  <a:pt x="1537716" y="251460"/>
                </a:moveTo>
                <a:lnTo>
                  <a:pt x="530352" y="0"/>
                </a:lnTo>
                <a:lnTo>
                  <a:pt x="525208" y="19812"/>
                </a:lnTo>
                <a:lnTo>
                  <a:pt x="524611" y="19812"/>
                </a:lnTo>
                <a:lnTo>
                  <a:pt x="515112" y="1524"/>
                </a:lnTo>
                <a:lnTo>
                  <a:pt x="12192" y="252984"/>
                </a:lnTo>
                <a:lnTo>
                  <a:pt x="30480" y="291084"/>
                </a:lnTo>
                <a:lnTo>
                  <a:pt x="504444" y="54825"/>
                </a:lnTo>
                <a:lnTo>
                  <a:pt x="504444" y="2036064"/>
                </a:lnTo>
                <a:lnTo>
                  <a:pt x="545592" y="2036064"/>
                </a:lnTo>
                <a:lnTo>
                  <a:pt x="545592" y="47625"/>
                </a:lnTo>
                <a:lnTo>
                  <a:pt x="1527048" y="292608"/>
                </a:lnTo>
                <a:lnTo>
                  <a:pt x="1537716" y="251460"/>
                </a:lnTo>
                <a:close/>
              </a:path>
              <a:path w="1973579" h="2036445">
                <a:moveTo>
                  <a:pt x="1970532" y="1437132"/>
                </a:moveTo>
                <a:lnTo>
                  <a:pt x="1551432" y="681228"/>
                </a:lnTo>
                <a:lnTo>
                  <a:pt x="1533156" y="691896"/>
                </a:lnTo>
                <a:lnTo>
                  <a:pt x="1532369" y="691896"/>
                </a:lnTo>
                <a:lnTo>
                  <a:pt x="1525524" y="672084"/>
                </a:lnTo>
                <a:lnTo>
                  <a:pt x="1022604" y="839724"/>
                </a:lnTo>
                <a:lnTo>
                  <a:pt x="1036320" y="879348"/>
                </a:lnTo>
                <a:lnTo>
                  <a:pt x="1511808" y="720852"/>
                </a:lnTo>
                <a:lnTo>
                  <a:pt x="1511808" y="1950720"/>
                </a:lnTo>
                <a:lnTo>
                  <a:pt x="1554480" y="1950720"/>
                </a:lnTo>
                <a:lnTo>
                  <a:pt x="1554480" y="774052"/>
                </a:lnTo>
                <a:lnTo>
                  <a:pt x="1933956" y="1458468"/>
                </a:lnTo>
                <a:lnTo>
                  <a:pt x="1970532" y="1437132"/>
                </a:lnTo>
                <a:close/>
              </a:path>
              <a:path w="1973579" h="2036445">
                <a:moveTo>
                  <a:pt x="1973580" y="1866900"/>
                </a:moveTo>
                <a:lnTo>
                  <a:pt x="1930908" y="1866900"/>
                </a:lnTo>
                <a:lnTo>
                  <a:pt x="1930908" y="2036064"/>
                </a:lnTo>
                <a:lnTo>
                  <a:pt x="1973580" y="2036064"/>
                </a:lnTo>
                <a:lnTo>
                  <a:pt x="1973580" y="18669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004187" y="1818842"/>
            <a:ext cx="2307590" cy="237744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endParaRPr sz="3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30"/>
              </a:spcBef>
              <a:tabLst>
                <a:tab pos="1046480" algn="l"/>
              </a:tabLst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endParaRPr sz="35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20"/>
              </a:spcBef>
              <a:tabLst>
                <a:tab pos="1046480" algn="l"/>
                <a:tab pos="1970405" algn="l"/>
              </a:tabLst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endParaRPr sz="3500">
              <a:latin typeface="Times New Roman"/>
              <a:cs typeface="Times New Roman"/>
            </a:endParaRPr>
          </a:p>
          <a:p>
            <a:pPr marL="85090">
              <a:lnSpc>
                <a:spcPct val="100000"/>
              </a:lnSpc>
              <a:spcBef>
                <a:spcPts val="434"/>
              </a:spcBef>
              <a:tabLst>
                <a:tab pos="522605" algn="l"/>
                <a:tab pos="1176020" algn="l"/>
                <a:tab pos="1544955" algn="l"/>
                <a:tab pos="2099945" algn="l"/>
              </a:tabLst>
            </a:pP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i="1" spc="-6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5250" b="1" i="1" spc="-75" baseline="-10317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5250" b="1" i="1" baseline="-1031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173345" y="3526535"/>
            <a:ext cx="43180" cy="169545"/>
          </a:xfrm>
          <a:custGeom>
            <a:avLst/>
            <a:gdLst/>
            <a:ahLst/>
            <a:cxnLst/>
            <a:rect l="l" t="t" r="r" b="b"/>
            <a:pathLst>
              <a:path w="43179" h="169545">
                <a:moveTo>
                  <a:pt x="42671" y="169163"/>
                </a:moveTo>
                <a:lnTo>
                  <a:pt x="42671" y="0"/>
                </a:lnTo>
                <a:lnTo>
                  <a:pt x="0" y="0"/>
                </a:lnTo>
                <a:lnTo>
                  <a:pt x="0" y="169163"/>
                </a:lnTo>
                <a:lnTo>
                  <a:pt x="42671" y="16916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625214" y="4137150"/>
            <a:ext cx="32448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92517" y="5961888"/>
            <a:ext cx="43180" cy="251460"/>
          </a:xfrm>
          <a:custGeom>
            <a:avLst/>
            <a:gdLst/>
            <a:ahLst/>
            <a:cxnLst/>
            <a:rect l="l" t="t" r="r" b="b"/>
            <a:pathLst>
              <a:path w="43179" h="251460">
                <a:moveTo>
                  <a:pt x="42671" y="251459"/>
                </a:moveTo>
                <a:lnTo>
                  <a:pt x="42671" y="0"/>
                </a:lnTo>
                <a:lnTo>
                  <a:pt x="0" y="0"/>
                </a:lnTo>
                <a:lnTo>
                  <a:pt x="0" y="251459"/>
                </a:lnTo>
                <a:lnTo>
                  <a:pt x="42671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9104253" y="5961888"/>
            <a:ext cx="43180" cy="251460"/>
          </a:xfrm>
          <a:custGeom>
            <a:avLst/>
            <a:gdLst/>
            <a:ahLst/>
            <a:cxnLst/>
            <a:rect l="l" t="t" r="r" b="b"/>
            <a:pathLst>
              <a:path w="43179" h="251460">
                <a:moveTo>
                  <a:pt x="42671" y="251459"/>
                </a:moveTo>
                <a:lnTo>
                  <a:pt x="42671" y="0"/>
                </a:lnTo>
                <a:lnTo>
                  <a:pt x="0" y="0"/>
                </a:lnTo>
                <a:lnTo>
                  <a:pt x="0" y="251459"/>
                </a:lnTo>
                <a:lnTo>
                  <a:pt x="42671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349874" y="5457444"/>
            <a:ext cx="41275" cy="756285"/>
          </a:xfrm>
          <a:custGeom>
            <a:avLst/>
            <a:gdLst/>
            <a:ahLst/>
            <a:cxnLst/>
            <a:rect l="l" t="t" r="r" b="b"/>
            <a:pathLst>
              <a:path w="41275" h="756285">
                <a:moveTo>
                  <a:pt x="41147" y="755903"/>
                </a:moveTo>
                <a:lnTo>
                  <a:pt x="41147" y="0"/>
                </a:lnTo>
                <a:lnTo>
                  <a:pt x="0" y="0"/>
                </a:lnTo>
                <a:lnTo>
                  <a:pt x="0" y="755903"/>
                </a:lnTo>
                <a:lnTo>
                  <a:pt x="41147" y="755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439785" y="4600955"/>
            <a:ext cx="1283335" cy="1612900"/>
          </a:xfrm>
          <a:custGeom>
            <a:avLst/>
            <a:gdLst/>
            <a:ahLst/>
            <a:cxnLst/>
            <a:rect l="l" t="t" r="r" b="b"/>
            <a:pathLst>
              <a:path w="1283334" h="1612900">
                <a:moveTo>
                  <a:pt x="947928" y="335280"/>
                </a:moveTo>
                <a:lnTo>
                  <a:pt x="361188" y="0"/>
                </a:lnTo>
                <a:lnTo>
                  <a:pt x="350799" y="17805"/>
                </a:lnTo>
                <a:lnTo>
                  <a:pt x="335280" y="3048"/>
                </a:lnTo>
                <a:lnTo>
                  <a:pt x="0" y="338328"/>
                </a:lnTo>
                <a:lnTo>
                  <a:pt x="28956" y="368808"/>
                </a:lnTo>
                <a:lnTo>
                  <a:pt x="329184" y="68580"/>
                </a:lnTo>
                <a:lnTo>
                  <a:pt x="329184" y="1612392"/>
                </a:lnTo>
                <a:lnTo>
                  <a:pt x="371856" y="1612392"/>
                </a:lnTo>
                <a:lnTo>
                  <a:pt x="371856" y="54825"/>
                </a:lnTo>
                <a:lnTo>
                  <a:pt x="928116" y="371856"/>
                </a:lnTo>
                <a:lnTo>
                  <a:pt x="947928" y="335280"/>
                </a:lnTo>
                <a:close/>
              </a:path>
              <a:path w="1283334" h="1612900">
                <a:moveTo>
                  <a:pt x="1283208" y="922020"/>
                </a:moveTo>
                <a:lnTo>
                  <a:pt x="947928" y="754380"/>
                </a:lnTo>
                <a:lnTo>
                  <a:pt x="938415" y="772668"/>
                </a:lnTo>
                <a:lnTo>
                  <a:pt x="937514" y="772668"/>
                </a:lnTo>
                <a:lnTo>
                  <a:pt x="926592" y="755904"/>
                </a:lnTo>
                <a:lnTo>
                  <a:pt x="675132" y="923544"/>
                </a:lnTo>
                <a:lnTo>
                  <a:pt x="697992" y="958596"/>
                </a:lnTo>
                <a:lnTo>
                  <a:pt x="917448" y="812292"/>
                </a:lnTo>
                <a:lnTo>
                  <a:pt x="917448" y="1612392"/>
                </a:lnTo>
                <a:lnTo>
                  <a:pt x="958596" y="1612392"/>
                </a:lnTo>
                <a:lnTo>
                  <a:pt x="958596" y="807656"/>
                </a:lnTo>
                <a:lnTo>
                  <a:pt x="1264920" y="960120"/>
                </a:lnTo>
                <a:lnTo>
                  <a:pt x="1283208" y="9220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033147" y="6743189"/>
            <a:ext cx="46577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Odstranit</a:t>
            </a:r>
            <a:r>
              <a:rPr sz="26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6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průběhu</a:t>
            </a:r>
            <a:r>
              <a:rPr sz="2600" b="1" spc="1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kompilace!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45766" y="4220970"/>
            <a:ext cx="32448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E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275207" y="4891530"/>
            <a:ext cx="3262629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019810" algn="l"/>
                <a:tab pos="1943100" algn="l"/>
                <a:tab pos="2950845" algn="l"/>
              </a:tabLst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00303" y="5345376"/>
            <a:ext cx="4011295" cy="136969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85"/>
              </a:spcBef>
              <a:tabLst>
                <a:tab pos="722630" algn="l"/>
                <a:tab pos="3074035" algn="l"/>
                <a:tab pos="3660775" algn="l"/>
              </a:tabLst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endParaRPr sz="3500">
              <a:latin typeface="Times New Roman"/>
              <a:cs typeface="Times New Roman"/>
            </a:endParaRPr>
          </a:p>
          <a:p>
            <a:pPr marL="181610">
              <a:lnSpc>
                <a:spcPct val="100000"/>
              </a:lnSpc>
              <a:spcBef>
                <a:spcPts val="1090"/>
              </a:spcBef>
              <a:tabLst>
                <a:tab pos="2364105" algn="l"/>
                <a:tab pos="2719070" algn="l"/>
              </a:tabLst>
            </a:pP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00" b="1" i="1" spc="2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500" b="1" i="1"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00" b="1" i="1" spc="-2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250" b="1" i="1" baseline="-10317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5250" b="1" i="1" spc="592" baseline="-1031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+</a:t>
            </a:r>
            <a:r>
              <a:rPr sz="3500" b="1" i="1" spc="2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3500" b="1" i="1" spc="-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5250" b="1" i="1" baseline="-10317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5250" b="1" i="1" spc="607" baseline="-10317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754245" y="5961888"/>
            <a:ext cx="41275" cy="251460"/>
          </a:xfrm>
          <a:custGeom>
            <a:avLst/>
            <a:gdLst/>
            <a:ahLst/>
            <a:cxnLst/>
            <a:rect l="l" t="t" r="r" b="b"/>
            <a:pathLst>
              <a:path w="41275" h="251460">
                <a:moveTo>
                  <a:pt x="41147" y="251459"/>
                </a:moveTo>
                <a:lnTo>
                  <a:pt x="41147" y="0"/>
                </a:lnTo>
                <a:lnTo>
                  <a:pt x="0" y="0"/>
                </a:lnTo>
                <a:lnTo>
                  <a:pt x="0" y="251459"/>
                </a:lnTo>
                <a:lnTo>
                  <a:pt x="41147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82162" y="5961888"/>
            <a:ext cx="43180" cy="251460"/>
          </a:xfrm>
          <a:custGeom>
            <a:avLst/>
            <a:gdLst/>
            <a:ahLst/>
            <a:cxnLst/>
            <a:rect l="l" t="t" r="r" b="b"/>
            <a:pathLst>
              <a:path w="43179" h="251460">
                <a:moveTo>
                  <a:pt x="42671" y="251459"/>
                </a:moveTo>
                <a:lnTo>
                  <a:pt x="42671" y="0"/>
                </a:lnTo>
                <a:lnTo>
                  <a:pt x="0" y="0"/>
                </a:lnTo>
                <a:lnTo>
                  <a:pt x="0" y="251459"/>
                </a:lnTo>
                <a:lnTo>
                  <a:pt x="42671" y="25145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426329" y="5457444"/>
            <a:ext cx="41275" cy="756285"/>
          </a:xfrm>
          <a:custGeom>
            <a:avLst/>
            <a:gdLst/>
            <a:ahLst/>
            <a:cxnLst/>
            <a:rect l="l" t="t" r="r" b="b"/>
            <a:pathLst>
              <a:path w="41275" h="756285">
                <a:moveTo>
                  <a:pt x="41147" y="755903"/>
                </a:moveTo>
                <a:lnTo>
                  <a:pt x="41147" y="0"/>
                </a:lnTo>
                <a:lnTo>
                  <a:pt x="0" y="0"/>
                </a:lnTo>
                <a:lnTo>
                  <a:pt x="0" y="755903"/>
                </a:lnTo>
                <a:lnTo>
                  <a:pt x="41147" y="7559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094349" y="4683251"/>
            <a:ext cx="1365885" cy="1530350"/>
          </a:xfrm>
          <a:custGeom>
            <a:avLst/>
            <a:gdLst/>
            <a:ahLst/>
            <a:cxnLst/>
            <a:rect l="l" t="t" r="r" b="b"/>
            <a:pathLst>
              <a:path w="1365884" h="1530350">
                <a:moveTo>
                  <a:pt x="690372" y="839724"/>
                </a:moveTo>
                <a:lnTo>
                  <a:pt x="353568" y="672084"/>
                </a:lnTo>
                <a:lnTo>
                  <a:pt x="344779" y="690372"/>
                </a:lnTo>
                <a:lnTo>
                  <a:pt x="344055" y="690372"/>
                </a:lnTo>
                <a:lnTo>
                  <a:pt x="335280" y="672084"/>
                </a:lnTo>
                <a:lnTo>
                  <a:pt x="0" y="839724"/>
                </a:lnTo>
                <a:lnTo>
                  <a:pt x="18288" y="877824"/>
                </a:lnTo>
                <a:lnTo>
                  <a:pt x="323088" y="725424"/>
                </a:lnTo>
                <a:lnTo>
                  <a:pt x="323088" y="1530096"/>
                </a:lnTo>
                <a:lnTo>
                  <a:pt x="365760" y="1530096"/>
                </a:lnTo>
                <a:lnTo>
                  <a:pt x="365760" y="725424"/>
                </a:lnTo>
                <a:lnTo>
                  <a:pt x="670560" y="877824"/>
                </a:lnTo>
                <a:lnTo>
                  <a:pt x="690372" y="839724"/>
                </a:lnTo>
                <a:close/>
              </a:path>
              <a:path w="1365884" h="1530350">
                <a:moveTo>
                  <a:pt x="1365504" y="254508"/>
                </a:moveTo>
                <a:lnTo>
                  <a:pt x="1028700" y="3048"/>
                </a:lnTo>
                <a:lnTo>
                  <a:pt x="1016698" y="19545"/>
                </a:lnTo>
                <a:lnTo>
                  <a:pt x="1008888" y="0"/>
                </a:lnTo>
                <a:lnTo>
                  <a:pt x="420624" y="251460"/>
                </a:lnTo>
                <a:lnTo>
                  <a:pt x="437388" y="291084"/>
                </a:lnTo>
                <a:lnTo>
                  <a:pt x="995172" y="50596"/>
                </a:lnTo>
                <a:lnTo>
                  <a:pt x="995172" y="1530096"/>
                </a:lnTo>
                <a:lnTo>
                  <a:pt x="1037844" y="1530096"/>
                </a:lnTo>
                <a:lnTo>
                  <a:pt x="1037844" y="61722"/>
                </a:lnTo>
                <a:lnTo>
                  <a:pt x="1339596" y="288036"/>
                </a:lnTo>
                <a:lnTo>
                  <a:pt x="1365504" y="2545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98342" y="6632447"/>
            <a:ext cx="1553210" cy="190500"/>
          </a:xfrm>
          <a:custGeom>
            <a:avLst/>
            <a:gdLst/>
            <a:ahLst/>
            <a:cxnLst/>
            <a:rect l="l" t="t" r="r" b="b"/>
            <a:pathLst>
              <a:path w="1553209" h="190500">
                <a:moveTo>
                  <a:pt x="776732" y="114909"/>
                </a:moveTo>
                <a:lnTo>
                  <a:pt x="742188" y="86868"/>
                </a:lnTo>
                <a:lnTo>
                  <a:pt x="705612" y="71628"/>
                </a:lnTo>
                <a:lnTo>
                  <a:pt x="679704" y="65532"/>
                </a:lnTo>
                <a:lnTo>
                  <a:pt x="665988" y="65532"/>
                </a:lnTo>
                <a:lnTo>
                  <a:pt x="650748" y="64008"/>
                </a:lnTo>
                <a:lnTo>
                  <a:pt x="134112" y="64008"/>
                </a:lnTo>
                <a:lnTo>
                  <a:pt x="112776" y="60960"/>
                </a:lnTo>
                <a:lnTo>
                  <a:pt x="68580" y="42672"/>
                </a:lnTo>
                <a:lnTo>
                  <a:pt x="45720" y="16764"/>
                </a:lnTo>
                <a:lnTo>
                  <a:pt x="45720" y="18288"/>
                </a:lnTo>
                <a:lnTo>
                  <a:pt x="42672" y="10668"/>
                </a:lnTo>
                <a:lnTo>
                  <a:pt x="42672" y="0"/>
                </a:lnTo>
                <a:lnTo>
                  <a:pt x="1524" y="2939"/>
                </a:lnTo>
                <a:lnTo>
                  <a:pt x="0" y="3048"/>
                </a:lnTo>
                <a:lnTo>
                  <a:pt x="0" y="12192"/>
                </a:lnTo>
                <a:lnTo>
                  <a:pt x="1524" y="12192"/>
                </a:lnTo>
                <a:lnTo>
                  <a:pt x="1524" y="15240"/>
                </a:lnTo>
                <a:lnTo>
                  <a:pt x="4572" y="25908"/>
                </a:lnTo>
                <a:lnTo>
                  <a:pt x="7620" y="33528"/>
                </a:lnTo>
                <a:lnTo>
                  <a:pt x="7620" y="36576"/>
                </a:lnTo>
                <a:lnTo>
                  <a:pt x="36576" y="71628"/>
                </a:lnTo>
                <a:lnTo>
                  <a:pt x="92964" y="99060"/>
                </a:lnTo>
                <a:lnTo>
                  <a:pt x="146304" y="106680"/>
                </a:lnTo>
                <a:lnTo>
                  <a:pt x="661416" y="106680"/>
                </a:lnTo>
                <a:lnTo>
                  <a:pt x="693420" y="111252"/>
                </a:lnTo>
                <a:lnTo>
                  <a:pt x="702564" y="114300"/>
                </a:lnTo>
                <a:lnTo>
                  <a:pt x="711708" y="118872"/>
                </a:lnTo>
                <a:lnTo>
                  <a:pt x="719328" y="121920"/>
                </a:lnTo>
                <a:lnTo>
                  <a:pt x="734568" y="131064"/>
                </a:lnTo>
                <a:lnTo>
                  <a:pt x="739140" y="137160"/>
                </a:lnTo>
                <a:lnTo>
                  <a:pt x="745236" y="141732"/>
                </a:lnTo>
                <a:lnTo>
                  <a:pt x="748284" y="146304"/>
                </a:lnTo>
                <a:lnTo>
                  <a:pt x="751332" y="151384"/>
                </a:lnTo>
                <a:lnTo>
                  <a:pt x="751332" y="150876"/>
                </a:lnTo>
                <a:lnTo>
                  <a:pt x="754380" y="156972"/>
                </a:lnTo>
                <a:lnTo>
                  <a:pt x="755904" y="164592"/>
                </a:lnTo>
                <a:lnTo>
                  <a:pt x="755904" y="158496"/>
                </a:lnTo>
                <a:lnTo>
                  <a:pt x="757428" y="156972"/>
                </a:lnTo>
                <a:lnTo>
                  <a:pt x="757428" y="155448"/>
                </a:lnTo>
                <a:lnTo>
                  <a:pt x="758952" y="144780"/>
                </a:lnTo>
                <a:lnTo>
                  <a:pt x="762000" y="137160"/>
                </a:lnTo>
                <a:lnTo>
                  <a:pt x="763524" y="135636"/>
                </a:lnTo>
                <a:lnTo>
                  <a:pt x="763524" y="134112"/>
                </a:lnTo>
                <a:lnTo>
                  <a:pt x="769620" y="123444"/>
                </a:lnTo>
                <a:lnTo>
                  <a:pt x="776732" y="114909"/>
                </a:lnTo>
                <a:close/>
              </a:path>
              <a:path w="1553209" h="190500">
                <a:moveTo>
                  <a:pt x="752856" y="153924"/>
                </a:moveTo>
                <a:lnTo>
                  <a:pt x="751332" y="150876"/>
                </a:lnTo>
                <a:lnTo>
                  <a:pt x="751332" y="151384"/>
                </a:lnTo>
                <a:lnTo>
                  <a:pt x="752856" y="153924"/>
                </a:lnTo>
                <a:close/>
              </a:path>
              <a:path w="1553209" h="190500">
                <a:moveTo>
                  <a:pt x="797052" y="170688"/>
                </a:moveTo>
                <a:lnTo>
                  <a:pt x="797052" y="167640"/>
                </a:lnTo>
                <a:lnTo>
                  <a:pt x="755904" y="167640"/>
                </a:lnTo>
                <a:lnTo>
                  <a:pt x="755904" y="164592"/>
                </a:lnTo>
                <a:lnTo>
                  <a:pt x="754380" y="161544"/>
                </a:lnTo>
                <a:lnTo>
                  <a:pt x="755904" y="170688"/>
                </a:lnTo>
                <a:lnTo>
                  <a:pt x="757428" y="177837"/>
                </a:lnTo>
                <a:lnTo>
                  <a:pt x="757428" y="178149"/>
                </a:lnTo>
                <a:lnTo>
                  <a:pt x="762000" y="184594"/>
                </a:lnTo>
                <a:lnTo>
                  <a:pt x="768762" y="188904"/>
                </a:lnTo>
                <a:lnTo>
                  <a:pt x="776732" y="190404"/>
                </a:lnTo>
                <a:lnTo>
                  <a:pt x="777240" y="190500"/>
                </a:lnTo>
                <a:lnTo>
                  <a:pt x="784836" y="188904"/>
                </a:lnTo>
                <a:lnTo>
                  <a:pt x="791146" y="184594"/>
                </a:lnTo>
                <a:lnTo>
                  <a:pt x="795456" y="178284"/>
                </a:lnTo>
                <a:lnTo>
                  <a:pt x="797052" y="170688"/>
                </a:lnTo>
                <a:close/>
              </a:path>
              <a:path w="1553209" h="190500">
                <a:moveTo>
                  <a:pt x="797052" y="167640"/>
                </a:moveTo>
                <a:lnTo>
                  <a:pt x="797052" y="155448"/>
                </a:lnTo>
                <a:lnTo>
                  <a:pt x="794004" y="147828"/>
                </a:lnTo>
                <a:lnTo>
                  <a:pt x="790956" y="137160"/>
                </a:lnTo>
                <a:lnTo>
                  <a:pt x="790956" y="135636"/>
                </a:lnTo>
                <a:lnTo>
                  <a:pt x="789432" y="134112"/>
                </a:lnTo>
                <a:lnTo>
                  <a:pt x="784836" y="126456"/>
                </a:lnTo>
                <a:lnTo>
                  <a:pt x="778764" y="117348"/>
                </a:lnTo>
                <a:lnTo>
                  <a:pt x="776732" y="114909"/>
                </a:lnTo>
                <a:lnTo>
                  <a:pt x="769620" y="123444"/>
                </a:lnTo>
                <a:lnTo>
                  <a:pt x="763524" y="134112"/>
                </a:lnTo>
                <a:lnTo>
                  <a:pt x="763524" y="135636"/>
                </a:lnTo>
                <a:lnTo>
                  <a:pt x="762000" y="137160"/>
                </a:lnTo>
                <a:lnTo>
                  <a:pt x="758952" y="144780"/>
                </a:lnTo>
                <a:lnTo>
                  <a:pt x="757428" y="155448"/>
                </a:lnTo>
                <a:lnTo>
                  <a:pt x="757428" y="156972"/>
                </a:lnTo>
                <a:lnTo>
                  <a:pt x="755904" y="158496"/>
                </a:lnTo>
                <a:lnTo>
                  <a:pt x="755904" y="167640"/>
                </a:lnTo>
                <a:lnTo>
                  <a:pt x="797052" y="167640"/>
                </a:lnTo>
                <a:close/>
              </a:path>
              <a:path w="1553209" h="190500">
                <a:moveTo>
                  <a:pt x="1508760" y="76635"/>
                </a:moveTo>
                <a:lnTo>
                  <a:pt x="1508760" y="16764"/>
                </a:lnTo>
                <a:lnTo>
                  <a:pt x="1504188" y="24384"/>
                </a:lnTo>
                <a:lnTo>
                  <a:pt x="1488948" y="39624"/>
                </a:lnTo>
                <a:lnTo>
                  <a:pt x="1482852" y="44196"/>
                </a:lnTo>
                <a:lnTo>
                  <a:pt x="1475232" y="48768"/>
                </a:lnTo>
                <a:lnTo>
                  <a:pt x="1467612" y="51816"/>
                </a:lnTo>
                <a:lnTo>
                  <a:pt x="1458468" y="56388"/>
                </a:lnTo>
                <a:lnTo>
                  <a:pt x="1449324" y="57912"/>
                </a:lnTo>
                <a:lnTo>
                  <a:pt x="1438656" y="60960"/>
                </a:lnTo>
                <a:lnTo>
                  <a:pt x="1417320" y="64008"/>
                </a:lnTo>
                <a:lnTo>
                  <a:pt x="888492" y="64008"/>
                </a:lnTo>
                <a:lnTo>
                  <a:pt x="874776" y="65532"/>
                </a:lnTo>
                <a:lnTo>
                  <a:pt x="861060" y="68580"/>
                </a:lnTo>
                <a:lnTo>
                  <a:pt x="836676" y="74676"/>
                </a:lnTo>
                <a:lnTo>
                  <a:pt x="824484" y="80772"/>
                </a:lnTo>
                <a:lnTo>
                  <a:pt x="813816" y="85344"/>
                </a:lnTo>
                <a:lnTo>
                  <a:pt x="803148" y="91440"/>
                </a:lnTo>
                <a:lnTo>
                  <a:pt x="792480" y="99060"/>
                </a:lnTo>
                <a:lnTo>
                  <a:pt x="777240" y="114300"/>
                </a:lnTo>
                <a:lnTo>
                  <a:pt x="776732" y="114909"/>
                </a:lnTo>
                <a:lnTo>
                  <a:pt x="778764" y="117348"/>
                </a:lnTo>
                <a:lnTo>
                  <a:pt x="784836" y="126456"/>
                </a:lnTo>
                <a:lnTo>
                  <a:pt x="789432" y="134112"/>
                </a:lnTo>
                <a:lnTo>
                  <a:pt x="790956" y="135636"/>
                </a:lnTo>
                <a:lnTo>
                  <a:pt x="790956" y="137160"/>
                </a:lnTo>
                <a:lnTo>
                  <a:pt x="794004" y="147828"/>
                </a:lnTo>
                <a:lnTo>
                  <a:pt x="797052" y="155448"/>
                </a:lnTo>
                <a:lnTo>
                  <a:pt x="797052" y="170688"/>
                </a:lnTo>
                <a:lnTo>
                  <a:pt x="798576" y="161544"/>
                </a:lnTo>
                <a:lnTo>
                  <a:pt x="798576" y="160020"/>
                </a:lnTo>
                <a:lnTo>
                  <a:pt x="800100" y="155448"/>
                </a:lnTo>
                <a:lnTo>
                  <a:pt x="800100" y="153924"/>
                </a:lnTo>
                <a:lnTo>
                  <a:pt x="801624" y="150876"/>
                </a:lnTo>
                <a:lnTo>
                  <a:pt x="801624" y="151638"/>
                </a:lnTo>
                <a:lnTo>
                  <a:pt x="803148" y="149352"/>
                </a:lnTo>
                <a:lnTo>
                  <a:pt x="839724" y="118872"/>
                </a:lnTo>
                <a:lnTo>
                  <a:pt x="890016" y="106680"/>
                </a:lnTo>
                <a:lnTo>
                  <a:pt x="1406652" y="106680"/>
                </a:lnTo>
                <a:lnTo>
                  <a:pt x="1421892" y="105156"/>
                </a:lnTo>
                <a:lnTo>
                  <a:pt x="1461516" y="99060"/>
                </a:lnTo>
                <a:lnTo>
                  <a:pt x="1498092" y="83820"/>
                </a:lnTo>
                <a:lnTo>
                  <a:pt x="1507236" y="77724"/>
                </a:lnTo>
                <a:lnTo>
                  <a:pt x="1508760" y="76635"/>
                </a:lnTo>
                <a:close/>
              </a:path>
              <a:path w="1553209" h="190500">
                <a:moveTo>
                  <a:pt x="801624" y="150876"/>
                </a:moveTo>
                <a:lnTo>
                  <a:pt x="800100" y="153924"/>
                </a:lnTo>
                <a:lnTo>
                  <a:pt x="801116" y="152400"/>
                </a:lnTo>
                <a:lnTo>
                  <a:pt x="801624" y="150876"/>
                </a:lnTo>
                <a:close/>
              </a:path>
              <a:path w="1553209" h="190500">
                <a:moveTo>
                  <a:pt x="801116" y="152400"/>
                </a:moveTo>
                <a:lnTo>
                  <a:pt x="800100" y="153924"/>
                </a:lnTo>
                <a:lnTo>
                  <a:pt x="800100" y="155448"/>
                </a:lnTo>
                <a:lnTo>
                  <a:pt x="801116" y="152400"/>
                </a:lnTo>
                <a:close/>
              </a:path>
              <a:path w="1553209" h="190500">
                <a:moveTo>
                  <a:pt x="801624" y="151638"/>
                </a:moveTo>
                <a:lnTo>
                  <a:pt x="801624" y="150876"/>
                </a:lnTo>
                <a:lnTo>
                  <a:pt x="801116" y="152400"/>
                </a:lnTo>
                <a:lnTo>
                  <a:pt x="801624" y="151638"/>
                </a:lnTo>
                <a:close/>
              </a:path>
              <a:path w="1553209" h="190500">
                <a:moveTo>
                  <a:pt x="1511808" y="74458"/>
                </a:moveTo>
                <a:lnTo>
                  <a:pt x="1511808" y="4572"/>
                </a:lnTo>
                <a:lnTo>
                  <a:pt x="1507236" y="18288"/>
                </a:lnTo>
                <a:lnTo>
                  <a:pt x="1508760" y="16764"/>
                </a:lnTo>
                <a:lnTo>
                  <a:pt x="1508760" y="76635"/>
                </a:lnTo>
                <a:lnTo>
                  <a:pt x="1511808" y="74458"/>
                </a:lnTo>
                <a:close/>
              </a:path>
              <a:path w="1553209" h="190500">
                <a:moveTo>
                  <a:pt x="1552956" y="13716"/>
                </a:moveTo>
                <a:lnTo>
                  <a:pt x="1552956" y="3048"/>
                </a:lnTo>
                <a:lnTo>
                  <a:pt x="1511808" y="0"/>
                </a:lnTo>
                <a:lnTo>
                  <a:pt x="1510284" y="7620"/>
                </a:lnTo>
                <a:lnTo>
                  <a:pt x="1511808" y="4572"/>
                </a:lnTo>
                <a:lnTo>
                  <a:pt x="1511808" y="74458"/>
                </a:lnTo>
                <a:lnTo>
                  <a:pt x="1517904" y="70104"/>
                </a:lnTo>
                <a:lnTo>
                  <a:pt x="1534668" y="53340"/>
                </a:lnTo>
                <a:lnTo>
                  <a:pt x="1540764" y="44196"/>
                </a:lnTo>
                <a:lnTo>
                  <a:pt x="1545336" y="36576"/>
                </a:lnTo>
                <a:lnTo>
                  <a:pt x="1545336" y="35052"/>
                </a:lnTo>
                <a:lnTo>
                  <a:pt x="1546860" y="33528"/>
                </a:lnTo>
                <a:lnTo>
                  <a:pt x="1549908" y="22860"/>
                </a:lnTo>
                <a:lnTo>
                  <a:pt x="1551432" y="15240"/>
                </a:lnTo>
                <a:lnTo>
                  <a:pt x="1552956" y="1371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43820" y="6659369"/>
            <a:ext cx="3748404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Pozn.: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G</a:t>
            </a:r>
            <a:r>
              <a:rPr sz="2625" i="1" baseline="-20634" dirty="0">
                <a:latin typeface="Times New Roman"/>
                <a:cs typeface="Times New Roman"/>
              </a:rPr>
              <a:t>expr</a:t>
            </a:r>
            <a:r>
              <a:rPr sz="2625" baseline="-20634" dirty="0">
                <a:latin typeface="Times New Roman"/>
                <a:cs typeface="Times New Roman"/>
              </a:rPr>
              <a:t>1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00" spc="8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L</a:t>
            </a:r>
            <a:r>
              <a:rPr sz="2600" spc="-10" dirty="0">
                <a:latin typeface="Times New Roman"/>
                <a:cs typeface="Times New Roman"/>
              </a:rPr>
              <a:t>(</a:t>
            </a:r>
            <a:r>
              <a:rPr sz="2600" i="1" spc="-10" dirty="0">
                <a:latin typeface="Times New Roman"/>
                <a:cs typeface="Times New Roman"/>
              </a:rPr>
              <a:t>G</a:t>
            </a:r>
            <a:r>
              <a:rPr sz="2625" i="1" spc="-15" baseline="-20634" dirty="0">
                <a:latin typeface="Times New Roman"/>
                <a:cs typeface="Times New Roman"/>
              </a:rPr>
              <a:t>expr</a:t>
            </a:r>
            <a:r>
              <a:rPr sz="2625" spc="-15" baseline="-20634" dirty="0">
                <a:latin typeface="Times New Roman"/>
                <a:cs typeface="Times New Roman"/>
              </a:rPr>
              <a:t>2</a:t>
            </a:r>
            <a:r>
              <a:rPr sz="2600" spc="-1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18/50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3595116"/>
            <a:ext cx="8595360" cy="1039494"/>
            <a:chOff x="1049917" y="3595116"/>
            <a:chExt cx="8595360" cy="1039494"/>
          </a:xfrm>
        </p:grpSpPr>
        <p:sp>
          <p:nvSpPr>
            <p:cNvPr id="3" name="object 3"/>
            <p:cNvSpPr/>
            <p:nvPr/>
          </p:nvSpPr>
          <p:spPr>
            <a:xfrm>
              <a:off x="1065157" y="3610356"/>
              <a:ext cx="8564880" cy="1009015"/>
            </a:xfrm>
            <a:custGeom>
              <a:avLst/>
              <a:gdLst/>
              <a:ahLst/>
              <a:cxnLst/>
              <a:rect l="l" t="t" r="r" b="b"/>
              <a:pathLst>
                <a:path w="8564880" h="1009014">
                  <a:moveTo>
                    <a:pt x="8564879" y="100888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008887"/>
                  </a:lnTo>
                  <a:lnTo>
                    <a:pt x="8564879" y="10088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3595116"/>
              <a:ext cx="8595360" cy="1039494"/>
            </a:xfrm>
            <a:custGeom>
              <a:avLst/>
              <a:gdLst/>
              <a:ahLst/>
              <a:cxnLst/>
              <a:rect l="l" t="t" r="r" b="b"/>
              <a:pathLst>
                <a:path w="8595360" h="1039495">
                  <a:moveTo>
                    <a:pt x="8595357" y="1039368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039368"/>
                  </a:lnTo>
                  <a:lnTo>
                    <a:pt x="15240" y="1039368"/>
                  </a:lnTo>
                  <a:lnTo>
                    <a:pt x="15240" y="32004"/>
                  </a:lnTo>
                  <a:lnTo>
                    <a:pt x="32004" y="15240"/>
                  </a:lnTo>
                  <a:lnTo>
                    <a:pt x="32004" y="32004"/>
                  </a:lnTo>
                  <a:lnTo>
                    <a:pt x="8563353" y="32004"/>
                  </a:lnTo>
                  <a:lnTo>
                    <a:pt x="8563353" y="15240"/>
                  </a:lnTo>
                  <a:lnTo>
                    <a:pt x="8580117" y="32004"/>
                  </a:lnTo>
                  <a:lnTo>
                    <a:pt x="8580117" y="1039368"/>
                  </a:lnTo>
                  <a:lnTo>
                    <a:pt x="8595357" y="1039368"/>
                  </a:lnTo>
                  <a:close/>
                </a:path>
                <a:path w="8595360" h="1039495">
                  <a:moveTo>
                    <a:pt x="32004" y="32004"/>
                  </a:moveTo>
                  <a:lnTo>
                    <a:pt x="32004" y="15240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8595360" h="1039495">
                  <a:moveTo>
                    <a:pt x="32004" y="1007364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1007364"/>
                  </a:lnTo>
                  <a:lnTo>
                    <a:pt x="32004" y="1007364"/>
                  </a:lnTo>
                  <a:close/>
                </a:path>
                <a:path w="8595360" h="1039495">
                  <a:moveTo>
                    <a:pt x="8580117" y="1007364"/>
                  </a:moveTo>
                  <a:lnTo>
                    <a:pt x="15240" y="1007364"/>
                  </a:lnTo>
                  <a:lnTo>
                    <a:pt x="32004" y="1024128"/>
                  </a:lnTo>
                  <a:lnTo>
                    <a:pt x="32004" y="1039368"/>
                  </a:lnTo>
                  <a:lnTo>
                    <a:pt x="8563353" y="1039368"/>
                  </a:lnTo>
                  <a:lnTo>
                    <a:pt x="8563353" y="1024128"/>
                  </a:lnTo>
                  <a:lnTo>
                    <a:pt x="8580117" y="1007364"/>
                  </a:lnTo>
                  <a:close/>
                </a:path>
                <a:path w="8595360" h="1039495">
                  <a:moveTo>
                    <a:pt x="32004" y="1039368"/>
                  </a:moveTo>
                  <a:lnTo>
                    <a:pt x="32004" y="1024128"/>
                  </a:lnTo>
                  <a:lnTo>
                    <a:pt x="15240" y="1007364"/>
                  </a:lnTo>
                  <a:lnTo>
                    <a:pt x="15240" y="1039368"/>
                  </a:lnTo>
                  <a:lnTo>
                    <a:pt x="32004" y="1039368"/>
                  </a:lnTo>
                  <a:close/>
                </a:path>
                <a:path w="8595360" h="1039495">
                  <a:moveTo>
                    <a:pt x="8580117" y="32004"/>
                  </a:moveTo>
                  <a:lnTo>
                    <a:pt x="8563353" y="15240"/>
                  </a:lnTo>
                  <a:lnTo>
                    <a:pt x="8563353" y="32004"/>
                  </a:lnTo>
                  <a:lnTo>
                    <a:pt x="8580117" y="32004"/>
                  </a:lnTo>
                  <a:close/>
                </a:path>
                <a:path w="8595360" h="1039495">
                  <a:moveTo>
                    <a:pt x="8580117" y="1007364"/>
                  </a:moveTo>
                  <a:lnTo>
                    <a:pt x="8580117" y="32004"/>
                  </a:lnTo>
                  <a:lnTo>
                    <a:pt x="8563353" y="32004"/>
                  </a:lnTo>
                  <a:lnTo>
                    <a:pt x="8563353" y="1007364"/>
                  </a:lnTo>
                  <a:lnTo>
                    <a:pt x="8580117" y="1007364"/>
                  </a:lnTo>
                  <a:close/>
                </a:path>
                <a:path w="8595360" h="1039495">
                  <a:moveTo>
                    <a:pt x="8580117" y="1039368"/>
                  </a:moveTo>
                  <a:lnTo>
                    <a:pt x="8580117" y="1007364"/>
                  </a:lnTo>
                  <a:lnTo>
                    <a:pt x="8563353" y="1024128"/>
                  </a:lnTo>
                  <a:lnTo>
                    <a:pt x="8563353" y="1039368"/>
                  </a:lnTo>
                  <a:lnTo>
                    <a:pt x="8580117" y="10393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81355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Gramatická</a:t>
            </a:r>
            <a:r>
              <a:rPr sz="4850" spc="-95" dirty="0"/>
              <a:t> </a:t>
            </a:r>
            <a:r>
              <a:rPr sz="4850" spc="-10" dirty="0"/>
              <a:t>nejednoznačnost</a:t>
            </a:r>
            <a:endParaRPr sz="4850"/>
          </a:p>
        </p:txBody>
      </p:sp>
      <p:grpSp>
        <p:nvGrpSpPr>
          <p:cNvPr id="9" name="object 9"/>
          <p:cNvGrpSpPr/>
          <p:nvPr/>
        </p:nvGrpSpPr>
        <p:grpSpPr>
          <a:xfrm>
            <a:off x="1051441" y="1330452"/>
            <a:ext cx="8609330" cy="2087880"/>
            <a:chOff x="1051441" y="1330452"/>
            <a:chExt cx="8609330" cy="2087880"/>
          </a:xfrm>
        </p:grpSpPr>
        <p:sp>
          <p:nvSpPr>
            <p:cNvPr id="10" name="object 10"/>
            <p:cNvSpPr/>
            <p:nvPr/>
          </p:nvSpPr>
          <p:spPr>
            <a:xfrm>
              <a:off x="1065157" y="1344167"/>
              <a:ext cx="8582025" cy="2060575"/>
            </a:xfrm>
            <a:custGeom>
              <a:avLst/>
              <a:gdLst/>
              <a:ahLst/>
              <a:cxnLst/>
              <a:rect l="l" t="t" r="r" b="b"/>
              <a:pathLst>
                <a:path w="8582025" h="2060575">
                  <a:moveTo>
                    <a:pt x="8581643" y="2060447"/>
                  </a:moveTo>
                  <a:lnTo>
                    <a:pt x="8581643" y="0"/>
                  </a:lnTo>
                  <a:lnTo>
                    <a:pt x="0" y="0"/>
                  </a:lnTo>
                  <a:lnTo>
                    <a:pt x="0" y="2060447"/>
                  </a:lnTo>
                  <a:lnTo>
                    <a:pt x="8581643" y="206044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1441" y="1330452"/>
              <a:ext cx="8609330" cy="2087880"/>
            </a:xfrm>
            <a:custGeom>
              <a:avLst/>
              <a:gdLst/>
              <a:ahLst/>
              <a:cxnLst/>
              <a:rect l="l" t="t" r="r" b="b"/>
              <a:pathLst>
                <a:path w="8609330" h="2087879">
                  <a:moveTo>
                    <a:pt x="8609073" y="2087880"/>
                  </a:moveTo>
                  <a:lnTo>
                    <a:pt x="8609073" y="0"/>
                  </a:lnTo>
                  <a:lnTo>
                    <a:pt x="0" y="0"/>
                  </a:lnTo>
                  <a:lnTo>
                    <a:pt x="0" y="2087880"/>
                  </a:lnTo>
                  <a:lnTo>
                    <a:pt x="13716" y="2087880"/>
                  </a:lnTo>
                  <a:lnTo>
                    <a:pt x="13716" y="27432"/>
                  </a:lnTo>
                  <a:lnTo>
                    <a:pt x="27432" y="13716"/>
                  </a:lnTo>
                  <a:lnTo>
                    <a:pt x="27432" y="27432"/>
                  </a:lnTo>
                  <a:lnTo>
                    <a:pt x="8581641" y="27432"/>
                  </a:lnTo>
                  <a:lnTo>
                    <a:pt x="8581641" y="13716"/>
                  </a:lnTo>
                  <a:lnTo>
                    <a:pt x="8595357" y="27432"/>
                  </a:lnTo>
                  <a:lnTo>
                    <a:pt x="8595357" y="2087880"/>
                  </a:lnTo>
                  <a:lnTo>
                    <a:pt x="8609073" y="2087880"/>
                  </a:lnTo>
                  <a:close/>
                </a:path>
                <a:path w="8609330" h="2087879">
                  <a:moveTo>
                    <a:pt x="27432" y="27432"/>
                  </a:moveTo>
                  <a:lnTo>
                    <a:pt x="27432" y="13716"/>
                  </a:lnTo>
                  <a:lnTo>
                    <a:pt x="13716" y="27432"/>
                  </a:lnTo>
                  <a:lnTo>
                    <a:pt x="27432" y="27432"/>
                  </a:lnTo>
                  <a:close/>
                </a:path>
                <a:path w="8609330" h="2087879">
                  <a:moveTo>
                    <a:pt x="27432" y="2060448"/>
                  </a:moveTo>
                  <a:lnTo>
                    <a:pt x="27432" y="27432"/>
                  </a:lnTo>
                  <a:lnTo>
                    <a:pt x="13716" y="27432"/>
                  </a:lnTo>
                  <a:lnTo>
                    <a:pt x="13716" y="2060448"/>
                  </a:lnTo>
                  <a:lnTo>
                    <a:pt x="27432" y="2060448"/>
                  </a:lnTo>
                  <a:close/>
                </a:path>
                <a:path w="8609330" h="2087879">
                  <a:moveTo>
                    <a:pt x="8595357" y="2060448"/>
                  </a:moveTo>
                  <a:lnTo>
                    <a:pt x="13716" y="2060448"/>
                  </a:lnTo>
                  <a:lnTo>
                    <a:pt x="27432" y="2074164"/>
                  </a:lnTo>
                  <a:lnTo>
                    <a:pt x="27432" y="2087880"/>
                  </a:lnTo>
                  <a:lnTo>
                    <a:pt x="8581641" y="2087880"/>
                  </a:lnTo>
                  <a:lnTo>
                    <a:pt x="8581641" y="2074164"/>
                  </a:lnTo>
                  <a:lnTo>
                    <a:pt x="8595357" y="2060448"/>
                  </a:lnTo>
                  <a:close/>
                </a:path>
                <a:path w="8609330" h="2087879">
                  <a:moveTo>
                    <a:pt x="27432" y="2087880"/>
                  </a:moveTo>
                  <a:lnTo>
                    <a:pt x="27432" y="2074164"/>
                  </a:lnTo>
                  <a:lnTo>
                    <a:pt x="13716" y="2060448"/>
                  </a:lnTo>
                  <a:lnTo>
                    <a:pt x="13716" y="2087880"/>
                  </a:lnTo>
                  <a:lnTo>
                    <a:pt x="27432" y="2087880"/>
                  </a:lnTo>
                  <a:close/>
                </a:path>
                <a:path w="8609330" h="2087879">
                  <a:moveTo>
                    <a:pt x="8595357" y="27432"/>
                  </a:moveTo>
                  <a:lnTo>
                    <a:pt x="8581641" y="13716"/>
                  </a:lnTo>
                  <a:lnTo>
                    <a:pt x="8581641" y="27432"/>
                  </a:lnTo>
                  <a:lnTo>
                    <a:pt x="8595357" y="27432"/>
                  </a:lnTo>
                  <a:close/>
                </a:path>
                <a:path w="8609330" h="2087879">
                  <a:moveTo>
                    <a:pt x="8595357" y="2060448"/>
                  </a:moveTo>
                  <a:lnTo>
                    <a:pt x="8595357" y="27432"/>
                  </a:lnTo>
                  <a:lnTo>
                    <a:pt x="8581641" y="27432"/>
                  </a:lnTo>
                  <a:lnTo>
                    <a:pt x="8581641" y="2060448"/>
                  </a:lnTo>
                  <a:lnTo>
                    <a:pt x="8595357" y="2060448"/>
                  </a:lnTo>
                  <a:close/>
                </a:path>
                <a:path w="8609330" h="2087879">
                  <a:moveTo>
                    <a:pt x="8595357" y="2087880"/>
                  </a:moveTo>
                  <a:lnTo>
                    <a:pt x="8595357" y="2060448"/>
                  </a:lnTo>
                  <a:lnTo>
                    <a:pt x="8581641" y="2074164"/>
                  </a:lnTo>
                  <a:lnTo>
                    <a:pt x="8581641" y="2087880"/>
                  </a:lnTo>
                  <a:lnTo>
                    <a:pt x="8595357" y="2087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065157" y="3506723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65157" y="4681727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31120" y="1311655"/>
            <a:ext cx="8366125" cy="6258508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33985" marR="662305">
              <a:lnSpc>
                <a:spcPct val="90700"/>
              </a:lnSpc>
              <a:spcBef>
                <a:spcPts val="515"/>
              </a:spcBef>
            </a:pP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G</a:t>
            </a:r>
            <a:r>
              <a:rPr sz="3500" b="1" i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T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P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S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BKG. </a:t>
            </a:r>
            <a:r>
              <a:rPr sz="3500" dirty="0">
                <a:latin typeface="Times New Roman"/>
                <a:cs typeface="Times New Roman"/>
              </a:rPr>
              <a:t>Pokud existuje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řetězec</a:t>
            </a:r>
            <a:r>
              <a:rPr sz="3500" spc="5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x</a:t>
            </a:r>
            <a:r>
              <a:rPr sz="3500" b="1" i="1" spc="2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</a:t>
            </a:r>
            <a:r>
              <a:rPr sz="3500" b="1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L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G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více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jak </a:t>
            </a:r>
            <a:r>
              <a:rPr sz="3500" dirty="0">
                <a:latin typeface="Times New Roman"/>
                <a:cs typeface="Times New Roman"/>
              </a:rPr>
              <a:t>jedním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derivačním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stromem,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potom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G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je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nejednoznačná</a:t>
            </a:r>
            <a:r>
              <a:rPr sz="3500" dirty="0">
                <a:latin typeface="Times New Roman"/>
                <a:cs typeface="Times New Roman"/>
              </a:rPr>
              <a:t>.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Jinak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G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jednoznačná</a:t>
            </a:r>
            <a:r>
              <a:rPr sz="3500" spc="-10" dirty="0"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  <a:p>
            <a:pPr marL="133985">
              <a:lnSpc>
                <a:spcPts val="3650"/>
              </a:lnSpc>
              <a:spcBef>
                <a:spcPts val="2245"/>
              </a:spcBef>
            </a:pPr>
            <a:r>
              <a:rPr sz="3200" b="1" dirty="0">
                <a:latin typeface="Times New Roman"/>
                <a:cs typeface="Times New Roman"/>
              </a:rPr>
              <a:t>Definice: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BKJ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L</a:t>
            </a:r>
            <a:r>
              <a:rPr sz="3200" i="1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je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i="1" dirty="0">
                <a:solidFill>
                  <a:srgbClr val="C00000"/>
                </a:solidFill>
                <a:latin typeface="Times New Roman"/>
                <a:cs typeface="Times New Roman"/>
              </a:rPr>
              <a:t>vnitřně</a:t>
            </a:r>
            <a:r>
              <a:rPr sz="3200" i="1" spc="-9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2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nejednoznačný</a:t>
            </a:r>
            <a:r>
              <a:rPr sz="3200" spc="-10" dirty="0">
                <a:latin typeface="Times New Roman"/>
                <a:cs typeface="Times New Roman"/>
              </a:rPr>
              <a:t>,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pokud</a:t>
            </a:r>
            <a:endParaRPr sz="3200" dirty="0">
              <a:latin typeface="Times New Roman"/>
              <a:cs typeface="Times New Roman"/>
            </a:endParaRPr>
          </a:p>
          <a:p>
            <a:pPr marL="133985">
              <a:lnSpc>
                <a:spcPts val="3650"/>
              </a:lnSpc>
            </a:pPr>
            <a:r>
              <a:rPr sz="3200" b="1" i="1" dirty="0">
                <a:latin typeface="Times New Roman"/>
                <a:cs typeface="Times New Roman"/>
              </a:rPr>
              <a:t>L</a:t>
            </a:r>
            <a:r>
              <a:rPr sz="3200" i="1" spc="-1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není</a:t>
            </a:r>
            <a:r>
              <a:rPr sz="3200" spc="-1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generován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žádnou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jednoznačnou</a:t>
            </a:r>
            <a:r>
              <a:rPr sz="3200" spc="-10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BKG.</a:t>
            </a:r>
            <a:endParaRPr sz="3200" dirty="0">
              <a:latin typeface="Times New Roman"/>
              <a:cs typeface="Times New Roman"/>
            </a:endParaRPr>
          </a:p>
          <a:p>
            <a:pPr marL="50800">
              <a:lnSpc>
                <a:spcPts val="3925"/>
              </a:lnSpc>
              <a:spcBef>
                <a:spcPts val="1045"/>
              </a:spcBef>
            </a:pPr>
            <a:r>
              <a:rPr sz="3500" b="1" spc="-10" dirty="0">
                <a:latin typeface="Times New Roman"/>
                <a:cs typeface="Times New Roman"/>
              </a:rPr>
              <a:t>Příklad:</a:t>
            </a:r>
            <a:endParaRPr sz="3500" dirty="0">
              <a:latin typeface="Times New Roman"/>
              <a:cs typeface="Times New Roman"/>
            </a:endParaRPr>
          </a:p>
          <a:p>
            <a:pPr marL="134620" marR="43180" indent="219075">
              <a:lnSpc>
                <a:spcPts val="3080"/>
              </a:lnSpc>
              <a:spcBef>
                <a:spcPts val="110"/>
              </a:spcBef>
              <a:buFont typeface="Times New Roman"/>
              <a:buChar char="•"/>
              <a:tabLst>
                <a:tab pos="353695" algn="l"/>
              </a:tabLst>
            </a:pPr>
            <a:r>
              <a:rPr sz="2850" i="1" dirty="0">
                <a:latin typeface="Times New Roman"/>
                <a:cs typeface="Times New Roman"/>
              </a:rPr>
              <a:t>G</a:t>
            </a:r>
            <a:r>
              <a:rPr sz="2850" i="1" baseline="-20467" dirty="0">
                <a:latin typeface="Times New Roman"/>
                <a:cs typeface="Times New Roman"/>
              </a:rPr>
              <a:t>expr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50" spc="315" baseline="-20467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je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jednoznačná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protože</a:t>
            </a:r>
            <a:r>
              <a:rPr sz="2850" spc="-4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pro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každé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x</a:t>
            </a:r>
            <a:r>
              <a:rPr sz="2850" i="1" spc="-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i="1" spc="-10" dirty="0">
                <a:latin typeface="Times New Roman"/>
                <a:cs typeface="Times New Roman"/>
              </a:rPr>
              <a:t>L</a:t>
            </a:r>
            <a:r>
              <a:rPr sz="2850" spc="-10" dirty="0">
                <a:latin typeface="Times New Roman"/>
                <a:cs typeface="Times New Roman"/>
              </a:rPr>
              <a:t>(</a:t>
            </a:r>
            <a:r>
              <a:rPr sz="2850" i="1" spc="-10" dirty="0">
                <a:latin typeface="Times New Roman"/>
                <a:cs typeface="Times New Roman"/>
              </a:rPr>
              <a:t>G</a:t>
            </a:r>
            <a:r>
              <a:rPr sz="2850" i="1" spc="-15" baseline="-20467" dirty="0">
                <a:latin typeface="Times New Roman"/>
                <a:cs typeface="Times New Roman"/>
              </a:rPr>
              <a:t>expr</a:t>
            </a:r>
            <a:r>
              <a:rPr sz="2850" spc="-15" baseline="-20467" dirty="0">
                <a:latin typeface="Times New Roman"/>
                <a:cs typeface="Times New Roman"/>
              </a:rPr>
              <a:t>1</a:t>
            </a:r>
            <a:r>
              <a:rPr sz="2850" spc="-10" dirty="0">
                <a:latin typeface="Times New Roman"/>
                <a:cs typeface="Times New Roman"/>
              </a:rPr>
              <a:t>) </a:t>
            </a:r>
            <a:r>
              <a:rPr sz="2850" dirty="0">
                <a:latin typeface="Times New Roman"/>
                <a:cs typeface="Times New Roman"/>
              </a:rPr>
              <a:t>existuje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jeden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derivační</a:t>
            </a:r>
            <a:r>
              <a:rPr sz="2850" b="1" spc="-15" dirty="0">
                <a:latin typeface="Times New Roman"/>
                <a:cs typeface="Times New Roman"/>
              </a:rPr>
              <a:t> </a:t>
            </a:r>
            <a:r>
              <a:rPr sz="2850" b="1" spc="-10" dirty="0">
                <a:latin typeface="Times New Roman"/>
                <a:cs typeface="Times New Roman"/>
              </a:rPr>
              <a:t>strom</a:t>
            </a:r>
            <a:endParaRPr sz="2850" dirty="0">
              <a:latin typeface="Times New Roman"/>
              <a:cs typeface="Times New Roman"/>
            </a:endParaRPr>
          </a:p>
          <a:p>
            <a:pPr marL="353695" indent="-219075">
              <a:lnSpc>
                <a:spcPts val="2660"/>
              </a:lnSpc>
              <a:buFont typeface="Times New Roman"/>
              <a:buChar char="•"/>
              <a:tabLst>
                <a:tab pos="353695" algn="l"/>
              </a:tabLst>
            </a:pPr>
            <a:r>
              <a:rPr sz="2850" i="1" dirty="0">
                <a:latin typeface="Times New Roman"/>
                <a:cs typeface="Times New Roman"/>
              </a:rPr>
              <a:t>G</a:t>
            </a:r>
            <a:r>
              <a:rPr sz="2850" i="1" baseline="-20467" dirty="0">
                <a:latin typeface="Times New Roman"/>
                <a:cs typeface="Times New Roman"/>
              </a:rPr>
              <a:t>expr</a:t>
            </a:r>
            <a:r>
              <a:rPr sz="2850" baseline="-20467" dirty="0">
                <a:latin typeface="Times New Roman"/>
                <a:cs typeface="Times New Roman"/>
              </a:rPr>
              <a:t>2</a:t>
            </a:r>
            <a:r>
              <a:rPr sz="2850" spc="330" baseline="-20467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je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nejednoznačná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3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protože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pro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i+i*i</a:t>
            </a:r>
            <a:r>
              <a:rPr sz="2850" i="1" spc="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i="1" spc="-10" dirty="0">
                <a:latin typeface="Times New Roman"/>
                <a:cs typeface="Times New Roman"/>
              </a:rPr>
              <a:t>L</a:t>
            </a:r>
            <a:r>
              <a:rPr sz="2850" spc="-10" dirty="0">
                <a:latin typeface="Times New Roman"/>
                <a:cs typeface="Times New Roman"/>
              </a:rPr>
              <a:t>(</a:t>
            </a:r>
            <a:r>
              <a:rPr sz="2850" i="1" spc="-10" dirty="0">
                <a:latin typeface="Times New Roman"/>
                <a:cs typeface="Times New Roman"/>
              </a:rPr>
              <a:t>G</a:t>
            </a:r>
            <a:r>
              <a:rPr sz="2850" i="1" spc="-15" baseline="-20467" dirty="0">
                <a:latin typeface="Times New Roman"/>
                <a:cs typeface="Times New Roman"/>
              </a:rPr>
              <a:t>expr</a:t>
            </a:r>
            <a:r>
              <a:rPr sz="2850" spc="-15" baseline="-20467" dirty="0">
                <a:latin typeface="Times New Roman"/>
                <a:cs typeface="Times New Roman"/>
              </a:rPr>
              <a:t>2</a:t>
            </a:r>
            <a:r>
              <a:rPr sz="2850" spc="-10" dirty="0">
                <a:latin typeface="Times New Roman"/>
                <a:cs typeface="Times New Roman"/>
              </a:rPr>
              <a:t>)</a:t>
            </a:r>
            <a:endParaRPr sz="2850" dirty="0">
              <a:latin typeface="Times New Roman"/>
              <a:cs typeface="Times New Roman"/>
            </a:endParaRPr>
          </a:p>
          <a:p>
            <a:pPr marL="134620">
              <a:lnSpc>
                <a:spcPts val="3100"/>
              </a:lnSpc>
            </a:pPr>
            <a:r>
              <a:rPr sz="2850" dirty="0">
                <a:latin typeface="Times New Roman"/>
                <a:cs typeface="Times New Roman"/>
              </a:rPr>
              <a:t>existují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dva</a:t>
            </a:r>
            <a:r>
              <a:rPr sz="2850" b="1" spc="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derivační</a:t>
            </a:r>
            <a:r>
              <a:rPr sz="2850" b="1" spc="-25" dirty="0">
                <a:latin typeface="Times New Roman"/>
                <a:cs typeface="Times New Roman"/>
              </a:rPr>
              <a:t> </a:t>
            </a:r>
            <a:r>
              <a:rPr sz="2850" b="1" spc="-10" dirty="0">
                <a:latin typeface="Times New Roman"/>
                <a:cs typeface="Times New Roman"/>
              </a:rPr>
              <a:t>stromy</a:t>
            </a:r>
            <a:endParaRPr sz="2850" dirty="0">
              <a:latin typeface="Times New Roman"/>
              <a:cs typeface="Times New Roman"/>
            </a:endParaRPr>
          </a:p>
          <a:p>
            <a:pPr marL="134620" marR="1294130" indent="219075">
              <a:lnSpc>
                <a:spcPts val="3100"/>
              </a:lnSpc>
              <a:spcBef>
                <a:spcPts val="220"/>
              </a:spcBef>
              <a:buFont typeface="Times New Roman"/>
              <a:buChar char="•"/>
              <a:tabLst>
                <a:tab pos="353695" algn="l"/>
              </a:tabLst>
            </a:pPr>
            <a:r>
              <a:rPr sz="2850" i="1" dirty="0">
                <a:latin typeface="Times New Roman"/>
                <a:cs typeface="Times New Roman"/>
              </a:rPr>
              <a:t>L</a:t>
            </a:r>
            <a:r>
              <a:rPr sz="2850" i="1" baseline="-20467" dirty="0">
                <a:latin typeface="Times New Roman"/>
                <a:cs typeface="Times New Roman"/>
              </a:rPr>
              <a:t>expr</a:t>
            </a:r>
            <a:r>
              <a:rPr sz="2850" i="1" spc="352" baseline="-20467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=</a:t>
            </a:r>
            <a:r>
              <a:rPr sz="2850" i="1" spc="1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L</a:t>
            </a: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2850" i="1" dirty="0">
                <a:latin typeface="Times New Roman"/>
                <a:cs typeface="Times New Roman"/>
              </a:rPr>
              <a:t>G</a:t>
            </a:r>
            <a:r>
              <a:rPr sz="2850" i="1" baseline="-20467" dirty="0">
                <a:latin typeface="Times New Roman"/>
                <a:cs typeface="Times New Roman"/>
              </a:rPr>
              <a:t>expr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50" dirty="0">
                <a:latin typeface="Times New Roman"/>
                <a:cs typeface="Times New Roman"/>
              </a:rPr>
              <a:t>)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=</a:t>
            </a:r>
            <a:r>
              <a:rPr sz="2850" i="1" spc="2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L</a:t>
            </a:r>
            <a:r>
              <a:rPr sz="2850" dirty="0">
                <a:latin typeface="Times New Roman"/>
                <a:cs typeface="Times New Roman"/>
              </a:rPr>
              <a:t>(</a:t>
            </a:r>
            <a:r>
              <a:rPr sz="2850" i="1" dirty="0">
                <a:latin typeface="Times New Roman"/>
                <a:cs typeface="Times New Roman"/>
              </a:rPr>
              <a:t>G</a:t>
            </a:r>
            <a:r>
              <a:rPr sz="2850" i="1" baseline="-20467" dirty="0">
                <a:latin typeface="Times New Roman"/>
                <a:cs typeface="Times New Roman"/>
              </a:rPr>
              <a:t>expr</a:t>
            </a:r>
            <a:r>
              <a:rPr sz="2850" baseline="-20467" dirty="0">
                <a:latin typeface="Times New Roman"/>
                <a:cs typeface="Times New Roman"/>
              </a:rPr>
              <a:t>2</a:t>
            </a:r>
            <a:r>
              <a:rPr sz="2850" dirty="0">
                <a:latin typeface="Times New Roman"/>
                <a:cs typeface="Times New Roman"/>
              </a:rPr>
              <a:t>)</a:t>
            </a:r>
            <a:r>
              <a:rPr sz="2850" spc="-35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není</a:t>
            </a:r>
            <a:r>
              <a:rPr sz="285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vnitřně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nejednoznačný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3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protože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G</a:t>
            </a:r>
            <a:r>
              <a:rPr sz="2850" i="1" baseline="-20467" dirty="0">
                <a:latin typeface="Times New Roman"/>
                <a:cs typeface="Times New Roman"/>
              </a:rPr>
              <a:t>expr</a:t>
            </a:r>
            <a:r>
              <a:rPr sz="2850" baseline="-20467" dirty="0">
                <a:latin typeface="Times New Roman"/>
                <a:cs typeface="Times New Roman"/>
              </a:rPr>
              <a:t>1</a:t>
            </a:r>
            <a:r>
              <a:rPr sz="2850" spc="352" baseline="-20467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je</a:t>
            </a:r>
            <a:r>
              <a:rPr sz="2850" b="1" spc="-15" dirty="0">
                <a:latin typeface="Times New Roman"/>
                <a:cs typeface="Times New Roman"/>
              </a:rPr>
              <a:t> </a:t>
            </a:r>
            <a:r>
              <a:rPr sz="2850" b="1" spc="-10" dirty="0">
                <a:latin typeface="Times New Roman"/>
                <a:cs typeface="Times New Roman"/>
              </a:rPr>
              <a:t>jednoznačná</a:t>
            </a: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19/50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29165" y="3253740"/>
            <a:ext cx="4518660" cy="4072254"/>
            <a:chOff x="1129165" y="3253740"/>
            <a:chExt cx="4518660" cy="4072254"/>
          </a:xfrm>
        </p:grpSpPr>
        <p:sp>
          <p:nvSpPr>
            <p:cNvPr id="3" name="object 3"/>
            <p:cNvSpPr/>
            <p:nvPr/>
          </p:nvSpPr>
          <p:spPr>
            <a:xfrm>
              <a:off x="1148977" y="3275075"/>
              <a:ext cx="4479290" cy="4030979"/>
            </a:xfrm>
            <a:custGeom>
              <a:avLst/>
              <a:gdLst/>
              <a:ahLst/>
              <a:cxnLst/>
              <a:rect l="l" t="t" r="r" b="b"/>
              <a:pathLst>
                <a:path w="4479290" h="4030979">
                  <a:moveTo>
                    <a:pt x="4479035" y="4030979"/>
                  </a:moveTo>
                  <a:lnTo>
                    <a:pt x="4479035" y="0"/>
                  </a:lnTo>
                  <a:lnTo>
                    <a:pt x="0" y="0"/>
                  </a:lnTo>
                  <a:lnTo>
                    <a:pt x="0" y="4030979"/>
                  </a:lnTo>
                  <a:lnTo>
                    <a:pt x="4479035" y="403097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29165" y="3253740"/>
              <a:ext cx="4518660" cy="4072254"/>
            </a:xfrm>
            <a:custGeom>
              <a:avLst/>
              <a:gdLst/>
              <a:ahLst/>
              <a:cxnLst/>
              <a:rect l="l" t="t" r="r" b="b"/>
              <a:pathLst>
                <a:path w="4518660" h="4072254">
                  <a:moveTo>
                    <a:pt x="4518657" y="4072128"/>
                  </a:moveTo>
                  <a:lnTo>
                    <a:pt x="4518657" y="0"/>
                  </a:lnTo>
                  <a:lnTo>
                    <a:pt x="0" y="0"/>
                  </a:lnTo>
                  <a:lnTo>
                    <a:pt x="0" y="4072128"/>
                  </a:lnTo>
                  <a:lnTo>
                    <a:pt x="19812" y="4072128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477509" y="42672"/>
                  </a:lnTo>
                  <a:lnTo>
                    <a:pt x="4477509" y="21336"/>
                  </a:lnTo>
                  <a:lnTo>
                    <a:pt x="4498845" y="42672"/>
                  </a:lnTo>
                  <a:lnTo>
                    <a:pt x="4498845" y="4072128"/>
                  </a:lnTo>
                  <a:lnTo>
                    <a:pt x="4518657" y="4072128"/>
                  </a:lnTo>
                  <a:close/>
                </a:path>
                <a:path w="4518660" h="4072254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4518660" h="4072254">
                  <a:moveTo>
                    <a:pt x="41148" y="4030980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4030980"/>
                  </a:lnTo>
                  <a:lnTo>
                    <a:pt x="41148" y="4030980"/>
                  </a:lnTo>
                  <a:close/>
                </a:path>
                <a:path w="4518660" h="4072254">
                  <a:moveTo>
                    <a:pt x="4498845" y="4030980"/>
                  </a:moveTo>
                  <a:lnTo>
                    <a:pt x="19812" y="4030980"/>
                  </a:lnTo>
                  <a:lnTo>
                    <a:pt x="41148" y="4052316"/>
                  </a:lnTo>
                  <a:lnTo>
                    <a:pt x="41148" y="4072128"/>
                  </a:lnTo>
                  <a:lnTo>
                    <a:pt x="4477509" y="4072128"/>
                  </a:lnTo>
                  <a:lnTo>
                    <a:pt x="4477509" y="4052316"/>
                  </a:lnTo>
                  <a:lnTo>
                    <a:pt x="4498845" y="4030980"/>
                  </a:lnTo>
                  <a:close/>
                </a:path>
                <a:path w="4518660" h="4072254">
                  <a:moveTo>
                    <a:pt x="41148" y="4072128"/>
                  </a:moveTo>
                  <a:lnTo>
                    <a:pt x="41148" y="4052316"/>
                  </a:lnTo>
                  <a:lnTo>
                    <a:pt x="19812" y="4030980"/>
                  </a:lnTo>
                  <a:lnTo>
                    <a:pt x="19812" y="4072128"/>
                  </a:lnTo>
                  <a:lnTo>
                    <a:pt x="41148" y="4072128"/>
                  </a:lnTo>
                  <a:close/>
                </a:path>
                <a:path w="4518660" h="4072254">
                  <a:moveTo>
                    <a:pt x="4498845" y="42672"/>
                  </a:moveTo>
                  <a:lnTo>
                    <a:pt x="4477509" y="21336"/>
                  </a:lnTo>
                  <a:lnTo>
                    <a:pt x="4477509" y="42672"/>
                  </a:lnTo>
                  <a:lnTo>
                    <a:pt x="4498845" y="42672"/>
                  </a:lnTo>
                  <a:close/>
                </a:path>
                <a:path w="4518660" h="4072254">
                  <a:moveTo>
                    <a:pt x="4498845" y="4030980"/>
                  </a:moveTo>
                  <a:lnTo>
                    <a:pt x="4498845" y="42672"/>
                  </a:lnTo>
                  <a:lnTo>
                    <a:pt x="4477509" y="42672"/>
                  </a:lnTo>
                  <a:lnTo>
                    <a:pt x="4477509" y="4030980"/>
                  </a:lnTo>
                  <a:lnTo>
                    <a:pt x="4498845" y="4030980"/>
                  </a:lnTo>
                  <a:close/>
                </a:path>
                <a:path w="4518660" h="4072254">
                  <a:moveTo>
                    <a:pt x="4498845" y="4072128"/>
                  </a:moveTo>
                  <a:lnTo>
                    <a:pt x="4498845" y="4030980"/>
                  </a:lnTo>
                  <a:lnTo>
                    <a:pt x="4477509" y="4052316"/>
                  </a:lnTo>
                  <a:lnTo>
                    <a:pt x="4477509" y="4072128"/>
                  </a:lnTo>
                  <a:lnTo>
                    <a:pt x="4498845" y="4072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47528" y="478027"/>
            <a:ext cx="819658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Bezkontextová</a:t>
            </a:r>
            <a:r>
              <a:rPr sz="4850" spc="-125" dirty="0"/>
              <a:t> </a:t>
            </a:r>
            <a:r>
              <a:rPr sz="4850" dirty="0"/>
              <a:t>gramatika</a:t>
            </a:r>
            <a:r>
              <a:rPr sz="4850" spc="-145" dirty="0"/>
              <a:t> </a:t>
            </a:r>
            <a:r>
              <a:rPr sz="4850" spc="-10" dirty="0"/>
              <a:t>(BKG)</a:t>
            </a:r>
            <a:endParaRPr sz="4850"/>
          </a:p>
        </p:txBody>
      </p:sp>
      <p:sp>
        <p:nvSpPr>
          <p:cNvPr id="9" name="object 9"/>
          <p:cNvSpPr txBox="1"/>
          <p:nvPr/>
        </p:nvSpPr>
        <p:spPr>
          <a:xfrm>
            <a:off x="1153040" y="1172971"/>
            <a:ext cx="7885430" cy="1423035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12700" marR="5080">
              <a:lnSpc>
                <a:spcPts val="3379"/>
              </a:lnSpc>
              <a:spcBef>
                <a:spcPts val="919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Gramatika</a:t>
            </a:r>
            <a:r>
              <a:rPr sz="3500" b="1" i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založena</a:t>
            </a:r>
            <a:r>
              <a:rPr sz="350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na </a:t>
            </a:r>
            <a:r>
              <a:rPr sz="3500" b="1" u="sng" dirty="0">
                <a:solidFill>
                  <a:srgbClr val="00B0F0"/>
                </a:solidFill>
                <a:latin typeface="Times New Roman"/>
                <a:cs typeface="Times New Roman"/>
              </a:rPr>
              <a:t>konečné</a:t>
            </a:r>
            <a:r>
              <a:rPr sz="3500" b="1" u="sng" spc="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500" b="1" u="sng" dirty="0">
                <a:solidFill>
                  <a:srgbClr val="00B0F0"/>
                </a:solidFill>
                <a:latin typeface="Times New Roman"/>
                <a:cs typeface="Times New Roman"/>
              </a:rPr>
              <a:t>množině</a:t>
            </a:r>
            <a:r>
              <a:rPr sz="3500" b="1" spc="-15" dirty="0">
                <a:solidFill>
                  <a:srgbClr val="00B0F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gramatických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pravidel,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které</a:t>
            </a:r>
            <a:r>
              <a:rPr sz="35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generují</a:t>
            </a:r>
            <a:r>
              <a:rPr sz="35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řetězce</a:t>
            </a:r>
            <a:r>
              <a:rPr sz="35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daného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jazyka.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5157" y="2667000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220" y="2709163"/>
            <a:ext cx="186499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Ilustrace: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09428" y="3213606"/>
            <a:ext cx="272288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latin typeface="Times New Roman"/>
                <a:cs typeface="Times New Roman"/>
              </a:rPr>
              <a:t>Gramatika</a:t>
            </a:r>
            <a:r>
              <a:rPr sz="3500" b="1" spc="-15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latin typeface="Times New Roman"/>
                <a:cs typeface="Times New Roman"/>
              </a:rPr>
              <a:t>G</a:t>
            </a:r>
            <a:r>
              <a:rPr sz="3500" b="1" spc="-25" dirty="0">
                <a:latin typeface="Times New Roman"/>
                <a:cs typeface="Times New Roman"/>
              </a:rPr>
              <a:t>: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060070" y="2750820"/>
            <a:ext cx="3400425" cy="1637030"/>
            <a:chOff x="3060070" y="2750820"/>
            <a:chExt cx="3400425" cy="1637030"/>
          </a:xfrm>
        </p:grpSpPr>
        <p:sp>
          <p:nvSpPr>
            <p:cNvPr id="14" name="object 14"/>
            <p:cNvSpPr/>
            <p:nvPr/>
          </p:nvSpPr>
          <p:spPr>
            <a:xfrm>
              <a:off x="3668146" y="3779519"/>
              <a:ext cx="1679575" cy="586740"/>
            </a:xfrm>
            <a:custGeom>
              <a:avLst/>
              <a:gdLst/>
              <a:ahLst/>
              <a:cxnLst/>
              <a:rect l="l" t="t" r="r" b="b"/>
              <a:pathLst>
                <a:path w="1679575" h="586739">
                  <a:moveTo>
                    <a:pt x="1679447" y="586739"/>
                  </a:moveTo>
                  <a:lnTo>
                    <a:pt x="1679447" y="0"/>
                  </a:lnTo>
                  <a:lnTo>
                    <a:pt x="0" y="0"/>
                  </a:lnTo>
                  <a:lnTo>
                    <a:pt x="0" y="586739"/>
                  </a:lnTo>
                  <a:lnTo>
                    <a:pt x="1679447" y="58673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46810" y="3758184"/>
              <a:ext cx="1722120" cy="629920"/>
            </a:xfrm>
            <a:custGeom>
              <a:avLst/>
              <a:gdLst/>
              <a:ahLst/>
              <a:cxnLst/>
              <a:rect l="l" t="t" r="r" b="b"/>
              <a:pathLst>
                <a:path w="1722120" h="629920">
                  <a:moveTo>
                    <a:pt x="1722120" y="629412"/>
                  </a:moveTo>
                  <a:lnTo>
                    <a:pt x="1722120" y="0"/>
                  </a:lnTo>
                  <a:lnTo>
                    <a:pt x="0" y="0"/>
                  </a:lnTo>
                  <a:lnTo>
                    <a:pt x="0" y="629412"/>
                  </a:lnTo>
                  <a:lnTo>
                    <a:pt x="21336" y="62941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679448" y="41148"/>
                  </a:lnTo>
                  <a:lnTo>
                    <a:pt x="1679448" y="21336"/>
                  </a:lnTo>
                  <a:lnTo>
                    <a:pt x="1700784" y="41148"/>
                  </a:lnTo>
                  <a:lnTo>
                    <a:pt x="1700784" y="629412"/>
                  </a:lnTo>
                  <a:lnTo>
                    <a:pt x="1722120" y="629412"/>
                  </a:lnTo>
                  <a:close/>
                </a:path>
                <a:path w="1722120" h="62992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722120" h="629920">
                  <a:moveTo>
                    <a:pt x="42672" y="588264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1722120" h="629920">
                  <a:moveTo>
                    <a:pt x="1700784" y="588264"/>
                  </a:moveTo>
                  <a:lnTo>
                    <a:pt x="21336" y="588264"/>
                  </a:lnTo>
                  <a:lnTo>
                    <a:pt x="42672" y="608076"/>
                  </a:lnTo>
                  <a:lnTo>
                    <a:pt x="42672" y="629412"/>
                  </a:lnTo>
                  <a:lnTo>
                    <a:pt x="1679448" y="629412"/>
                  </a:lnTo>
                  <a:lnTo>
                    <a:pt x="1679448" y="608076"/>
                  </a:lnTo>
                  <a:lnTo>
                    <a:pt x="1700784" y="588264"/>
                  </a:lnTo>
                  <a:close/>
                </a:path>
                <a:path w="1722120" h="629920">
                  <a:moveTo>
                    <a:pt x="42672" y="629412"/>
                  </a:moveTo>
                  <a:lnTo>
                    <a:pt x="42672" y="608076"/>
                  </a:lnTo>
                  <a:lnTo>
                    <a:pt x="21336" y="588264"/>
                  </a:lnTo>
                  <a:lnTo>
                    <a:pt x="21336" y="629412"/>
                  </a:lnTo>
                  <a:lnTo>
                    <a:pt x="42672" y="629412"/>
                  </a:lnTo>
                  <a:close/>
                </a:path>
                <a:path w="1722120" h="629920">
                  <a:moveTo>
                    <a:pt x="1700784" y="41148"/>
                  </a:moveTo>
                  <a:lnTo>
                    <a:pt x="1679448" y="21336"/>
                  </a:lnTo>
                  <a:lnTo>
                    <a:pt x="1679448" y="41148"/>
                  </a:lnTo>
                  <a:lnTo>
                    <a:pt x="1700784" y="41148"/>
                  </a:lnTo>
                  <a:close/>
                </a:path>
                <a:path w="1722120" h="629920">
                  <a:moveTo>
                    <a:pt x="1700784" y="588264"/>
                  </a:moveTo>
                  <a:lnTo>
                    <a:pt x="1700784" y="41148"/>
                  </a:lnTo>
                  <a:lnTo>
                    <a:pt x="1679448" y="41148"/>
                  </a:lnTo>
                  <a:lnTo>
                    <a:pt x="1679448" y="588264"/>
                  </a:lnTo>
                  <a:lnTo>
                    <a:pt x="1700784" y="588264"/>
                  </a:lnTo>
                  <a:close/>
                </a:path>
                <a:path w="1722120" h="629920">
                  <a:moveTo>
                    <a:pt x="1700784" y="629412"/>
                  </a:moveTo>
                  <a:lnTo>
                    <a:pt x="1700784" y="588264"/>
                  </a:lnTo>
                  <a:lnTo>
                    <a:pt x="1679448" y="608076"/>
                  </a:lnTo>
                  <a:lnTo>
                    <a:pt x="1679448" y="629412"/>
                  </a:lnTo>
                  <a:lnTo>
                    <a:pt x="1700784" y="629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59330" y="3863339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419099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2062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39513" y="3317747"/>
              <a:ext cx="462280" cy="986155"/>
            </a:xfrm>
            <a:custGeom>
              <a:avLst/>
              <a:gdLst/>
              <a:ahLst/>
              <a:cxnLst/>
              <a:rect l="l" t="t" r="r" b="b"/>
              <a:pathLst>
                <a:path w="462279" h="986154">
                  <a:moveTo>
                    <a:pt x="461772" y="524268"/>
                  </a:moveTo>
                  <a:lnTo>
                    <a:pt x="419100" y="524268"/>
                  </a:lnTo>
                  <a:lnTo>
                    <a:pt x="419100" y="566940"/>
                  </a:lnTo>
                  <a:lnTo>
                    <a:pt x="419100" y="943368"/>
                  </a:lnTo>
                  <a:lnTo>
                    <a:pt x="41148" y="943368"/>
                  </a:lnTo>
                  <a:lnTo>
                    <a:pt x="41148" y="566940"/>
                  </a:lnTo>
                  <a:lnTo>
                    <a:pt x="419100" y="566940"/>
                  </a:lnTo>
                  <a:lnTo>
                    <a:pt x="419100" y="524268"/>
                  </a:lnTo>
                  <a:lnTo>
                    <a:pt x="292608" y="524268"/>
                  </a:lnTo>
                  <a:lnTo>
                    <a:pt x="292608" y="0"/>
                  </a:lnTo>
                  <a:lnTo>
                    <a:pt x="251460" y="0"/>
                  </a:lnTo>
                  <a:lnTo>
                    <a:pt x="251460" y="524268"/>
                  </a:lnTo>
                  <a:lnTo>
                    <a:pt x="0" y="524268"/>
                  </a:lnTo>
                  <a:lnTo>
                    <a:pt x="0" y="986040"/>
                  </a:lnTo>
                  <a:lnTo>
                    <a:pt x="461772" y="986040"/>
                  </a:lnTo>
                  <a:lnTo>
                    <a:pt x="461772" y="5242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81406" y="2772155"/>
              <a:ext cx="3357879" cy="546100"/>
            </a:xfrm>
            <a:custGeom>
              <a:avLst/>
              <a:gdLst/>
              <a:ahLst/>
              <a:cxnLst/>
              <a:rect l="l" t="t" r="r" b="b"/>
              <a:pathLst>
                <a:path w="3357879" h="546100">
                  <a:moveTo>
                    <a:pt x="3357371" y="545591"/>
                  </a:moveTo>
                  <a:lnTo>
                    <a:pt x="3357371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3357371" y="54559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60070" y="2750820"/>
              <a:ext cx="3400425" cy="586740"/>
            </a:xfrm>
            <a:custGeom>
              <a:avLst/>
              <a:gdLst/>
              <a:ahLst/>
              <a:cxnLst/>
              <a:rect l="l" t="t" r="r" b="b"/>
              <a:pathLst>
                <a:path w="3400425" h="586739">
                  <a:moveTo>
                    <a:pt x="3400044" y="586740"/>
                  </a:moveTo>
                  <a:lnTo>
                    <a:pt x="3400044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3357372" y="41148"/>
                  </a:lnTo>
                  <a:lnTo>
                    <a:pt x="3357372" y="21336"/>
                  </a:lnTo>
                  <a:lnTo>
                    <a:pt x="3378708" y="41148"/>
                  </a:lnTo>
                  <a:lnTo>
                    <a:pt x="3378708" y="586740"/>
                  </a:lnTo>
                  <a:lnTo>
                    <a:pt x="3400044" y="586740"/>
                  </a:lnTo>
                  <a:close/>
                </a:path>
                <a:path w="3400425" h="586739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3400425" h="586739">
                  <a:moveTo>
                    <a:pt x="41148" y="545592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3400425" h="586739">
                  <a:moveTo>
                    <a:pt x="3378708" y="545592"/>
                  </a:moveTo>
                  <a:lnTo>
                    <a:pt x="21336" y="545592"/>
                  </a:lnTo>
                  <a:lnTo>
                    <a:pt x="41148" y="566928"/>
                  </a:lnTo>
                  <a:lnTo>
                    <a:pt x="41148" y="586740"/>
                  </a:lnTo>
                  <a:lnTo>
                    <a:pt x="3357372" y="586740"/>
                  </a:lnTo>
                  <a:lnTo>
                    <a:pt x="3357372" y="566928"/>
                  </a:lnTo>
                  <a:lnTo>
                    <a:pt x="3378708" y="545592"/>
                  </a:lnTo>
                  <a:close/>
                </a:path>
                <a:path w="3400425" h="586739">
                  <a:moveTo>
                    <a:pt x="41148" y="586740"/>
                  </a:moveTo>
                  <a:lnTo>
                    <a:pt x="41148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1148" y="586740"/>
                  </a:lnTo>
                  <a:close/>
                </a:path>
                <a:path w="3400425" h="586739">
                  <a:moveTo>
                    <a:pt x="3378708" y="41148"/>
                  </a:moveTo>
                  <a:lnTo>
                    <a:pt x="3357372" y="21336"/>
                  </a:lnTo>
                  <a:lnTo>
                    <a:pt x="3357372" y="41148"/>
                  </a:lnTo>
                  <a:lnTo>
                    <a:pt x="3378708" y="41148"/>
                  </a:lnTo>
                  <a:close/>
                </a:path>
                <a:path w="3400425" h="586739">
                  <a:moveTo>
                    <a:pt x="3378708" y="545592"/>
                  </a:moveTo>
                  <a:lnTo>
                    <a:pt x="3378708" y="41148"/>
                  </a:lnTo>
                  <a:lnTo>
                    <a:pt x="3357372" y="41148"/>
                  </a:lnTo>
                  <a:lnTo>
                    <a:pt x="3357372" y="545592"/>
                  </a:lnTo>
                  <a:lnTo>
                    <a:pt x="3378708" y="545592"/>
                  </a:lnTo>
                  <a:close/>
                </a:path>
                <a:path w="3400425" h="586739">
                  <a:moveTo>
                    <a:pt x="3378708" y="586740"/>
                  </a:moveTo>
                  <a:lnTo>
                    <a:pt x="3378708" y="545592"/>
                  </a:lnTo>
                  <a:lnTo>
                    <a:pt x="3357372" y="566928"/>
                  </a:lnTo>
                  <a:lnTo>
                    <a:pt x="3357372" y="586740"/>
                  </a:lnTo>
                  <a:lnTo>
                    <a:pt x="3378708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233304" y="2797554"/>
            <a:ext cx="305117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Počáteční</a:t>
            </a:r>
            <a:r>
              <a:rPr sz="2600" b="1" spc="9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neterminál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46810" y="4430267"/>
            <a:ext cx="1722120" cy="629920"/>
            <a:chOff x="3646810" y="4430267"/>
            <a:chExt cx="1722120" cy="629920"/>
          </a:xfrm>
        </p:grpSpPr>
        <p:sp>
          <p:nvSpPr>
            <p:cNvPr id="22" name="object 22"/>
            <p:cNvSpPr/>
            <p:nvPr/>
          </p:nvSpPr>
          <p:spPr>
            <a:xfrm>
              <a:off x="3668146" y="4450079"/>
              <a:ext cx="1679575" cy="588645"/>
            </a:xfrm>
            <a:custGeom>
              <a:avLst/>
              <a:gdLst/>
              <a:ahLst/>
              <a:cxnLst/>
              <a:rect l="l" t="t" r="r" b="b"/>
              <a:pathLst>
                <a:path w="1679575" h="588645">
                  <a:moveTo>
                    <a:pt x="1679447" y="588263"/>
                  </a:moveTo>
                  <a:lnTo>
                    <a:pt x="1679447" y="0"/>
                  </a:lnTo>
                  <a:lnTo>
                    <a:pt x="0" y="0"/>
                  </a:lnTo>
                  <a:lnTo>
                    <a:pt x="0" y="588263"/>
                  </a:lnTo>
                  <a:lnTo>
                    <a:pt x="1679447" y="58826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46810" y="4430267"/>
              <a:ext cx="1722120" cy="629920"/>
            </a:xfrm>
            <a:custGeom>
              <a:avLst/>
              <a:gdLst/>
              <a:ahLst/>
              <a:cxnLst/>
              <a:rect l="l" t="t" r="r" b="b"/>
              <a:pathLst>
                <a:path w="1722120" h="629920">
                  <a:moveTo>
                    <a:pt x="1722120" y="629412"/>
                  </a:moveTo>
                  <a:lnTo>
                    <a:pt x="1722120" y="0"/>
                  </a:lnTo>
                  <a:lnTo>
                    <a:pt x="0" y="0"/>
                  </a:lnTo>
                  <a:lnTo>
                    <a:pt x="0" y="629412"/>
                  </a:lnTo>
                  <a:lnTo>
                    <a:pt x="21336" y="62941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1679448" y="41148"/>
                  </a:lnTo>
                  <a:lnTo>
                    <a:pt x="1679448" y="19812"/>
                  </a:lnTo>
                  <a:lnTo>
                    <a:pt x="1700784" y="41148"/>
                  </a:lnTo>
                  <a:lnTo>
                    <a:pt x="1700784" y="629412"/>
                  </a:lnTo>
                  <a:lnTo>
                    <a:pt x="1722120" y="629412"/>
                  </a:lnTo>
                  <a:close/>
                </a:path>
                <a:path w="1722120" h="62992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722120" h="629920">
                  <a:moveTo>
                    <a:pt x="42672" y="58674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86740"/>
                  </a:lnTo>
                  <a:lnTo>
                    <a:pt x="42672" y="586740"/>
                  </a:lnTo>
                  <a:close/>
                </a:path>
                <a:path w="1722120" h="629920">
                  <a:moveTo>
                    <a:pt x="1700784" y="586740"/>
                  </a:moveTo>
                  <a:lnTo>
                    <a:pt x="21336" y="586740"/>
                  </a:lnTo>
                  <a:lnTo>
                    <a:pt x="42672" y="608076"/>
                  </a:lnTo>
                  <a:lnTo>
                    <a:pt x="42672" y="629412"/>
                  </a:lnTo>
                  <a:lnTo>
                    <a:pt x="1679448" y="629412"/>
                  </a:lnTo>
                  <a:lnTo>
                    <a:pt x="1679448" y="608076"/>
                  </a:lnTo>
                  <a:lnTo>
                    <a:pt x="1700784" y="586740"/>
                  </a:lnTo>
                  <a:close/>
                </a:path>
                <a:path w="1722120" h="629920">
                  <a:moveTo>
                    <a:pt x="42672" y="629412"/>
                  </a:moveTo>
                  <a:lnTo>
                    <a:pt x="42672" y="608076"/>
                  </a:lnTo>
                  <a:lnTo>
                    <a:pt x="21336" y="586740"/>
                  </a:lnTo>
                  <a:lnTo>
                    <a:pt x="21336" y="629412"/>
                  </a:lnTo>
                  <a:lnTo>
                    <a:pt x="42672" y="629412"/>
                  </a:lnTo>
                  <a:close/>
                </a:path>
                <a:path w="1722120" h="629920">
                  <a:moveTo>
                    <a:pt x="1700784" y="41148"/>
                  </a:moveTo>
                  <a:lnTo>
                    <a:pt x="1679448" y="19812"/>
                  </a:lnTo>
                  <a:lnTo>
                    <a:pt x="1679448" y="41148"/>
                  </a:lnTo>
                  <a:lnTo>
                    <a:pt x="1700784" y="41148"/>
                  </a:lnTo>
                  <a:close/>
                </a:path>
                <a:path w="1722120" h="629920">
                  <a:moveTo>
                    <a:pt x="1700784" y="586740"/>
                  </a:moveTo>
                  <a:lnTo>
                    <a:pt x="1700784" y="41148"/>
                  </a:lnTo>
                  <a:lnTo>
                    <a:pt x="1679448" y="41148"/>
                  </a:lnTo>
                  <a:lnTo>
                    <a:pt x="1679448" y="586740"/>
                  </a:lnTo>
                  <a:lnTo>
                    <a:pt x="1700784" y="586740"/>
                  </a:lnTo>
                  <a:close/>
                </a:path>
                <a:path w="1722120" h="629920">
                  <a:moveTo>
                    <a:pt x="1700784" y="629412"/>
                  </a:moveTo>
                  <a:lnTo>
                    <a:pt x="1700784" y="586740"/>
                  </a:lnTo>
                  <a:lnTo>
                    <a:pt x="1679448" y="608076"/>
                  </a:lnTo>
                  <a:lnTo>
                    <a:pt x="1679448" y="629412"/>
                  </a:lnTo>
                  <a:lnTo>
                    <a:pt x="1700784" y="629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610487" y="2787650"/>
            <a:ext cx="27495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500" dirty="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646810" y="5100828"/>
            <a:ext cx="1722120" cy="2141220"/>
            <a:chOff x="3646810" y="5100828"/>
            <a:chExt cx="1722120" cy="2141220"/>
          </a:xfrm>
        </p:grpSpPr>
        <p:sp>
          <p:nvSpPr>
            <p:cNvPr id="26" name="object 26"/>
            <p:cNvSpPr/>
            <p:nvPr/>
          </p:nvSpPr>
          <p:spPr>
            <a:xfrm>
              <a:off x="3668146" y="5122163"/>
              <a:ext cx="1679575" cy="2098675"/>
            </a:xfrm>
            <a:custGeom>
              <a:avLst/>
              <a:gdLst/>
              <a:ahLst/>
              <a:cxnLst/>
              <a:rect l="l" t="t" r="r" b="b"/>
              <a:pathLst>
                <a:path w="1679575" h="2098675">
                  <a:moveTo>
                    <a:pt x="1679447" y="2098547"/>
                  </a:moveTo>
                  <a:lnTo>
                    <a:pt x="1679447" y="0"/>
                  </a:lnTo>
                  <a:lnTo>
                    <a:pt x="0" y="0"/>
                  </a:lnTo>
                  <a:lnTo>
                    <a:pt x="0" y="2098547"/>
                  </a:lnTo>
                  <a:lnTo>
                    <a:pt x="1679447" y="209854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646810" y="5100828"/>
              <a:ext cx="1722120" cy="2141220"/>
            </a:xfrm>
            <a:custGeom>
              <a:avLst/>
              <a:gdLst/>
              <a:ahLst/>
              <a:cxnLst/>
              <a:rect l="l" t="t" r="r" b="b"/>
              <a:pathLst>
                <a:path w="1722120" h="2141220">
                  <a:moveTo>
                    <a:pt x="1722120" y="2141220"/>
                  </a:moveTo>
                  <a:lnTo>
                    <a:pt x="1722120" y="0"/>
                  </a:lnTo>
                  <a:lnTo>
                    <a:pt x="0" y="0"/>
                  </a:lnTo>
                  <a:lnTo>
                    <a:pt x="0" y="2141220"/>
                  </a:lnTo>
                  <a:lnTo>
                    <a:pt x="21336" y="2141220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679448" y="42672"/>
                  </a:lnTo>
                  <a:lnTo>
                    <a:pt x="1679448" y="21336"/>
                  </a:lnTo>
                  <a:lnTo>
                    <a:pt x="1700784" y="42672"/>
                  </a:lnTo>
                  <a:lnTo>
                    <a:pt x="1700784" y="2141220"/>
                  </a:lnTo>
                  <a:lnTo>
                    <a:pt x="1722120" y="2141220"/>
                  </a:lnTo>
                  <a:close/>
                </a:path>
                <a:path w="1722120" h="214122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722120" h="2141220">
                  <a:moveTo>
                    <a:pt x="42672" y="2100072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2100072"/>
                  </a:lnTo>
                  <a:lnTo>
                    <a:pt x="42672" y="2100072"/>
                  </a:lnTo>
                  <a:close/>
                </a:path>
                <a:path w="1722120" h="2141220">
                  <a:moveTo>
                    <a:pt x="1700784" y="2100072"/>
                  </a:moveTo>
                  <a:lnTo>
                    <a:pt x="21336" y="2100072"/>
                  </a:lnTo>
                  <a:lnTo>
                    <a:pt x="42672" y="2119884"/>
                  </a:lnTo>
                  <a:lnTo>
                    <a:pt x="42672" y="2141220"/>
                  </a:lnTo>
                  <a:lnTo>
                    <a:pt x="1679448" y="2141220"/>
                  </a:lnTo>
                  <a:lnTo>
                    <a:pt x="1679448" y="2119884"/>
                  </a:lnTo>
                  <a:lnTo>
                    <a:pt x="1700784" y="2100072"/>
                  </a:lnTo>
                  <a:close/>
                </a:path>
                <a:path w="1722120" h="2141220">
                  <a:moveTo>
                    <a:pt x="42672" y="2141220"/>
                  </a:moveTo>
                  <a:lnTo>
                    <a:pt x="42672" y="2119884"/>
                  </a:lnTo>
                  <a:lnTo>
                    <a:pt x="21336" y="2100072"/>
                  </a:lnTo>
                  <a:lnTo>
                    <a:pt x="21336" y="2141220"/>
                  </a:lnTo>
                  <a:lnTo>
                    <a:pt x="42672" y="2141220"/>
                  </a:lnTo>
                  <a:close/>
                </a:path>
                <a:path w="1722120" h="2141220">
                  <a:moveTo>
                    <a:pt x="1700784" y="42672"/>
                  </a:moveTo>
                  <a:lnTo>
                    <a:pt x="1679448" y="21336"/>
                  </a:lnTo>
                  <a:lnTo>
                    <a:pt x="1679448" y="42672"/>
                  </a:lnTo>
                  <a:lnTo>
                    <a:pt x="1700784" y="42672"/>
                  </a:lnTo>
                  <a:close/>
                </a:path>
                <a:path w="1722120" h="2141220">
                  <a:moveTo>
                    <a:pt x="1700784" y="2100072"/>
                  </a:moveTo>
                  <a:lnTo>
                    <a:pt x="1700784" y="42672"/>
                  </a:lnTo>
                  <a:lnTo>
                    <a:pt x="1679448" y="42672"/>
                  </a:lnTo>
                  <a:lnTo>
                    <a:pt x="1679448" y="2100072"/>
                  </a:lnTo>
                  <a:lnTo>
                    <a:pt x="1700784" y="2100072"/>
                  </a:lnTo>
                  <a:close/>
                </a:path>
                <a:path w="1722120" h="2141220">
                  <a:moveTo>
                    <a:pt x="1700784" y="2141220"/>
                  </a:moveTo>
                  <a:lnTo>
                    <a:pt x="1700784" y="2100072"/>
                  </a:lnTo>
                  <a:lnTo>
                    <a:pt x="1679448" y="2119884"/>
                  </a:lnTo>
                  <a:lnTo>
                    <a:pt x="1679448" y="2141220"/>
                  </a:lnTo>
                  <a:lnTo>
                    <a:pt x="1700784" y="2141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236860" y="3599788"/>
            <a:ext cx="2245360" cy="19831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ct val="139900"/>
              </a:lnSpc>
              <a:spcBef>
                <a:spcPts val="265"/>
              </a:spcBef>
            </a:pPr>
            <a:r>
              <a:rPr sz="3050" b="1" spc="-10" dirty="0">
                <a:latin typeface="Times New Roman"/>
                <a:cs typeface="Times New Roman"/>
              </a:rPr>
              <a:t>Neterminály: Terminály: </a:t>
            </a:r>
            <a:r>
              <a:rPr sz="2950" b="1" spc="-10" dirty="0">
                <a:latin typeface="Times New Roman"/>
                <a:cs typeface="Times New Roman"/>
              </a:rPr>
              <a:t>Pravidla:</a:t>
            </a:r>
            <a:endParaRPr sz="2950" dirty="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24032" y="3599788"/>
            <a:ext cx="1562100" cy="3613785"/>
          </a:xfrm>
          <a:prstGeom prst="rect">
            <a:avLst/>
          </a:prstGeom>
        </p:spPr>
        <p:txBody>
          <a:bodyPr vert="horz" wrap="square" lIns="0" tIns="219075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725"/>
              </a:spcBef>
              <a:tabLst>
                <a:tab pos="1147445" algn="l"/>
              </a:tabLst>
            </a:pP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spc="-25" dirty="0">
                <a:latin typeface="Times New Roman"/>
                <a:cs typeface="Times New Roman"/>
              </a:rPr>
              <a:t>,</a:t>
            </a: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 dirty="0">
              <a:latin typeface="Times New Roman"/>
              <a:cs typeface="Times New Roman"/>
            </a:endParaRPr>
          </a:p>
          <a:p>
            <a:pPr marL="67310">
              <a:lnSpc>
                <a:spcPct val="100000"/>
              </a:lnSpc>
              <a:spcBef>
                <a:spcPts val="1630"/>
              </a:spcBef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endParaRPr sz="3050" dirty="0">
              <a:latin typeface="Times New Roman"/>
              <a:cs typeface="Times New Roman"/>
            </a:endParaRPr>
          </a:p>
          <a:p>
            <a:pPr marL="12700">
              <a:lnSpc>
                <a:spcPts val="3370"/>
              </a:lnSpc>
              <a:spcBef>
                <a:spcPts val="1290"/>
              </a:spcBef>
            </a:pPr>
            <a:r>
              <a:rPr sz="29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950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950" dirty="0">
                <a:latin typeface="Symbol"/>
                <a:cs typeface="Symbol"/>
              </a:rPr>
              <a:t></a:t>
            </a:r>
            <a:r>
              <a:rPr sz="2950" dirty="0">
                <a:latin typeface="Times New Roman"/>
                <a:cs typeface="Times New Roman"/>
              </a:rPr>
              <a:t> </a:t>
            </a:r>
            <a:r>
              <a:rPr sz="29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AB</a:t>
            </a:r>
            <a:r>
              <a:rPr sz="2950" spc="-25" dirty="0">
                <a:latin typeface="Times New Roman"/>
                <a:cs typeface="Times New Roman"/>
              </a:rPr>
              <a:t>,</a:t>
            </a:r>
            <a:endParaRPr sz="2950" dirty="0">
              <a:latin typeface="Times New Roman"/>
              <a:cs typeface="Times New Roman"/>
            </a:endParaRPr>
          </a:p>
          <a:p>
            <a:pPr marL="12700">
              <a:lnSpc>
                <a:spcPts val="3210"/>
              </a:lnSpc>
            </a:pPr>
            <a:r>
              <a:rPr sz="29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 </a:t>
            </a:r>
            <a:r>
              <a:rPr sz="2950" dirty="0">
                <a:latin typeface="Symbol"/>
                <a:cs typeface="Symbol"/>
              </a:rPr>
              <a:t>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95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9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950" spc="-20" dirty="0">
                <a:latin typeface="Times New Roman"/>
                <a:cs typeface="Times New Roman"/>
              </a:rPr>
              <a:t>,</a:t>
            </a:r>
            <a:endParaRPr sz="2950" dirty="0">
              <a:latin typeface="Times New Roman"/>
              <a:cs typeface="Times New Roman"/>
            </a:endParaRPr>
          </a:p>
          <a:p>
            <a:pPr marL="12700">
              <a:lnSpc>
                <a:spcPts val="3215"/>
              </a:lnSpc>
            </a:pPr>
            <a:r>
              <a:rPr sz="29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 </a:t>
            </a:r>
            <a:r>
              <a:rPr sz="2950" dirty="0">
                <a:latin typeface="Symbol"/>
                <a:cs typeface="Symbol"/>
              </a:rPr>
              <a:t>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ab</a:t>
            </a:r>
            <a:r>
              <a:rPr sz="2950" spc="-25" dirty="0">
                <a:latin typeface="Times New Roman"/>
                <a:cs typeface="Times New Roman"/>
              </a:rPr>
              <a:t>,</a:t>
            </a:r>
            <a:endParaRPr sz="2950" dirty="0">
              <a:latin typeface="Times New Roman"/>
              <a:cs typeface="Times New Roman"/>
            </a:endParaRPr>
          </a:p>
          <a:p>
            <a:pPr marL="12700" marR="5080">
              <a:lnSpc>
                <a:spcPts val="3200"/>
              </a:lnSpc>
              <a:spcBef>
                <a:spcPts val="225"/>
              </a:spcBef>
            </a:pPr>
            <a:r>
              <a:rPr sz="29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 </a:t>
            </a:r>
            <a:r>
              <a:rPr sz="2950" dirty="0">
                <a:latin typeface="Symbol"/>
                <a:cs typeface="Symbol"/>
              </a:rPr>
              <a:t>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95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9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950" spc="-20" dirty="0">
                <a:latin typeface="Times New Roman"/>
                <a:cs typeface="Times New Roman"/>
              </a:rPr>
              <a:t>, </a:t>
            </a:r>
            <a:r>
              <a:rPr sz="29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 </a:t>
            </a:r>
            <a:r>
              <a:rPr sz="2950" dirty="0">
                <a:latin typeface="Symbol"/>
                <a:cs typeface="Symbol"/>
              </a:rPr>
              <a:t></a:t>
            </a:r>
            <a:r>
              <a:rPr sz="2950" spc="5" dirty="0">
                <a:latin typeface="Times New Roman"/>
                <a:cs typeface="Times New Roman"/>
              </a:rPr>
              <a:t> </a:t>
            </a:r>
            <a:r>
              <a:rPr sz="29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ba</a:t>
            </a:r>
            <a:endParaRPr sz="295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00175" y="3800346"/>
            <a:ext cx="62357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AB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434206" y="3337560"/>
            <a:ext cx="597535" cy="611505"/>
            <a:chOff x="6434206" y="3337560"/>
            <a:chExt cx="597535" cy="611505"/>
          </a:xfrm>
        </p:grpSpPr>
        <p:sp>
          <p:nvSpPr>
            <p:cNvPr id="32" name="object 32"/>
            <p:cNvSpPr/>
            <p:nvPr/>
          </p:nvSpPr>
          <p:spPr>
            <a:xfrm>
              <a:off x="6460114" y="3842004"/>
              <a:ext cx="546100" cy="106680"/>
            </a:xfrm>
            <a:custGeom>
              <a:avLst/>
              <a:gdLst/>
              <a:ahLst/>
              <a:cxnLst/>
              <a:rect l="l" t="t" r="r" b="b"/>
              <a:pathLst>
                <a:path w="546100" h="106679">
                  <a:moveTo>
                    <a:pt x="235712" y="41656"/>
                  </a:moveTo>
                  <a:lnTo>
                    <a:pt x="231648" y="42672"/>
                  </a:lnTo>
                  <a:lnTo>
                    <a:pt x="50292" y="42672"/>
                  </a:lnTo>
                  <a:lnTo>
                    <a:pt x="48768" y="44196"/>
                  </a:lnTo>
                  <a:lnTo>
                    <a:pt x="39624" y="45720"/>
                  </a:lnTo>
                  <a:lnTo>
                    <a:pt x="39624" y="47244"/>
                  </a:lnTo>
                  <a:lnTo>
                    <a:pt x="36576" y="47244"/>
                  </a:lnTo>
                  <a:lnTo>
                    <a:pt x="28956" y="51816"/>
                  </a:lnTo>
                  <a:lnTo>
                    <a:pt x="27432" y="53340"/>
                  </a:lnTo>
                  <a:lnTo>
                    <a:pt x="25908" y="53340"/>
                  </a:lnTo>
                  <a:lnTo>
                    <a:pt x="19812" y="59436"/>
                  </a:lnTo>
                  <a:lnTo>
                    <a:pt x="18288" y="59436"/>
                  </a:lnTo>
                  <a:lnTo>
                    <a:pt x="18288" y="60960"/>
                  </a:lnTo>
                  <a:lnTo>
                    <a:pt x="16764" y="62484"/>
                  </a:lnTo>
                  <a:lnTo>
                    <a:pt x="12192" y="68580"/>
                  </a:lnTo>
                  <a:lnTo>
                    <a:pt x="10668" y="68580"/>
                  </a:lnTo>
                  <a:lnTo>
                    <a:pt x="10668" y="70104"/>
                  </a:lnTo>
                  <a:lnTo>
                    <a:pt x="9144" y="71628"/>
                  </a:lnTo>
                  <a:lnTo>
                    <a:pt x="6096" y="79248"/>
                  </a:lnTo>
                  <a:lnTo>
                    <a:pt x="4572" y="79248"/>
                  </a:lnTo>
                  <a:lnTo>
                    <a:pt x="4572" y="82296"/>
                  </a:lnTo>
                  <a:lnTo>
                    <a:pt x="1524" y="89916"/>
                  </a:lnTo>
                  <a:lnTo>
                    <a:pt x="1524" y="94488"/>
                  </a:lnTo>
                  <a:lnTo>
                    <a:pt x="0" y="102108"/>
                  </a:lnTo>
                  <a:lnTo>
                    <a:pt x="41148" y="106680"/>
                  </a:lnTo>
                  <a:lnTo>
                    <a:pt x="41148" y="102108"/>
                  </a:lnTo>
                  <a:lnTo>
                    <a:pt x="44196" y="94488"/>
                  </a:lnTo>
                  <a:lnTo>
                    <a:pt x="48768" y="89916"/>
                  </a:lnTo>
                  <a:lnTo>
                    <a:pt x="48768" y="88392"/>
                  </a:lnTo>
                  <a:lnTo>
                    <a:pt x="56388" y="85344"/>
                  </a:lnTo>
                  <a:lnTo>
                    <a:pt x="60960" y="83820"/>
                  </a:lnTo>
                  <a:lnTo>
                    <a:pt x="60960" y="84582"/>
                  </a:lnTo>
                  <a:lnTo>
                    <a:pt x="65532" y="83820"/>
                  </a:lnTo>
                  <a:lnTo>
                    <a:pt x="231648" y="83820"/>
                  </a:lnTo>
                  <a:lnTo>
                    <a:pt x="233172" y="83566"/>
                  </a:lnTo>
                  <a:lnTo>
                    <a:pt x="233172" y="42672"/>
                  </a:lnTo>
                  <a:lnTo>
                    <a:pt x="235712" y="41656"/>
                  </a:lnTo>
                  <a:close/>
                </a:path>
                <a:path w="546100" h="106679">
                  <a:moveTo>
                    <a:pt x="42672" y="99060"/>
                  </a:moveTo>
                  <a:lnTo>
                    <a:pt x="41148" y="102108"/>
                  </a:lnTo>
                  <a:lnTo>
                    <a:pt x="41148" y="106680"/>
                  </a:lnTo>
                  <a:lnTo>
                    <a:pt x="42672" y="99060"/>
                  </a:lnTo>
                  <a:close/>
                </a:path>
                <a:path w="546100" h="106679">
                  <a:moveTo>
                    <a:pt x="47244" y="91440"/>
                  </a:moveTo>
                  <a:lnTo>
                    <a:pt x="44196" y="94488"/>
                  </a:lnTo>
                  <a:lnTo>
                    <a:pt x="42672" y="99060"/>
                  </a:lnTo>
                  <a:lnTo>
                    <a:pt x="47244" y="91440"/>
                  </a:lnTo>
                  <a:close/>
                </a:path>
                <a:path w="546100" h="106679">
                  <a:moveTo>
                    <a:pt x="50292" y="89154"/>
                  </a:moveTo>
                  <a:lnTo>
                    <a:pt x="50292" y="88392"/>
                  </a:lnTo>
                  <a:lnTo>
                    <a:pt x="47244" y="91440"/>
                  </a:lnTo>
                  <a:lnTo>
                    <a:pt x="50292" y="89154"/>
                  </a:lnTo>
                  <a:close/>
                </a:path>
                <a:path w="546100" h="106679">
                  <a:moveTo>
                    <a:pt x="53340" y="86868"/>
                  </a:moveTo>
                  <a:lnTo>
                    <a:pt x="48768" y="88392"/>
                  </a:lnTo>
                  <a:lnTo>
                    <a:pt x="48768" y="89916"/>
                  </a:lnTo>
                  <a:lnTo>
                    <a:pt x="50292" y="88392"/>
                  </a:lnTo>
                  <a:lnTo>
                    <a:pt x="50292" y="89154"/>
                  </a:lnTo>
                  <a:lnTo>
                    <a:pt x="53340" y="86868"/>
                  </a:lnTo>
                  <a:close/>
                </a:path>
                <a:path w="546100" h="106679">
                  <a:moveTo>
                    <a:pt x="57694" y="85126"/>
                  </a:moveTo>
                  <a:lnTo>
                    <a:pt x="56388" y="85344"/>
                  </a:lnTo>
                  <a:lnTo>
                    <a:pt x="53340" y="86868"/>
                  </a:lnTo>
                  <a:lnTo>
                    <a:pt x="57694" y="85126"/>
                  </a:lnTo>
                  <a:close/>
                </a:path>
                <a:path w="546100" h="106679">
                  <a:moveTo>
                    <a:pt x="60960" y="83820"/>
                  </a:moveTo>
                  <a:lnTo>
                    <a:pt x="56388" y="85344"/>
                  </a:lnTo>
                  <a:lnTo>
                    <a:pt x="57694" y="85126"/>
                  </a:lnTo>
                  <a:lnTo>
                    <a:pt x="60960" y="83820"/>
                  </a:lnTo>
                  <a:close/>
                </a:path>
                <a:path w="546100" h="106679">
                  <a:moveTo>
                    <a:pt x="60960" y="84582"/>
                  </a:moveTo>
                  <a:lnTo>
                    <a:pt x="60960" y="83820"/>
                  </a:lnTo>
                  <a:lnTo>
                    <a:pt x="57694" y="85126"/>
                  </a:lnTo>
                  <a:lnTo>
                    <a:pt x="60960" y="84582"/>
                  </a:lnTo>
                  <a:close/>
                </a:path>
                <a:path w="546100" h="106679">
                  <a:moveTo>
                    <a:pt x="237744" y="41148"/>
                  </a:moveTo>
                  <a:lnTo>
                    <a:pt x="235712" y="41656"/>
                  </a:lnTo>
                  <a:lnTo>
                    <a:pt x="233172" y="42672"/>
                  </a:lnTo>
                  <a:lnTo>
                    <a:pt x="237744" y="41148"/>
                  </a:lnTo>
                  <a:close/>
                </a:path>
                <a:path w="546100" h="106679">
                  <a:moveTo>
                    <a:pt x="251460" y="79857"/>
                  </a:moveTo>
                  <a:lnTo>
                    <a:pt x="251460" y="27432"/>
                  </a:lnTo>
                  <a:lnTo>
                    <a:pt x="249936" y="30480"/>
                  </a:lnTo>
                  <a:lnTo>
                    <a:pt x="246888" y="35052"/>
                  </a:lnTo>
                  <a:lnTo>
                    <a:pt x="240792" y="39624"/>
                  </a:lnTo>
                  <a:lnTo>
                    <a:pt x="237744" y="41148"/>
                  </a:lnTo>
                  <a:lnTo>
                    <a:pt x="233172" y="42672"/>
                  </a:lnTo>
                  <a:lnTo>
                    <a:pt x="233172" y="83566"/>
                  </a:lnTo>
                  <a:lnTo>
                    <a:pt x="240792" y="82296"/>
                  </a:lnTo>
                  <a:lnTo>
                    <a:pt x="245364" y="82296"/>
                  </a:lnTo>
                  <a:lnTo>
                    <a:pt x="251460" y="79857"/>
                  </a:lnTo>
                  <a:close/>
                </a:path>
                <a:path w="546100" h="106679">
                  <a:moveTo>
                    <a:pt x="238614" y="40494"/>
                  </a:moveTo>
                  <a:lnTo>
                    <a:pt x="235712" y="41656"/>
                  </a:lnTo>
                  <a:lnTo>
                    <a:pt x="237744" y="41148"/>
                  </a:lnTo>
                  <a:lnTo>
                    <a:pt x="238614" y="40494"/>
                  </a:lnTo>
                  <a:close/>
                </a:path>
                <a:path w="546100" h="106679">
                  <a:moveTo>
                    <a:pt x="240792" y="39624"/>
                  </a:moveTo>
                  <a:lnTo>
                    <a:pt x="238614" y="40494"/>
                  </a:lnTo>
                  <a:lnTo>
                    <a:pt x="237744" y="41148"/>
                  </a:lnTo>
                  <a:lnTo>
                    <a:pt x="240792" y="39624"/>
                  </a:lnTo>
                  <a:close/>
                </a:path>
                <a:path w="546100" h="106679">
                  <a:moveTo>
                    <a:pt x="243840" y="36576"/>
                  </a:moveTo>
                  <a:lnTo>
                    <a:pt x="238614" y="40494"/>
                  </a:lnTo>
                  <a:lnTo>
                    <a:pt x="240792" y="39624"/>
                  </a:lnTo>
                  <a:lnTo>
                    <a:pt x="243840" y="36576"/>
                  </a:lnTo>
                  <a:close/>
                </a:path>
                <a:path w="546100" h="106679">
                  <a:moveTo>
                    <a:pt x="249174" y="31242"/>
                  </a:moveTo>
                  <a:lnTo>
                    <a:pt x="243840" y="36576"/>
                  </a:lnTo>
                  <a:lnTo>
                    <a:pt x="246888" y="35052"/>
                  </a:lnTo>
                  <a:lnTo>
                    <a:pt x="249174" y="31242"/>
                  </a:lnTo>
                  <a:close/>
                </a:path>
                <a:path w="546100" h="106679">
                  <a:moveTo>
                    <a:pt x="249936" y="30480"/>
                  </a:moveTo>
                  <a:lnTo>
                    <a:pt x="249174" y="31242"/>
                  </a:lnTo>
                  <a:lnTo>
                    <a:pt x="246888" y="35052"/>
                  </a:lnTo>
                  <a:lnTo>
                    <a:pt x="249936" y="30480"/>
                  </a:lnTo>
                  <a:close/>
                </a:path>
                <a:path w="546100" h="106679">
                  <a:moveTo>
                    <a:pt x="250088" y="29718"/>
                  </a:moveTo>
                  <a:lnTo>
                    <a:pt x="249174" y="31242"/>
                  </a:lnTo>
                  <a:lnTo>
                    <a:pt x="249936" y="30480"/>
                  </a:lnTo>
                  <a:lnTo>
                    <a:pt x="250088" y="29718"/>
                  </a:lnTo>
                  <a:close/>
                </a:path>
                <a:path w="546100" h="106679">
                  <a:moveTo>
                    <a:pt x="251460" y="27432"/>
                  </a:moveTo>
                  <a:lnTo>
                    <a:pt x="250088" y="29718"/>
                  </a:lnTo>
                  <a:lnTo>
                    <a:pt x="249936" y="30480"/>
                  </a:lnTo>
                  <a:lnTo>
                    <a:pt x="251460" y="27432"/>
                  </a:lnTo>
                  <a:close/>
                </a:path>
                <a:path w="546100" h="106679">
                  <a:moveTo>
                    <a:pt x="272796" y="68199"/>
                  </a:moveTo>
                  <a:lnTo>
                    <a:pt x="271272" y="67056"/>
                  </a:lnTo>
                  <a:lnTo>
                    <a:pt x="271272" y="65532"/>
                  </a:lnTo>
                  <a:lnTo>
                    <a:pt x="269748" y="65532"/>
                  </a:lnTo>
                  <a:lnTo>
                    <a:pt x="269748" y="64008"/>
                  </a:lnTo>
                  <a:lnTo>
                    <a:pt x="263652" y="57912"/>
                  </a:lnTo>
                  <a:lnTo>
                    <a:pt x="263652" y="56388"/>
                  </a:lnTo>
                  <a:lnTo>
                    <a:pt x="262128" y="54864"/>
                  </a:lnTo>
                  <a:lnTo>
                    <a:pt x="257556" y="47244"/>
                  </a:lnTo>
                  <a:lnTo>
                    <a:pt x="257556" y="45720"/>
                  </a:lnTo>
                  <a:lnTo>
                    <a:pt x="256032" y="44196"/>
                  </a:lnTo>
                  <a:lnTo>
                    <a:pt x="254508" y="36576"/>
                  </a:lnTo>
                  <a:lnTo>
                    <a:pt x="252984" y="35052"/>
                  </a:lnTo>
                  <a:lnTo>
                    <a:pt x="252984" y="32004"/>
                  </a:lnTo>
                  <a:lnTo>
                    <a:pt x="251460" y="22860"/>
                  </a:lnTo>
                  <a:lnTo>
                    <a:pt x="250088" y="29718"/>
                  </a:lnTo>
                  <a:lnTo>
                    <a:pt x="251460" y="27432"/>
                  </a:lnTo>
                  <a:lnTo>
                    <a:pt x="251460" y="79857"/>
                  </a:lnTo>
                  <a:lnTo>
                    <a:pt x="252984" y="79248"/>
                  </a:lnTo>
                  <a:lnTo>
                    <a:pt x="256032" y="79248"/>
                  </a:lnTo>
                  <a:lnTo>
                    <a:pt x="257556" y="77724"/>
                  </a:lnTo>
                  <a:lnTo>
                    <a:pt x="263652" y="74676"/>
                  </a:lnTo>
                  <a:lnTo>
                    <a:pt x="265176" y="73152"/>
                  </a:lnTo>
                  <a:lnTo>
                    <a:pt x="266700" y="73152"/>
                  </a:lnTo>
                  <a:lnTo>
                    <a:pt x="268224" y="71628"/>
                  </a:lnTo>
                  <a:lnTo>
                    <a:pt x="272796" y="68199"/>
                  </a:lnTo>
                  <a:close/>
                </a:path>
                <a:path w="546100" h="106679">
                  <a:moveTo>
                    <a:pt x="294132" y="22860"/>
                  </a:moveTo>
                  <a:lnTo>
                    <a:pt x="294132" y="18288"/>
                  </a:lnTo>
                  <a:lnTo>
                    <a:pt x="291655" y="10929"/>
                  </a:lnTo>
                  <a:lnTo>
                    <a:pt x="286893" y="5143"/>
                  </a:lnTo>
                  <a:lnTo>
                    <a:pt x="280416" y="1357"/>
                  </a:lnTo>
                  <a:lnTo>
                    <a:pt x="272796" y="0"/>
                  </a:lnTo>
                  <a:lnTo>
                    <a:pt x="265176" y="1357"/>
                  </a:lnTo>
                  <a:lnTo>
                    <a:pt x="258699" y="5143"/>
                  </a:lnTo>
                  <a:lnTo>
                    <a:pt x="253936" y="10929"/>
                  </a:lnTo>
                  <a:lnTo>
                    <a:pt x="251460" y="18288"/>
                  </a:lnTo>
                  <a:lnTo>
                    <a:pt x="251460" y="22860"/>
                  </a:lnTo>
                  <a:lnTo>
                    <a:pt x="294132" y="22860"/>
                  </a:lnTo>
                  <a:close/>
                </a:path>
                <a:path w="546100" h="106679">
                  <a:moveTo>
                    <a:pt x="294132" y="22860"/>
                  </a:moveTo>
                  <a:lnTo>
                    <a:pt x="251460" y="22860"/>
                  </a:lnTo>
                  <a:lnTo>
                    <a:pt x="252984" y="32004"/>
                  </a:lnTo>
                  <a:lnTo>
                    <a:pt x="252984" y="35052"/>
                  </a:lnTo>
                  <a:lnTo>
                    <a:pt x="254508" y="36576"/>
                  </a:lnTo>
                  <a:lnTo>
                    <a:pt x="256032" y="44196"/>
                  </a:lnTo>
                  <a:lnTo>
                    <a:pt x="257556" y="45720"/>
                  </a:lnTo>
                  <a:lnTo>
                    <a:pt x="257556" y="47244"/>
                  </a:lnTo>
                  <a:lnTo>
                    <a:pt x="262128" y="54864"/>
                  </a:lnTo>
                  <a:lnTo>
                    <a:pt x="263652" y="56388"/>
                  </a:lnTo>
                  <a:lnTo>
                    <a:pt x="263652" y="57912"/>
                  </a:lnTo>
                  <a:lnTo>
                    <a:pt x="269748" y="64008"/>
                  </a:lnTo>
                  <a:lnTo>
                    <a:pt x="269748" y="65532"/>
                  </a:lnTo>
                  <a:lnTo>
                    <a:pt x="271272" y="65532"/>
                  </a:lnTo>
                  <a:lnTo>
                    <a:pt x="271272" y="67056"/>
                  </a:lnTo>
                  <a:lnTo>
                    <a:pt x="272796" y="68199"/>
                  </a:lnTo>
                  <a:lnTo>
                    <a:pt x="274320" y="67056"/>
                  </a:lnTo>
                  <a:lnTo>
                    <a:pt x="274320" y="65532"/>
                  </a:lnTo>
                  <a:lnTo>
                    <a:pt x="275844" y="65532"/>
                  </a:lnTo>
                  <a:lnTo>
                    <a:pt x="277368" y="64008"/>
                  </a:lnTo>
                  <a:lnTo>
                    <a:pt x="281940" y="57912"/>
                  </a:lnTo>
                  <a:lnTo>
                    <a:pt x="283464" y="56388"/>
                  </a:lnTo>
                  <a:lnTo>
                    <a:pt x="283464" y="54864"/>
                  </a:lnTo>
                  <a:lnTo>
                    <a:pt x="284988" y="54864"/>
                  </a:lnTo>
                  <a:lnTo>
                    <a:pt x="288036" y="47244"/>
                  </a:lnTo>
                  <a:lnTo>
                    <a:pt x="288036" y="45720"/>
                  </a:lnTo>
                  <a:lnTo>
                    <a:pt x="289560" y="44196"/>
                  </a:lnTo>
                  <a:lnTo>
                    <a:pt x="292608" y="36576"/>
                  </a:lnTo>
                  <a:lnTo>
                    <a:pt x="292608" y="32004"/>
                  </a:lnTo>
                  <a:lnTo>
                    <a:pt x="294132" y="22860"/>
                  </a:lnTo>
                  <a:close/>
                </a:path>
                <a:path w="546100" h="106679">
                  <a:moveTo>
                    <a:pt x="312420" y="83820"/>
                  </a:moveTo>
                  <a:lnTo>
                    <a:pt x="312420" y="42672"/>
                  </a:lnTo>
                  <a:lnTo>
                    <a:pt x="307848" y="41148"/>
                  </a:lnTo>
                  <a:lnTo>
                    <a:pt x="304800" y="39624"/>
                  </a:lnTo>
                  <a:lnTo>
                    <a:pt x="298704" y="35052"/>
                  </a:lnTo>
                  <a:lnTo>
                    <a:pt x="295656" y="30480"/>
                  </a:lnTo>
                  <a:lnTo>
                    <a:pt x="294132" y="27432"/>
                  </a:lnTo>
                  <a:lnTo>
                    <a:pt x="294132" y="22860"/>
                  </a:lnTo>
                  <a:lnTo>
                    <a:pt x="292608" y="32004"/>
                  </a:lnTo>
                  <a:lnTo>
                    <a:pt x="292608" y="36576"/>
                  </a:lnTo>
                  <a:lnTo>
                    <a:pt x="289560" y="44196"/>
                  </a:lnTo>
                  <a:lnTo>
                    <a:pt x="288036" y="45720"/>
                  </a:lnTo>
                  <a:lnTo>
                    <a:pt x="288036" y="47244"/>
                  </a:lnTo>
                  <a:lnTo>
                    <a:pt x="284988" y="54864"/>
                  </a:lnTo>
                  <a:lnTo>
                    <a:pt x="283464" y="54864"/>
                  </a:lnTo>
                  <a:lnTo>
                    <a:pt x="283464" y="56388"/>
                  </a:lnTo>
                  <a:lnTo>
                    <a:pt x="281940" y="57912"/>
                  </a:lnTo>
                  <a:lnTo>
                    <a:pt x="277368" y="64008"/>
                  </a:lnTo>
                  <a:lnTo>
                    <a:pt x="275844" y="65532"/>
                  </a:lnTo>
                  <a:lnTo>
                    <a:pt x="274320" y="65532"/>
                  </a:lnTo>
                  <a:lnTo>
                    <a:pt x="274320" y="67056"/>
                  </a:lnTo>
                  <a:lnTo>
                    <a:pt x="272796" y="68199"/>
                  </a:lnTo>
                  <a:lnTo>
                    <a:pt x="277368" y="71628"/>
                  </a:lnTo>
                  <a:lnTo>
                    <a:pt x="278892" y="73152"/>
                  </a:lnTo>
                  <a:lnTo>
                    <a:pt x="280416" y="73152"/>
                  </a:lnTo>
                  <a:lnTo>
                    <a:pt x="281940" y="74676"/>
                  </a:lnTo>
                  <a:lnTo>
                    <a:pt x="288036" y="77724"/>
                  </a:lnTo>
                  <a:lnTo>
                    <a:pt x="289560" y="79248"/>
                  </a:lnTo>
                  <a:lnTo>
                    <a:pt x="292608" y="79248"/>
                  </a:lnTo>
                  <a:lnTo>
                    <a:pt x="294132" y="79857"/>
                  </a:lnTo>
                  <a:lnTo>
                    <a:pt x="294132" y="27432"/>
                  </a:lnTo>
                  <a:lnTo>
                    <a:pt x="295503" y="29718"/>
                  </a:lnTo>
                  <a:lnTo>
                    <a:pt x="295503" y="80406"/>
                  </a:lnTo>
                  <a:lnTo>
                    <a:pt x="300228" y="82296"/>
                  </a:lnTo>
                  <a:lnTo>
                    <a:pt x="304800" y="82296"/>
                  </a:lnTo>
                  <a:lnTo>
                    <a:pt x="312420" y="83820"/>
                  </a:lnTo>
                  <a:close/>
                </a:path>
                <a:path w="546100" h="106679">
                  <a:moveTo>
                    <a:pt x="295656" y="30480"/>
                  </a:moveTo>
                  <a:lnTo>
                    <a:pt x="295503" y="29718"/>
                  </a:lnTo>
                  <a:lnTo>
                    <a:pt x="294132" y="27432"/>
                  </a:lnTo>
                  <a:lnTo>
                    <a:pt x="295656" y="30480"/>
                  </a:lnTo>
                  <a:close/>
                </a:path>
                <a:path w="546100" h="106679">
                  <a:moveTo>
                    <a:pt x="296418" y="31242"/>
                  </a:moveTo>
                  <a:lnTo>
                    <a:pt x="295503" y="29718"/>
                  </a:lnTo>
                  <a:lnTo>
                    <a:pt x="295656" y="30480"/>
                  </a:lnTo>
                  <a:lnTo>
                    <a:pt x="296418" y="31242"/>
                  </a:lnTo>
                  <a:close/>
                </a:path>
                <a:path w="546100" h="106679">
                  <a:moveTo>
                    <a:pt x="298704" y="35052"/>
                  </a:moveTo>
                  <a:lnTo>
                    <a:pt x="296418" y="31242"/>
                  </a:lnTo>
                  <a:lnTo>
                    <a:pt x="295656" y="30480"/>
                  </a:lnTo>
                  <a:lnTo>
                    <a:pt x="298704" y="35052"/>
                  </a:lnTo>
                  <a:close/>
                </a:path>
                <a:path w="546100" h="106679">
                  <a:moveTo>
                    <a:pt x="301752" y="36576"/>
                  </a:moveTo>
                  <a:lnTo>
                    <a:pt x="296418" y="31242"/>
                  </a:lnTo>
                  <a:lnTo>
                    <a:pt x="298704" y="35052"/>
                  </a:lnTo>
                  <a:lnTo>
                    <a:pt x="301752" y="36576"/>
                  </a:lnTo>
                  <a:close/>
                </a:path>
                <a:path w="546100" h="106679">
                  <a:moveTo>
                    <a:pt x="306977" y="40494"/>
                  </a:moveTo>
                  <a:lnTo>
                    <a:pt x="301752" y="36576"/>
                  </a:lnTo>
                  <a:lnTo>
                    <a:pt x="304800" y="39624"/>
                  </a:lnTo>
                  <a:lnTo>
                    <a:pt x="306977" y="40494"/>
                  </a:lnTo>
                  <a:close/>
                </a:path>
                <a:path w="546100" h="106679">
                  <a:moveTo>
                    <a:pt x="307848" y="41148"/>
                  </a:moveTo>
                  <a:lnTo>
                    <a:pt x="306977" y="40494"/>
                  </a:lnTo>
                  <a:lnTo>
                    <a:pt x="304800" y="39624"/>
                  </a:lnTo>
                  <a:lnTo>
                    <a:pt x="307848" y="41148"/>
                  </a:lnTo>
                  <a:close/>
                </a:path>
                <a:path w="546100" h="106679">
                  <a:moveTo>
                    <a:pt x="309154" y="41365"/>
                  </a:moveTo>
                  <a:lnTo>
                    <a:pt x="306977" y="40494"/>
                  </a:lnTo>
                  <a:lnTo>
                    <a:pt x="307848" y="41148"/>
                  </a:lnTo>
                  <a:lnTo>
                    <a:pt x="309154" y="41365"/>
                  </a:lnTo>
                  <a:close/>
                </a:path>
                <a:path w="546100" h="106679">
                  <a:moveTo>
                    <a:pt x="312420" y="42672"/>
                  </a:moveTo>
                  <a:lnTo>
                    <a:pt x="309154" y="41365"/>
                  </a:lnTo>
                  <a:lnTo>
                    <a:pt x="307848" y="41148"/>
                  </a:lnTo>
                  <a:lnTo>
                    <a:pt x="312420" y="42672"/>
                  </a:lnTo>
                  <a:close/>
                </a:path>
                <a:path w="546100" h="106679">
                  <a:moveTo>
                    <a:pt x="545592" y="102108"/>
                  </a:moveTo>
                  <a:lnTo>
                    <a:pt x="544068" y="94488"/>
                  </a:lnTo>
                  <a:lnTo>
                    <a:pt x="544068" y="89916"/>
                  </a:lnTo>
                  <a:lnTo>
                    <a:pt x="541020" y="82296"/>
                  </a:lnTo>
                  <a:lnTo>
                    <a:pt x="541020" y="79248"/>
                  </a:lnTo>
                  <a:lnTo>
                    <a:pt x="539496" y="79248"/>
                  </a:lnTo>
                  <a:lnTo>
                    <a:pt x="536448" y="71628"/>
                  </a:lnTo>
                  <a:lnTo>
                    <a:pt x="534924" y="70104"/>
                  </a:lnTo>
                  <a:lnTo>
                    <a:pt x="534924" y="68580"/>
                  </a:lnTo>
                  <a:lnTo>
                    <a:pt x="533400" y="68580"/>
                  </a:lnTo>
                  <a:lnTo>
                    <a:pt x="528828" y="62484"/>
                  </a:lnTo>
                  <a:lnTo>
                    <a:pt x="527304" y="60960"/>
                  </a:lnTo>
                  <a:lnTo>
                    <a:pt x="527304" y="59436"/>
                  </a:lnTo>
                  <a:lnTo>
                    <a:pt x="525780" y="59436"/>
                  </a:lnTo>
                  <a:lnTo>
                    <a:pt x="519684" y="53340"/>
                  </a:lnTo>
                  <a:lnTo>
                    <a:pt x="518160" y="53340"/>
                  </a:lnTo>
                  <a:lnTo>
                    <a:pt x="518160" y="51816"/>
                  </a:lnTo>
                  <a:lnTo>
                    <a:pt x="516636" y="51816"/>
                  </a:lnTo>
                  <a:lnTo>
                    <a:pt x="509016" y="47244"/>
                  </a:lnTo>
                  <a:lnTo>
                    <a:pt x="505968" y="47244"/>
                  </a:lnTo>
                  <a:lnTo>
                    <a:pt x="505968" y="45720"/>
                  </a:lnTo>
                  <a:lnTo>
                    <a:pt x="498348" y="44196"/>
                  </a:lnTo>
                  <a:lnTo>
                    <a:pt x="496824" y="42672"/>
                  </a:lnTo>
                  <a:lnTo>
                    <a:pt x="316992" y="42672"/>
                  </a:lnTo>
                  <a:lnTo>
                    <a:pt x="309154" y="41365"/>
                  </a:lnTo>
                  <a:lnTo>
                    <a:pt x="312420" y="42672"/>
                  </a:lnTo>
                  <a:lnTo>
                    <a:pt x="312420" y="83820"/>
                  </a:lnTo>
                  <a:lnTo>
                    <a:pt x="483108" y="83820"/>
                  </a:lnTo>
                  <a:lnTo>
                    <a:pt x="484632" y="84201"/>
                  </a:lnTo>
                  <a:lnTo>
                    <a:pt x="484632" y="83820"/>
                  </a:lnTo>
                  <a:lnTo>
                    <a:pt x="489204" y="85344"/>
                  </a:lnTo>
                  <a:lnTo>
                    <a:pt x="496824" y="88392"/>
                  </a:lnTo>
                  <a:lnTo>
                    <a:pt x="499872" y="92456"/>
                  </a:lnTo>
                  <a:lnTo>
                    <a:pt x="499872" y="91440"/>
                  </a:lnTo>
                  <a:lnTo>
                    <a:pt x="501396" y="94488"/>
                  </a:lnTo>
                  <a:lnTo>
                    <a:pt x="504444" y="102108"/>
                  </a:lnTo>
                  <a:lnTo>
                    <a:pt x="504444" y="106680"/>
                  </a:lnTo>
                  <a:lnTo>
                    <a:pt x="545592" y="102108"/>
                  </a:lnTo>
                  <a:close/>
                </a:path>
                <a:path w="546100" h="106679">
                  <a:moveTo>
                    <a:pt x="489204" y="85344"/>
                  </a:moveTo>
                  <a:lnTo>
                    <a:pt x="484632" y="83820"/>
                  </a:lnTo>
                  <a:lnTo>
                    <a:pt x="487172" y="84836"/>
                  </a:lnTo>
                  <a:lnTo>
                    <a:pt x="489204" y="85344"/>
                  </a:lnTo>
                  <a:close/>
                </a:path>
                <a:path w="546100" h="106679">
                  <a:moveTo>
                    <a:pt x="487172" y="84836"/>
                  </a:moveTo>
                  <a:lnTo>
                    <a:pt x="484632" y="83820"/>
                  </a:lnTo>
                  <a:lnTo>
                    <a:pt x="484632" y="84201"/>
                  </a:lnTo>
                  <a:lnTo>
                    <a:pt x="487172" y="84836"/>
                  </a:lnTo>
                  <a:close/>
                </a:path>
                <a:path w="546100" h="106679">
                  <a:moveTo>
                    <a:pt x="492252" y="86868"/>
                  </a:moveTo>
                  <a:lnTo>
                    <a:pt x="489204" y="85344"/>
                  </a:lnTo>
                  <a:lnTo>
                    <a:pt x="487172" y="84836"/>
                  </a:lnTo>
                  <a:lnTo>
                    <a:pt x="492252" y="86868"/>
                  </a:lnTo>
                  <a:close/>
                </a:path>
                <a:path w="546100" h="106679">
                  <a:moveTo>
                    <a:pt x="498348" y="91440"/>
                  </a:moveTo>
                  <a:lnTo>
                    <a:pt x="496824" y="88392"/>
                  </a:lnTo>
                  <a:lnTo>
                    <a:pt x="492252" y="86868"/>
                  </a:lnTo>
                  <a:lnTo>
                    <a:pt x="498348" y="91440"/>
                  </a:lnTo>
                  <a:close/>
                </a:path>
                <a:path w="546100" h="106679">
                  <a:moveTo>
                    <a:pt x="501396" y="94488"/>
                  </a:moveTo>
                  <a:lnTo>
                    <a:pt x="499872" y="91440"/>
                  </a:lnTo>
                  <a:lnTo>
                    <a:pt x="500742" y="93617"/>
                  </a:lnTo>
                  <a:lnTo>
                    <a:pt x="501396" y="94488"/>
                  </a:lnTo>
                  <a:close/>
                </a:path>
                <a:path w="546100" h="106679">
                  <a:moveTo>
                    <a:pt x="500742" y="93617"/>
                  </a:moveTo>
                  <a:lnTo>
                    <a:pt x="499872" y="91440"/>
                  </a:lnTo>
                  <a:lnTo>
                    <a:pt x="499872" y="92456"/>
                  </a:lnTo>
                  <a:lnTo>
                    <a:pt x="500742" y="93617"/>
                  </a:lnTo>
                  <a:close/>
                </a:path>
                <a:path w="546100" h="106679">
                  <a:moveTo>
                    <a:pt x="502920" y="99060"/>
                  </a:moveTo>
                  <a:lnTo>
                    <a:pt x="501396" y="94488"/>
                  </a:lnTo>
                  <a:lnTo>
                    <a:pt x="500742" y="93617"/>
                  </a:lnTo>
                  <a:lnTo>
                    <a:pt x="502920" y="99060"/>
                  </a:lnTo>
                  <a:close/>
                </a:path>
                <a:path w="546100" h="106679">
                  <a:moveTo>
                    <a:pt x="504444" y="106680"/>
                  </a:moveTo>
                  <a:lnTo>
                    <a:pt x="504444" y="102108"/>
                  </a:lnTo>
                  <a:lnTo>
                    <a:pt x="502920" y="99060"/>
                  </a:lnTo>
                  <a:lnTo>
                    <a:pt x="504444" y="106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22597" y="3358896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315467"/>
                  </a:moveTo>
                  <a:lnTo>
                    <a:pt x="315467" y="315467"/>
                  </a:lnTo>
                  <a:lnTo>
                    <a:pt x="315467" y="0"/>
                  </a:lnTo>
                  <a:lnTo>
                    <a:pt x="105155" y="0"/>
                  </a:lnTo>
                  <a:lnTo>
                    <a:pt x="105155" y="315467"/>
                  </a:lnTo>
                  <a:lnTo>
                    <a:pt x="0" y="315467"/>
                  </a:lnTo>
                  <a:lnTo>
                    <a:pt x="210311" y="420623"/>
                  </a:lnTo>
                  <a:lnTo>
                    <a:pt x="420623" y="31546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434206" y="3337560"/>
              <a:ext cx="597535" cy="464820"/>
            </a:xfrm>
            <a:custGeom>
              <a:avLst/>
              <a:gdLst/>
              <a:ahLst/>
              <a:cxnLst/>
              <a:rect l="l" t="t" r="r" b="b"/>
              <a:pathLst>
                <a:path w="597534" h="464820">
                  <a:moveTo>
                    <a:pt x="193548" y="315468"/>
                  </a:moveTo>
                  <a:lnTo>
                    <a:pt x="0" y="315468"/>
                  </a:lnTo>
                  <a:lnTo>
                    <a:pt x="88392" y="359664"/>
                  </a:lnTo>
                  <a:lnTo>
                    <a:pt x="88392" y="358140"/>
                  </a:lnTo>
                  <a:lnTo>
                    <a:pt x="97536" y="316992"/>
                  </a:lnTo>
                  <a:lnTo>
                    <a:pt x="172212" y="354330"/>
                  </a:lnTo>
                  <a:lnTo>
                    <a:pt x="172212" y="336804"/>
                  </a:lnTo>
                  <a:lnTo>
                    <a:pt x="193548" y="315468"/>
                  </a:lnTo>
                  <a:close/>
                </a:path>
                <a:path w="597534" h="464820">
                  <a:moveTo>
                    <a:pt x="179832" y="358140"/>
                  </a:moveTo>
                  <a:lnTo>
                    <a:pt x="97536" y="316992"/>
                  </a:lnTo>
                  <a:lnTo>
                    <a:pt x="88392" y="358140"/>
                  </a:lnTo>
                  <a:lnTo>
                    <a:pt x="179832" y="358140"/>
                  </a:lnTo>
                  <a:close/>
                </a:path>
                <a:path w="597534" h="464820">
                  <a:moveTo>
                    <a:pt x="298704" y="417576"/>
                  </a:moveTo>
                  <a:lnTo>
                    <a:pt x="179832" y="358140"/>
                  </a:lnTo>
                  <a:lnTo>
                    <a:pt x="88392" y="358140"/>
                  </a:lnTo>
                  <a:lnTo>
                    <a:pt x="88392" y="359664"/>
                  </a:lnTo>
                  <a:lnTo>
                    <a:pt x="289560" y="460248"/>
                  </a:lnTo>
                  <a:lnTo>
                    <a:pt x="289560" y="422148"/>
                  </a:lnTo>
                  <a:lnTo>
                    <a:pt x="298704" y="417576"/>
                  </a:lnTo>
                  <a:close/>
                </a:path>
                <a:path w="597534" h="464820">
                  <a:moveTo>
                    <a:pt x="425196" y="315468"/>
                  </a:moveTo>
                  <a:lnTo>
                    <a:pt x="425196" y="0"/>
                  </a:lnTo>
                  <a:lnTo>
                    <a:pt x="172212" y="0"/>
                  </a:lnTo>
                  <a:lnTo>
                    <a:pt x="172212" y="315468"/>
                  </a:lnTo>
                  <a:lnTo>
                    <a:pt x="193548" y="315468"/>
                  </a:lnTo>
                  <a:lnTo>
                    <a:pt x="193548" y="42672"/>
                  </a:lnTo>
                  <a:lnTo>
                    <a:pt x="214884" y="21336"/>
                  </a:lnTo>
                  <a:lnTo>
                    <a:pt x="214884" y="42672"/>
                  </a:lnTo>
                  <a:lnTo>
                    <a:pt x="382524" y="42672"/>
                  </a:lnTo>
                  <a:lnTo>
                    <a:pt x="382524" y="21336"/>
                  </a:lnTo>
                  <a:lnTo>
                    <a:pt x="403860" y="42672"/>
                  </a:lnTo>
                  <a:lnTo>
                    <a:pt x="403860" y="315468"/>
                  </a:lnTo>
                  <a:lnTo>
                    <a:pt x="425196" y="315468"/>
                  </a:lnTo>
                  <a:close/>
                </a:path>
                <a:path w="597534" h="464820">
                  <a:moveTo>
                    <a:pt x="214884" y="358140"/>
                  </a:moveTo>
                  <a:lnTo>
                    <a:pt x="214884" y="42672"/>
                  </a:lnTo>
                  <a:lnTo>
                    <a:pt x="193548" y="42672"/>
                  </a:lnTo>
                  <a:lnTo>
                    <a:pt x="193548" y="315468"/>
                  </a:lnTo>
                  <a:lnTo>
                    <a:pt x="172212" y="336804"/>
                  </a:lnTo>
                  <a:lnTo>
                    <a:pt x="172212" y="354330"/>
                  </a:lnTo>
                  <a:lnTo>
                    <a:pt x="179832" y="358140"/>
                  </a:lnTo>
                  <a:lnTo>
                    <a:pt x="214884" y="358140"/>
                  </a:lnTo>
                  <a:close/>
                </a:path>
                <a:path w="597534" h="464820">
                  <a:moveTo>
                    <a:pt x="214884" y="42672"/>
                  </a:moveTo>
                  <a:lnTo>
                    <a:pt x="214884" y="21336"/>
                  </a:lnTo>
                  <a:lnTo>
                    <a:pt x="193548" y="42672"/>
                  </a:lnTo>
                  <a:lnTo>
                    <a:pt x="214884" y="42672"/>
                  </a:lnTo>
                  <a:close/>
                </a:path>
                <a:path w="597534" h="464820">
                  <a:moveTo>
                    <a:pt x="307848" y="422148"/>
                  </a:moveTo>
                  <a:lnTo>
                    <a:pt x="298704" y="417576"/>
                  </a:lnTo>
                  <a:lnTo>
                    <a:pt x="289560" y="422148"/>
                  </a:lnTo>
                  <a:lnTo>
                    <a:pt x="307848" y="422148"/>
                  </a:lnTo>
                  <a:close/>
                </a:path>
                <a:path w="597534" h="464820">
                  <a:moveTo>
                    <a:pt x="307848" y="460248"/>
                  </a:moveTo>
                  <a:lnTo>
                    <a:pt x="307848" y="422148"/>
                  </a:lnTo>
                  <a:lnTo>
                    <a:pt x="289560" y="422148"/>
                  </a:lnTo>
                  <a:lnTo>
                    <a:pt x="289560" y="460248"/>
                  </a:lnTo>
                  <a:lnTo>
                    <a:pt x="298704" y="464820"/>
                  </a:lnTo>
                  <a:lnTo>
                    <a:pt x="307848" y="460248"/>
                  </a:lnTo>
                  <a:close/>
                </a:path>
                <a:path w="597534" h="464820">
                  <a:moveTo>
                    <a:pt x="509016" y="359664"/>
                  </a:moveTo>
                  <a:lnTo>
                    <a:pt x="509016" y="358140"/>
                  </a:lnTo>
                  <a:lnTo>
                    <a:pt x="417576" y="358140"/>
                  </a:lnTo>
                  <a:lnTo>
                    <a:pt x="298704" y="417576"/>
                  </a:lnTo>
                  <a:lnTo>
                    <a:pt x="307848" y="422148"/>
                  </a:lnTo>
                  <a:lnTo>
                    <a:pt x="307848" y="460248"/>
                  </a:lnTo>
                  <a:lnTo>
                    <a:pt x="509016" y="359664"/>
                  </a:lnTo>
                  <a:close/>
                </a:path>
                <a:path w="597534" h="464820">
                  <a:moveTo>
                    <a:pt x="403860" y="42672"/>
                  </a:moveTo>
                  <a:lnTo>
                    <a:pt x="382524" y="21336"/>
                  </a:lnTo>
                  <a:lnTo>
                    <a:pt x="382524" y="42672"/>
                  </a:lnTo>
                  <a:lnTo>
                    <a:pt x="403860" y="42672"/>
                  </a:lnTo>
                  <a:close/>
                </a:path>
                <a:path w="597534" h="464820">
                  <a:moveTo>
                    <a:pt x="425196" y="354330"/>
                  </a:moveTo>
                  <a:lnTo>
                    <a:pt x="425196" y="336804"/>
                  </a:lnTo>
                  <a:lnTo>
                    <a:pt x="403860" y="315468"/>
                  </a:lnTo>
                  <a:lnTo>
                    <a:pt x="403860" y="42672"/>
                  </a:lnTo>
                  <a:lnTo>
                    <a:pt x="382524" y="42672"/>
                  </a:lnTo>
                  <a:lnTo>
                    <a:pt x="382524" y="358140"/>
                  </a:lnTo>
                  <a:lnTo>
                    <a:pt x="417576" y="358140"/>
                  </a:lnTo>
                  <a:lnTo>
                    <a:pt x="425196" y="354330"/>
                  </a:lnTo>
                  <a:close/>
                </a:path>
                <a:path w="597534" h="464820">
                  <a:moveTo>
                    <a:pt x="597408" y="315468"/>
                  </a:moveTo>
                  <a:lnTo>
                    <a:pt x="403860" y="315468"/>
                  </a:lnTo>
                  <a:lnTo>
                    <a:pt x="425196" y="336804"/>
                  </a:lnTo>
                  <a:lnTo>
                    <a:pt x="425196" y="354330"/>
                  </a:lnTo>
                  <a:lnTo>
                    <a:pt x="499872" y="316992"/>
                  </a:lnTo>
                  <a:lnTo>
                    <a:pt x="509016" y="358140"/>
                  </a:lnTo>
                  <a:lnTo>
                    <a:pt x="509016" y="359664"/>
                  </a:lnTo>
                  <a:lnTo>
                    <a:pt x="597408" y="315468"/>
                  </a:lnTo>
                  <a:close/>
                </a:path>
                <a:path w="597534" h="464820">
                  <a:moveTo>
                    <a:pt x="509016" y="358140"/>
                  </a:moveTo>
                  <a:lnTo>
                    <a:pt x="499872" y="316992"/>
                  </a:lnTo>
                  <a:lnTo>
                    <a:pt x="417576" y="358140"/>
                  </a:lnTo>
                  <a:lnTo>
                    <a:pt x="509016" y="3581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359026" y="4723889"/>
            <a:ext cx="77279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ab</a:t>
            </a:r>
            <a:r>
              <a:rPr sz="35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266566" y="4261104"/>
            <a:ext cx="1074420" cy="2458720"/>
            <a:chOff x="6266566" y="4261104"/>
            <a:chExt cx="1074420" cy="2458720"/>
          </a:xfrm>
        </p:grpSpPr>
        <p:sp>
          <p:nvSpPr>
            <p:cNvPr id="37" name="object 37"/>
            <p:cNvSpPr/>
            <p:nvPr/>
          </p:nvSpPr>
          <p:spPr>
            <a:xfrm>
              <a:off x="6333622" y="4765548"/>
              <a:ext cx="504825" cy="106680"/>
            </a:xfrm>
            <a:custGeom>
              <a:avLst/>
              <a:gdLst/>
              <a:ahLst/>
              <a:cxnLst/>
              <a:rect l="l" t="t" r="r" b="b"/>
              <a:pathLst>
                <a:path w="504825" h="106679">
                  <a:moveTo>
                    <a:pt x="217424" y="41656"/>
                  </a:moveTo>
                  <a:lnTo>
                    <a:pt x="213360" y="42672"/>
                  </a:lnTo>
                  <a:lnTo>
                    <a:pt x="48768" y="42672"/>
                  </a:lnTo>
                  <a:lnTo>
                    <a:pt x="47244" y="44196"/>
                  </a:lnTo>
                  <a:lnTo>
                    <a:pt x="45720" y="44196"/>
                  </a:lnTo>
                  <a:lnTo>
                    <a:pt x="38100" y="47244"/>
                  </a:lnTo>
                  <a:lnTo>
                    <a:pt x="35052" y="47244"/>
                  </a:lnTo>
                  <a:lnTo>
                    <a:pt x="35052" y="48768"/>
                  </a:lnTo>
                  <a:lnTo>
                    <a:pt x="27432" y="51816"/>
                  </a:lnTo>
                  <a:lnTo>
                    <a:pt x="27432" y="53340"/>
                  </a:lnTo>
                  <a:lnTo>
                    <a:pt x="25908" y="53340"/>
                  </a:lnTo>
                  <a:lnTo>
                    <a:pt x="24384" y="54864"/>
                  </a:lnTo>
                  <a:lnTo>
                    <a:pt x="18288" y="59436"/>
                  </a:lnTo>
                  <a:lnTo>
                    <a:pt x="18288" y="60960"/>
                  </a:lnTo>
                  <a:lnTo>
                    <a:pt x="16764" y="60960"/>
                  </a:lnTo>
                  <a:lnTo>
                    <a:pt x="16764" y="62484"/>
                  </a:lnTo>
                  <a:lnTo>
                    <a:pt x="10668" y="68580"/>
                  </a:lnTo>
                  <a:lnTo>
                    <a:pt x="10668" y="70104"/>
                  </a:lnTo>
                  <a:lnTo>
                    <a:pt x="9144" y="71628"/>
                  </a:lnTo>
                  <a:lnTo>
                    <a:pt x="6096" y="79248"/>
                  </a:lnTo>
                  <a:lnTo>
                    <a:pt x="4572" y="80772"/>
                  </a:lnTo>
                  <a:lnTo>
                    <a:pt x="4572" y="82296"/>
                  </a:lnTo>
                  <a:lnTo>
                    <a:pt x="1524" y="89916"/>
                  </a:lnTo>
                  <a:lnTo>
                    <a:pt x="1524" y="94488"/>
                  </a:lnTo>
                  <a:lnTo>
                    <a:pt x="0" y="103632"/>
                  </a:lnTo>
                  <a:lnTo>
                    <a:pt x="42672" y="106680"/>
                  </a:lnTo>
                  <a:lnTo>
                    <a:pt x="42672" y="102108"/>
                  </a:lnTo>
                  <a:lnTo>
                    <a:pt x="44196" y="94488"/>
                  </a:lnTo>
                  <a:lnTo>
                    <a:pt x="47244" y="91440"/>
                  </a:lnTo>
                  <a:lnTo>
                    <a:pt x="48768" y="89408"/>
                  </a:lnTo>
                  <a:lnTo>
                    <a:pt x="48768" y="88392"/>
                  </a:lnTo>
                  <a:lnTo>
                    <a:pt x="51816" y="85344"/>
                  </a:lnTo>
                  <a:lnTo>
                    <a:pt x="51816" y="86563"/>
                  </a:lnTo>
                  <a:lnTo>
                    <a:pt x="56388" y="83820"/>
                  </a:lnTo>
                  <a:lnTo>
                    <a:pt x="56388" y="84836"/>
                  </a:lnTo>
                  <a:lnTo>
                    <a:pt x="59436" y="83820"/>
                  </a:lnTo>
                  <a:lnTo>
                    <a:pt x="59436" y="84429"/>
                  </a:lnTo>
                  <a:lnTo>
                    <a:pt x="62484" y="83820"/>
                  </a:lnTo>
                  <a:lnTo>
                    <a:pt x="213360" y="83820"/>
                  </a:lnTo>
                  <a:lnTo>
                    <a:pt x="214884" y="83602"/>
                  </a:lnTo>
                  <a:lnTo>
                    <a:pt x="214884" y="42672"/>
                  </a:lnTo>
                  <a:lnTo>
                    <a:pt x="217424" y="41656"/>
                  </a:lnTo>
                  <a:close/>
                </a:path>
                <a:path w="504825" h="106679">
                  <a:moveTo>
                    <a:pt x="47244" y="91440"/>
                  </a:moveTo>
                  <a:lnTo>
                    <a:pt x="44196" y="94488"/>
                  </a:lnTo>
                  <a:lnTo>
                    <a:pt x="44196" y="97536"/>
                  </a:lnTo>
                  <a:lnTo>
                    <a:pt x="47244" y="91440"/>
                  </a:lnTo>
                  <a:close/>
                </a:path>
                <a:path w="504825" h="106679">
                  <a:moveTo>
                    <a:pt x="51816" y="85344"/>
                  </a:moveTo>
                  <a:lnTo>
                    <a:pt x="48768" y="88392"/>
                  </a:lnTo>
                  <a:lnTo>
                    <a:pt x="50153" y="87560"/>
                  </a:lnTo>
                  <a:lnTo>
                    <a:pt x="50292" y="87477"/>
                  </a:lnTo>
                  <a:lnTo>
                    <a:pt x="51816" y="85344"/>
                  </a:lnTo>
                  <a:close/>
                </a:path>
                <a:path w="504825" h="106679">
                  <a:moveTo>
                    <a:pt x="50153" y="87560"/>
                  </a:moveTo>
                  <a:lnTo>
                    <a:pt x="48768" y="88392"/>
                  </a:lnTo>
                  <a:lnTo>
                    <a:pt x="48768" y="89408"/>
                  </a:lnTo>
                  <a:lnTo>
                    <a:pt x="50153" y="87560"/>
                  </a:lnTo>
                  <a:close/>
                </a:path>
                <a:path w="504825" h="106679">
                  <a:moveTo>
                    <a:pt x="51816" y="86563"/>
                  </a:moveTo>
                  <a:lnTo>
                    <a:pt x="51816" y="85344"/>
                  </a:lnTo>
                  <a:lnTo>
                    <a:pt x="50292" y="87376"/>
                  </a:lnTo>
                  <a:lnTo>
                    <a:pt x="51816" y="86563"/>
                  </a:lnTo>
                  <a:close/>
                </a:path>
                <a:path w="504825" h="106679">
                  <a:moveTo>
                    <a:pt x="56388" y="84836"/>
                  </a:moveTo>
                  <a:lnTo>
                    <a:pt x="56388" y="83820"/>
                  </a:lnTo>
                  <a:lnTo>
                    <a:pt x="51816" y="86868"/>
                  </a:lnTo>
                  <a:lnTo>
                    <a:pt x="54864" y="85648"/>
                  </a:lnTo>
                  <a:lnTo>
                    <a:pt x="54864" y="85344"/>
                  </a:lnTo>
                  <a:lnTo>
                    <a:pt x="56388" y="84836"/>
                  </a:lnTo>
                  <a:close/>
                </a:path>
                <a:path w="504825" h="106679">
                  <a:moveTo>
                    <a:pt x="59436" y="83820"/>
                  </a:moveTo>
                  <a:lnTo>
                    <a:pt x="54864" y="85344"/>
                  </a:lnTo>
                  <a:lnTo>
                    <a:pt x="56388" y="85039"/>
                  </a:lnTo>
                  <a:lnTo>
                    <a:pt x="59436" y="83820"/>
                  </a:lnTo>
                  <a:close/>
                </a:path>
                <a:path w="504825" h="106679">
                  <a:moveTo>
                    <a:pt x="56388" y="85039"/>
                  </a:moveTo>
                  <a:lnTo>
                    <a:pt x="54864" y="85344"/>
                  </a:lnTo>
                  <a:lnTo>
                    <a:pt x="54864" y="85648"/>
                  </a:lnTo>
                  <a:lnTo>
                    <a:pt x="56388" y="85039"/>
                  </a:lnTo>
                  <a:close/>
                </a:path>
                <a:path w="504825" h="106679">
                  <a:moveTo>
                    <a:pt x="59436" y="84429"/>
                  </a:moveTo>
                  <a:lnTo>
                    <a:pt x="59436" y="83820"/>
                  </a:lnTo>
                  <a:lnTo>
                    <a:pt x="56388" y="85039"/>
                  </a:lnTo>
                  <a:lnTo>
                    <a:pt x="59436" y="84429"/>
                  </a:lnTo>
                  <a:close/>
                </a:path>
                <a:path w="504825" h="106679">
                  <a:moveTo>
                    <a:pt x="222504" y="82513"/>
                  </a:moveTo>
                  <a:lnTo>
                    <a:pt x="222504" y="39624"/>
                  </a:lnTo>
                  <a:lnTo>
                    <a:pt x="214884" y="42672"/>
                  </a:lnTo>
                  <a:lnTo>
                    <a:pt x="219456" y="41148"/>
                  </a:lnTo>
                  <a:lnTo>
                    <a:pt x="219456" y="82949"/>
                  </a:lnTo>
                  <a:lnTo>
                    <a:pt x="222504" y="82513"/>
                  </a:lnTo>
                  <a:close/>
                </a:path>
                <a:path w="504825" h="106679">
                  <a:moveTo>
                    <a:pt x="219456" y="82949"/>
                  </a:moveTo>
                  <a:lnTo>
                    <a:pt x="219456" y="41148"/>
                  </a:lnTo>
                  <a:lnTo>
                    <a:pt x="214884" y="42672"/>
                  </a:lnTo>
                  <a:lnTo>
                    <a:pt x="214884" y="83602"/>
                  </a:lnTo>
                  <a:lnTo>
                    <a:pt x="219456" y="82949"/>
                  </a:lnTo>
                  <a:close/>
                </a:path>
                <a:path w="504825" h="106679">
                  <a:moveTo>
                    <a:pt x="225552" y="82296"/>
                  </a:moveTo>
                  <a:lnTo>
                    <a:pt x="225552" y="38100"/>
                  </a:lnTo>
                  <a:lnTo>
                    <a:pt x="219456" y="40538"/>
                  </a:lnTo>
                  <a:lnTo>
                    <a:pt x="220980" y="40132"/>
                  </a:lnTo>
                  <a:lnTo>
                    <a:pt x="222504" y="39624"/>
                  </a:lnTo>
                  <a:lnTo>
                    <a:pt x="222504" y="82513"/>
                  </a:lnTo>
                  <a:lnTo>
                    <a:pt x="224028" y="82296"/>
                  </a:lnTo>
                  <a:lnTo>
                    <a:pt x="225552" y="82296"/>
                  </a:lnTo>
                  <a:close/>
                </a:path>
                <a:path w="504825" h="106679">
                  <a:moveTo>
                    <a:pt x="225334" y="36358"/>
                  </a:moveTo>
                  <a:lnTo>
                    <a:pt x="220980" y="39624"/>
                  </a:lnTo>
                  <a:lnTo>
                    <a:pt x="224028" y="38608"/>
                  </a:lnTo>
                  <a:lnTo>
                    <a:pt x="224028" y="38100"/>
                  </a:lnTo>
                  <a:lnTo>
                    <a:pt x="225334" y="36358"/>
                  </a:lnTo>
                  <a:close/>
                </a:path>
                <a:path w="504825" h="106679">
                  <a:moveTo>
                    <a:pt x="227076" y="35052"/>
                  </a:moveTo>
                  <a:lnTo>
                    <a:pt x="225552" y="36068"/>
                  </a:lnTo>
                  <a:lnTo>
                    <a:pt x="224028" y="38100"/>
                  </a:lnTo>
                  <a:lnTo>
                    <a:pt x="227076" y="35052"/>
                  </a:lnTo>
                  <a:close/>
                </a:path>
                <a:path w="504825" h="106679">
                  <a:moveTo>
                    <a:pt x="287528" y="41656"/>
                  </a:moveTo>
                  <a:lnTo>
                    <a:pt x="280416" y="38100"/>
                  </a:lnTo>
                  <a:lnTo>
                    <a:pt x="277368" y="35052"/>
                  </a:lnTo>
                  <a:lnTo>
                    <a:pt x="275844" y="32004"/>
                  </a:lnTo>
                  <a:lnTo>
                    <a:pt x="272796" y="22860"/>
                  </a:lnTo>
                  <a:lnTo>
                    <a:pt x="231648" y="22860"/>
                  </a:lnTo>
                  <a:lnTo>
                    <a:pt x="228600" y="32004"/>
                  </a:lnTo>
                  <a:lnTo>
                    <a:pt x="227076" y="35052"/>
                  </a:lnTo>
                  <a:lnTo>
                    <a:pt x="224028" y="38100"/>
                  </a:lnTo>
                  <a:lnTo>
                    <a:pt x="224028" y="38608"/>
                  </a:lnTo>
                  <a:lnTo>
                    <a:pt x="225334" y="38172"/>
                  </a:lnTo>
                  <a:lnTo>
                    <a:pt x="225552" y="38100"/>
                  </a:lnTo>
                  <a:lnTo>
                    <a:pt x="225552" y="82296"/>
                  </a:lnTo>
                  <a:lnTo>
                    <a:pt x="228600" y="82296"/>
                  </a:lnTo>
                  <a:lnTo>
                    <a:pt x="231648" y="81076"/>
                  </a:lnTo>
                  <a:lnTo>
                    <a:pt x="231648" y="32004"/>
                  </a:lnTo>
                  <a:lnTo>
                    <a:pt x="233172" y="32004"/>
                  </a:lnTo>
                  <a:lnTo>
                    <a:pt x="233172" y="35052"/>
                  </a:lnTo>
                  <a:lnTo>
                    <a:pt x="234696" y="42672"/>
                  </a:lnTo>
                  <a:lnTo>
                    <a:pt x="236220" y="44196"/>
                  </a:lnTo>
                  <a:lnTo>
                    <a:pt x="236220" y="47244"/>
                  </a:lnTo>
                  <a:lnTo>
                    <a:pt x="240792" y="53340"/>
                  </a:lnTo>
                  <a:lnTo>
                    <a:pt x="240792" y="56388"/>
                  </a:lnTo>
                  <a:lnTo>
                    <a:pt x="242316" y="56388"/>
                  </a:lnTo>
                  <a:lnTo>
                    <a:pt x="246888" y="62484"/>
                  </a:lnTo>
                  <a:lnTo>
                    <a:pt x="248412" y="64008"/>
                  </a:lnTo>
                  <a:lnTo>
                    <a:pt x="248412" y="65532"/>
                  </a:lnTo>
                  <a:lnTo>
                    <a:pt x="249936" y="67056"/>
                  </a:lnTo>
                  <a:lnTo>
                    <a:pt x="252548" y="69015"/>
                  </a:lnTo>
                  <a:lnTo>
                    <a:pt x="257556" y="64008"/>
                  </a:lnTo>
                  <a:lnTo>
                    <a:pt x="257556" y="62484"/>
                  </a:lnTo>
                  <a:lnTo>
                    <a:pt x="262128" y="56388"/>
                  </a:lnTo>
                  <a:lnTo>
                    <a:pt x="263652" y="56388"/>
                  </a:lnTo>
                  <a:lnTo>
                    <a:pt x="263652" y="54864"/>
                  </a:lnTo>
                  <a:lnTo>
                    <a:pt x="265176" y="53340"/>
                  </a:lnTo>
                  <a:lnTo>
                    <a:pt x="268224" y="47244"/>
                  </a:lnTo>
                  <a:lnTo>
                    <a:pt x="268224" y="45720"/>
                  </a:lnTo>
                  <a:lnTo>
                    <a:pt x="269748" y="44196"/>
                  </a:lnTo>
                  <a:lnTo>
                    <a:pt x="269748" y="42672"/>
                  </a:lnTo>
                  <a:lnTo>
                    <a:pt x="271200" y="35409"/>
                  </a:lnTo>
                  <a:lnTo>
                    <a:pt x="271200" y="35123"/>
                  </a:lnTo>
                  <a:lnTo>
                    <a:pt x="272796" y="33528"/>
                  </a:lnTo>
                  <a:lnTo>
                    <a:pt x="272796" y="80772"/>
                  </a:lnTo>
                  <a:lnTo>
                    <a:pt x="275844" y="82296"/>
                  </a:lnTo>
                  <a:lnTo>
                    <a:pt x="280416" y="82296"/>
                  </a:lnTo>
                  <a:lnTo>
                    <a:pt x="284988" y="83210"/>
                  </a:lnTo>
                  <a:lnTo>
                    <a:pt x="284988" y="41148"/>
                  </a:lnTo>
                  <a:lnTo>
                    <a:pt x="287528" y="41656"/>
                  </a:lnTo>
                  <a:close/>
                </a:path>
                <a:path w="504825" h="106679">
                  <a:moveTo>
                    <a:pt x="227946" y="32874"/>
                  </a:moveTo>
                  <a:lnTo>
                    <a:pt x="225552" y="36068"/>
                  </a:lnTo>
                  <a:lnTo>
                    <a:pt x="227076" y="35052"/>
                  </a:lnTo>
                  <a:lnTo>
                    <a:pt x="227946" y="32874"/>
                  </a:lnTo>
                  <a:close/>
                </a:path>
                <a:path w="504825" h="106679">
                  <a:moveTo>
                    <a:pt x="228600" y="32004"/>
                  </a:moveTo>
                  <a:lnTo>
                    <a:pt x="227946" y="32874"/>
                  </a:lnTo>
                  <a:lnTo>
                    <a:pt x="227076" y="35052"/>
                  </a:lnTo>
                  <a:lnTo>
                    <a:pt x="228600" y="32004"/>
                  </a:lnTo>
                  <a:close/>
                </a:path>
                <a:path w="504825" h="106679">
                  <a:moveTo>
                    <a:pt x="230124" y="27432"/>
                  </a:moveTo>
                  <a:lnTo>
                    <a:pt x="227946" y="32874"/>
                  </a:lnTo>
                  <a:lnTo>
                    <a:pt x="228600" y="32004"/>
                  </a:lnTo>
                  <a:lnTo>
                    <a:pt x="230124" y="27432"/>
                  </a:lnTo>
                  <a:close/>
                </a:path>
                <a:path w="504825" h="106679">
                  <a:moveTo>
                    <a:pt x="274320" y="27432"/>
                  </a:moveTo>
                  <a:lnTo>
                    <a:pt x="271200" y="11572"/>
                  </a:lnTo>
                  <a:lnTo>
                    <a:pt x="266890" y="5334"/>
                  </a:lnTo>
                  <a:lnTo>
                    <a:pt x="260580" y="1381"/>
                  </a:lnTo>
                  <a:lnTo>
                    <a:pt x="252984" y="0"/>
                  </a:lnTo>
                  <a:lnTo>
                    <a:pt x="245364" y="1381"/>
                  </a:lnTo>
                  <a:lnTo>
                    <a:pt x="238887" y="5334"/>
                  </a:lnTo>
                  <a:lnTo>
                    <a:pt x="234124" y="11572"/>
                  </a:lnTo>
                  <a:lnTo>
                    <a:pt x="231648" y="19812"/>
                  </a:lnTo>
                  <a:lnTo>
                    <a:pt x="230124" y="27432"/>
                  </a:lnTo>
                  <a:lnTo>
                    <a:pt x="231648" y="22860"/>
                  </a:lnTo>
                  <a:lnTo>
                    <a:pt x="272796" y="22860"/>
                  </a:lnTo>
                  <a:lnTo>
                    <a:pt x="274320" y="27432"/>
                  </a:lnTo>
                  <a:close/>
                </a:path>
                <a:path w="504825" h="106679">
                  <a:moveTo>
                    <a:pt x="252548" y="69015"/>
                  </a:moveTo>
                  <a:lnTo>
                    <a:pt x="249936" y="67056"/>
                  </a:lnTo>
                  <a:lnTo>
                    <a:pt x="248412" y="65532"/>
                  </a:lnTo>
                  <a:lnTo>
                    <a:pt x="248412" y="64008"/>
                  </a:lnTo>
                  <a:lnTo>
                    <a:pt x="246888" y="62484"/>
                  </a:lnTo>
                  <a:lnTo>
                    <a:pt x="242316" y="56388"/>
                  </a:lnTo>
                  <a:lnTo>
                    <a:pt x="240792" y="56388"/>
                  </a:lnTo>
                  <a:lnTo>
                    <a:pt x="240792" y="53340"/>
                  </a:lnTo>
                  <a:lnTo>
                    <a:pt x="236220" y="47244"/>
                  </a:lnTo>
                  <a:lnTo>
                    <a:pt x="236220" y="44196"/>
                  </a:lnTo>
                  <a:lnTo>
                    <a:pt x="234696" y="42672"/>
                  </a:lnTo>
                  <a:lnTo>
                    <a:pt x="233172" y="35052"/>
                  </a:lnTo>
                  <a:lnTo>
                    <a:pt x="233172" y="32004"/>
                  </a:lnTo>
                  <a:lnTo>
                    <a:pt x="231648" y="32004"/>
                  </a:lnTo>
                  <a:lnTo>
                    <a:pt x="231648" y="81076"/>
                  </a:lnTo>
                  <a:lnTo>
                    <a:pt x="236220" y="79248"/>
                  </a:lnTo>
                  <a:lnTo>
                    <a:pt x="237744" y="79248"/>
                  </a:lnTo>
                  <a:lnTo>
                    <a:pt x="239268" y="77724"/>
                  </a:lnTo>
                  <a:lnTo>
                    <a:pt x="245364" y="74676"/>
                  </a:lnTo>
                  <a:lnTo>
                    <a:pt x="246888" y="73152"/>
                  </a:lnTo>
                  <a:lnTo>
                    <a:pt x="248412" y="73152"/>
                  </a:lnTo>
                  <a:lnTo>
                    <a:pt x="252548" y="69015"/>
                  </a:lnTo>
                  <a:close/>
                </a:path>
                <a:path w="504825" h="106679">
                  <a:moveTo>
                    <a:pt x="272796" y="80772"/>
                  </a:moveTo>
                  <a:lnTo>
                    <a:pt x="272796" y="33528"/>
                  </a:lnTo>
                  <a:lnTo>
                    <a:pt x="271200" y="35123"/>
                  </a:lnTo>
                  <a:lnTo>
                    <a:pt x="271200" y="35409"/>
                  </a:lnTo>
                  <a:lnTo>
                    <a:pt x="269748" y="42672"/>
                  </a:lnTo>
                  <a:lnTo>
                    <a:pt x="269748" y="44196"/>
                  </a:lnTo>
                  <a:lnTo>
                    <a:pt x="268224" y="45720"/>
                  </a:lnTo>
                  <a:lnTo>
                    <a:pt x="268224" y="47244"/>
                  </a:lnTo>
                  <a:lnTo>
                    <a:pt x="265176" y="53340"/>
                  </a:lnTo>
                  <a:lnTo>
                    <a:pt x="263652" y="54864"/>
                  </a:lnTo>
                  <a:lnTo>
                    <a:pt x="263652" y="56388"/>
                  </a:lnTo>
                  <a:lnTo>
                    <a:pt x="262128" y="56388"/>
                  </a:lnTo>
                  <a:lnTo>
                    <a:pt x="257556" y="62484"/>
                  </a:lnTo>
                  <a:lnTo>
                    <a:pt x="257556" y="64008"/>
                  </a:lnTo>
                  <a:lnTo>
                    <a:pt x="252548" y="69015"/>
                  </a:lnTo>
                  <a:lnTo>
                    <a:pt x="256032" y="71628"/>
                  </a:lnTo>
                  <a:lnTo>
                    <a:pt x="256032" y="73152"/>
                  </a:lnTo>
                  <a:lnTo>
                    <a:pt x="257556" y="73152"/>
                  </a:lnTo>
                  <a:lnTo>
                    <a:pt x="259080" y="74676"/>
                  </a:lnTo>
                  <a:lnTo>
                    <a:pt x="265176" y="77724"/>
                  </a:lnTo>
                  <a:lnTo>
                    <a:pt x="266700" y="79248"/>
                  </a:lnTo>
                  <a:lnTo>
                    <a:pt x="269748" y="79248"/>
                  </a:lnTo>
                  <a:lnTo>
                    <a:pt x="272796" y="80772"/>
                  </a:lnTo>
                  <a:close/>
                </a:path>
                <a:path w="504825" h="106679">
                  <a:moveTo>
                    <a:pt x="276497" y="32874"/>
                  </a:moveTo>
                  <a:lnTo>
                    <a:pt x="274320" y="27432"/>
                  </a:lnTo>
                  <a:lnTo>
                    <a:pt x="275844" y="32004"/>
                  </a:lnTo>
                  <a:lnTo>
                    <a:pt x="276497" y="32874"/>
                  </a:lnTo>
                  <a:close/>
                </a:path>
                <a:path w="504825" h="106679">
                  <a:moveTo>
                    <a:pt x="277368" y="35052"/>
                  </a:moveTo>
                  <a:lnTo>
                    <a:pt x="276497" y="32874"/>
                  </a:lnTo>
                  <a:lnTo>
                    <a:pt x="275844" y="32004"/>
                  </a:lnTo>
                  <a:lnTo>
                    <a:pt x="277368" y="35052"/>
                  </a:lnTo>
                  <a:close/>
                </a:path>
                <a:path w="504825" h="106679">
                  <a:moveTo>
                    <a:pt x="279109" y="36358"/>
                  </a:moveTo>
                  <a:lnTo>
                    <a:pt x="276497" y="32874"/>
                  </a:lnTo>
                  <a:lnTo>
                    <a:pt x="277368" y="35052"/>
                  </a:lnTo>
                  <a:lnTo>
                    <a:pt x="279109" y="36358"/>
                  </a:lnTo>
                  <a:close/>
                </a:path>
                <a:path w="504825" h="106679">
                  <a:moveTo>
                    <a:pt x="280416" y="38100"/>
                  </a:moveTo>
                  <a:lnTo>
                    <a:pt x="279109" y="36358"/>
                  </a:lnTo>
                  <a:lnTo>
                    <a:pt x="277368" y="35052"/>
                  </a:lnTo>
                  <a:lnTo>
                    <a:pt x="280416" y="38100"/>
                  </a:lnTo>
                  <a:close/>
                </a:path>
                <a:path w="504825" h="106679">
                  <a:moveTo>
                    <a:pt x="283464" y="39624"/>
                  </a:moveTo>
                  <a:lnTo>
                    <a:pt x="279109" y="36358"/>
                  </a:lnTo>
                  <a:lnTo>
                    <a:pt x="280416" y="38100"/>
                  </a:lnTo>
                  <a:lnTo>
                    <a:pt x="283464" y="39624"/>
                  </a:lnTo>
                  <a:close/>
                </a:path>
                <a:path w="504825" h="106679">
                  <a:moveTo>
                    <a:pt x="289560" y="42672"/>
                  </a:moveTo>
                  <a:lnTo>
                    <a:pt x="287528" y="41656"/>
                  </a:lnTo>
                  <a:lnTo>
                    <a:pt x="284988" y="41148"/>
                  </a:lnTo>
                  <a:lnTo>
                    <a:pt x="289560" y="42672"/>
                  </a:lnTo>
                  <a:close/>
                </a:path>
                <a:path w="504825" h="106679">
                  <a:moveTo>
                    <a:pt x="289560" y="83820"/>
                  </a:moveTo>
                  <a:lnTo>
                    <a:pt x="289560" y="42672"/>
                  </a:lnTo>
                  <a:lnTo>
                    <a:pt x="284988" y="41148"/>
                  </a:lnTo>
                  <a:lnTo>
                    <a:pt x="284988" y="83210"/>
                  </a:lnTo>
                  <a:lnTo>
                    <a:pt x="287528" y="83718"/>
                  </a:lnTo>
                  <a:lnTo>
                    <a:pt x="289560" y="83820"/>
                  </a:lnTo>
                  <a:close/>
                </a:path>
                <a:path w="504825" h="106679">
                  <a:moveTo>
                    <a:pt x="504444" y="103632"/>
                  </a:moveTo>
                  <a:lnTo>
                    <a:pt x="502920" y="94488"/>
                  </a:lnTo>
                  <a:lnTo>
                    <a:pt x="502920" y="89916"/>
                  </a:lnTo>
                  <a:lnTo>
                    <a:pt x="499872" y="82296"/>
                  </a:lnTo>
                  <a:lnTo>
                    <a:pt x="499872" y="79248"/>
                  </a:lnTo>
                  <a:lnTo>
                    <a:pt x="495300" y="71628"/>
                  </a:lnTo>
                  <a:lnTo>
                    <a:pt x="493776" y="70104"/>
                  </a:lnTo>
                  <a:lnTo>
                    <a:pt x="493776" y="68580"/>
                  </a:lnTo>
                  <a:lnTo>
                    <a:pt x="489204" y="62484"/>
                  </a:lnTo>
                  <a:lnTo>
                    <a:pt x="486156" y="59436"/>
                  </a:lnTo>
                  <a:lnTo>
                    <a:pt x="480060" y="54864"/>
                  </a:lnTo>
                  <a:lnTo>
                    <a:pt x="480060" y="53340"/>
                  </a:lnTo>
                  <a:lnTo>
                    <a:pt x="478536" y="53340"/>
                  </a:lnTo>
                  <a:lnTo>
                    <a:pt x="477012" y="51816"/>
                  </a:lnTo>
                  <a:lnTo>
                    <a:pt x="470916" y="48768"/>
                  </a:lnTo>
                  <a:lnTo>
                    <a:pt x="469392" y="47244"/>
                  </a:lnTo>
                  <a:lnTo>
                    <a:pt x="466344" y="47244"/>
                  </a:lnTo>
                  <a:lnTo>
                    <a:pt x="458724" y="44196"/>
                  </a:lnTo>
                  <a:lnTo>
                    <a:pt x="457200" y="44196"/>
                  </a:lnTo>
                  <a:lnTo>
                    <a:pt x="455676" y="42672"/>
                  </a:lnTo>
                  <a:lnTo>
                    <a:pt x="292608" y="42672"/>
                  </a:lnTo>
                  <a:lnTo>
                    <a:pt x="288036" y="41757"/>
                  </a:lnTo>
                  <a:lnTo>
                    <a:pt x="287528" y="41656"/>
                  </a:lnTo>
                  <a:lnTo>
                    <a:pt x="289560" y="42672"/>
                  </a:lnTo>
                  <a:lnTo>
                    <a:pt x="289560" y="83820"/>
                  </a:lnTo>
                  <a:lnTo>
                    <a:pt x="445008" y="83820"/>
                  </a:lnTo>
                  <a:lnTo>
                    <a:pt x="446532" y="84328"/>
                  </a:lnTo>
                  <a:lnTo>
                    <a:pt x="446532" y="83820"/>
                  </a:lnTo>
                  <a:lnTo>
                    <a:pt x="449580" y="85344"/>
                  </a:lnTo>
                  <a:lnTo>
                    <a:pt x="449580" y="83820"/>
                  </a:lnTo>
                  <a:lnTo>
                    <a:pt x="452628" y="86106"/>
                  </a:lnTo>
                  <a:lnTo>
                    <a:pt x="452628" y="85344"/>
                  </a:lnTo>
                  <a:lnTo>
                    <a:pt x="458724" y="91440"/>
                  </a:lnTo>
                  <a:lnTo>
                    <a:pt x="458724" y="92456"/>
                  </a:lnTo>
                  <a:lnTo>
                    <a:pt x="460248" y="94488"/>
                  </a:lnTo>
                  <a:lnTo>
                    <a:pt x="461772" y="97536"/>
                  </a:lnTo>
                  <a:lnTo>
                    <a:pt x="461772" y="106680"/>
                  </a:lnTo>
                  <a:lnTo>
                    <a:pt x="502920" y="103740"/>
                  </a:lnTo>
                  <a:lnTo>
                    <a:pt x="504444" y="103632"/>
                  </a:lnTo>
                  <a:close/>
                </a:path>
                <a:path w="504825" h="106679">
                  <a:moveTo>
                    <a:pt x="449580" y="85344"/>
                  </a:moveTo>
                  <a:lnTo>
                    <a:pt x="446532" y="83820"/>
                  </a:lnTo>
                  <a:lnTo>
                    <a:pt x="446532" y="84328"/>
                  </a:lnTo>
                  <a:lnTo>
                    <a:pt x="449580" y="85344"/>
                  </a:lnTo>
                  <a:close/>
                </a:path>
                <a:path w="504825" h="106679">
                  <a:moveTo>
                    <a:pt x="452628" y="86868"/>
                  </a:moveTo>
                  <a:lnTo>
                    <a:pt x="449580" y="83820"/>
                  </a:lnTo>
                  <a:lnTo>
                    <a:pt x="449580" y="85344"/>
                  </a:lnTo>
                  <a:lnTo>
                    <a:pt x="452628" y="86868"/>
                  </a:lnTo>
                  <a:close/>
                </a:path>
                <a:path w="504825" h="106679">
                  <a:moveTo>
                    <a:pt x="455676" y="88392"/>
                  </a:moveTo>
                  <a:lnTo>
                    <a:pt x="452628" y="85344"/>
                  </a:lnTo>
                  <a:lnTo>
                    <a:pt x="452628" y="86106"/>
                  </a:lnTo>
                  <a:lnTo>
                    <a:pt x="455676" y="88392"/>
                  </a:lnTo>
                  <a:close/>
                </a:path>
                <a:path w="504825" h="106679">
                  <a:moveTo>
                    <a:pt x="458724" y="92456"/>
                  </a:moveTo>
                  <a:lnTo>
                    <a:pt x="458724" y="91440"/>
                  </a:lnTo>
                  <a:lnTo>
                    <a:pt x="455676" y="88392"/>
                  </a:lnTo>
                  <a:lnTo>
                    <a:pt x="458724" y="92456"/>
                  </a:lnTo>
                  <a:close/>
                </a:path>
                <a:path w="504825" h="106679">
                  <a:moveTo>
                    <a:pt x="460525" y="95873"/>
                  </a:moveTo>
                  <a:lnTo>
                    <a:pt x="460248" y="94488"/>
                  </a:lnTo>
                  <a:lnTo>
                    <a:pt x="457200" y="91440"/>
                  </a:lnTo>
                  <a:lnTo>
                    <a:pt x="460525" y="95873"/>
                  </a:lnTo>
                  <a:close/>
                </a:path>
                <a:path w="504825" h="106679">
                  <a:moveTo>
                    <a:pt x="461772" y="97536"/>
                  </a:moveTo>
                  <a:lnTo>
                    <a:pt x="460248" y="94488"/>
                  </a:lnTo>
                  <a:lnTo>
                    <a:pt x="460525" y="95873"/>
                  </a:lnTo>
                  <a:lnTo>
                    <a:pt x="461772" y="97536"/>
                  </a:lnTo>
                  <a:close/>
                </a:path>
                <a:path w="504825" h="106679">
                  <a:moveTo>
                    <a:pt x="461772" y="102108"/>
                  </a:moveTo>
                  <a:lnTo>
                    <a:pt x="461772" y="97536"/>
                  </a:lnTo>
                  <a:lnTo>
                    <a:pt x="460525" y="95873"/>
                  </a:lnTo>
                  <a:lnTo>
                    <a:pt x="461772" y="102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54957" y="4282440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315467"/>
                  </a:moveTo>
                  <a:lnTo>
                    <a:pt x="315467" y="315467"/>
                  </a:lnTo>
                  <a:lnTo>
                    <a:pt x="315467" y="0"/>
                  </a:lnTo>
                  <a:lnTo>
                    <a:pt x="105155" y="0"/>
                  </a:lnTo>
                  <a:lnTo>
                    <a:pt x="105155" y="315467"/>
                  </a:lnTo>
                  <a:lnTo>
                    <a:pt x="0" y="315467"/>
                  </a:lnTo>
                  <a:lnTo>
                    <a:pt x="210311" y="420623"/>
                  </a:lnTo>
                  <a:lnTo>
                    <a:pt x="420623" y="31546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266561" y="4261116"/>
              <a:ext cx="1074420" cy="1534795"/>
            </a:xfrm>
            <a:custGeom>
              <a:avLst/>
              <a:gdLst/>
              <a:ahLst/>
              <a:cxnLst/>
              <a:rect l="l" t="t" r="r" b="b"/>
              <a:pathLst>
                <a:path w="1074420" h="1534795">
                  <a:moveTo>
                    <a:pt x="597408" y="315468"/>
                  </a:moveTo>
                  <a:lnTo>
                    <a:pt x="425196" y="315468"/>
                  </a:lnTo>
                  <a:lnTo>
                    <a:pt x="425196" y="0"/>
                  </a:lnTo>
                  <a:lnTo>
                    <a:pt x="416648" y="0"/>
                  </a:lnTo>
                  <a:lnTo>
                    <a:pt x="416648" y="358140"/>
                  </a:lnTo>
                  <a:lnTo>
                    <a:pt x="298665" y="417550"/>
                  </a:lnTo>
                  <a:lnTo>
                    <a:pt x="179832" y="358140"/>
                  </a:lnTo>
                  <a:lnTo>
                    <a:pt x="214884" y="358140"/>
                  </a:lnTo>
                  <a:lnTo>
                    <a:pt x="214884" y="42672"/>
                  </a:lnTo>
                  <a:lnTo>
                    <a:pt x="382524" y="42672"/>
                  </a:lnTo>
                  <a:lnTo>
                    <a:pt x="382524" y="358140"/>
                  </a:lnTo>
                  <a:lnTo>
                    <a:pt x="416648" y="358140"/>
                  </a:lnTo>
                  <a:lnTo>
                    <a:pt x="416648" y="0"/>
                  </a:lnTo>
                  <a:lnTo>
                    <a:pt x="172212" y="0"/>
                  </a:lnTo>
                  <a:lnTo>
                    <a:pt x="172212" y="315468"/>
                  </a:lnTo>
                  <a:lnTo>
                    <a:pt x="0" y="315468"/>
                  </a:lnTo>
                  <a:lnTo>
                    <a:pt x="88392" y="359664"/>
                  </a:lnTo>
                  <a:lnTo>
                    <a:pt x="289560" y="460248"/>
                  </a:lnTo>
                  <a:lnTo>
                    <a:pt x="298665" y="464794"/>
                  </a:lnTo>
                  <a:lnTo>
                    <a:pt x="307848" y="460248"/>
                  </a:lnTo>
                  <a:lnTo>
                    <a:pt x="509016" y="359664"/>
                  </a:lnTo>
                  <a:lnTo>
                    <a:pt x="597408" y="315468"/>
                  </a:lnTo>
                  <a:close/>
                </a:path>
                <a:path w="1074420" h="1534795">
                  <a:moveTo>
                    <a:pt x="1074420" y="1524000"/>
                  </a:moveTo>
                  <a:lnTo>
                    <a:pt x="1072896" y="1519428"/>
                  </a:lnTo>
                  <a:lnTo>
                    <a:pt x="1072896" y="1516380"/>
                  </a:lnTo>
                  <a:lnTo>
                    <a:pt x="1068324" y="1508760"/>
                  </a:lnTo>
                  <a:lnTo>
                    <a:pt x="1068324" y="1507236"/>
                  </a:lnTo>
                  <a:lnTo>
                    <a:pt x="1066800" y="1505712"/>
                  </a:lnTo>
                  <a:lnTo>
                    <a:pt x="1066800" y="1504188"/>
                  </a:lnTo>
                  <a:lnTo>
                    <a:pt x="1060704" y="1496568"/>
                  </a:lnTo>
                  <a:lnTo>
                    <a:pt x="1057656" y="1493520"/>
                  </a:lnTo>
                  <a:lnTo>
                    <a:pt x="1050036" y="1487424"/>
                  </a:lnTo>
                  <a:lnTo>
                    <a:pt x="1050036" y="1485900"/>
                  </a:lnTo>
                  <a:lnTo>
                    <a:pt x="1046988" y="1485900"/>
                  </a:lnTo>
                  <a:lnTo>
                    <a:pt x="1039368" y="1479804"/>
                  </a:lnTo>
                  <a:lnTo>
                    <a:pt x="1037844" y="1479804"/>
                  </a:lnTo>
                  <a:lnTo>
                    <a:pt x="1036320" y="1478280"/>
                  </a:lnTo>
                  <a:lnTo>
                    <a:pt x="1034796" y="1478280"/>
                  </a:lnTo>
                  <a:lnTo>
                    <a:pt x="1025652" y="1475232"/>
                  </a:lnTo>
                  <a:lnTo>
                    <a:pt x="1024128" y="1473708"/>
                  </a:lnTo>
                  <a:lnTo>
                    <a:pt x="1022604" y="1473708"/>
                  </a:lnTo>
                  <a:lnTo>
                    <a:pt x="1011936" y="1470660"/>
                  </a:lnTo>
                  <a:lnTo>
                    <a:pt x="758952" y="1470660"/>
                  </a:lnTo>
                  <a:lnTo>
                    <a:pt x="746760" y="1469136"/>
                  </a:lnTo>
                  <a:lnTo>
                    <a:pt x="749808" y="1469136"/>
                  </a:lnTo>
                  <a:lnTo>
                    <a:pt x="737616" y="1467612"/>
                  </a:lnTo>
                  <a:lnTo>
                    <a:pt x="740664" y="1467612"/>
                  </a:lnTo>
                  <a:lnTo>
                    <a:pt x="733044" y="1465072"/>
                  </a:lnTo>
                  <a:lnTo>
                    <a:pt x="725424" y="1459992"/>
                  </a:lnTo>
                  <a:lnTo>
                    <a:pt x="728472" y="1463040"/>
                  </a:lnTo>
                  <a:lnTo>
                    <a:pt x="723201" y="1458810"/>
                  </a:lnTo>
                  <a:lnTo>
                    <a:pt x="719328" y="1452372"/>
                  </a:lnTo>
                  <a:lnTo>
                    <a:pt x="720852" y="1456944"/>
                  </a:lnTo>
                  <a:lnTo>
                    <a:pt x="717804" y="1449324"/>
                  </a:lnTo>
                  <a:lnTo>
                    <a:pt x="719328" y="1452372"/>
                  </a:lnTo>
                  <a:lnTo>
                    <a:pt x="717804" y="1447800"/>
                  </a:lnTo>
                  <a:lnTo>
                    <a:pt x="716203" y="1440192"/>
                  </a:lnTo>
                  <a:lnTo>
                    <a:pt x="711898" y="1433893"/>
                  </a:lnTo>
                  <a:lnTo>
                    <a:pt x="705586" y="1429575"/>
                  </a:lnTo>
                  <a:lnTo>
                    <a:pt x="697992" y="1427988"/>
                  </a:lnTo>
                  <a:lnTo>
                    <a:pt x="689508" y="1429575"/>
                  </a:lnTo>
                  <a:lnTo>
                    <a:pt x="682752" y="1433893"/>
                  </a:lnTo>
                  <a:lnTo>
                    <a:pt x="678180" y="1440332"/>
                  </a:lnTo>
                  <a:lnTo>
                    <a:pt x="678180" y="1440649"/>
                  </a:lnTo>
                  <a:lnTo>
                    <a:pt x="676656" y="1447800"/>
                  </a:lnTo>
                  <a:lnTo>
                    <a:pt x="676656" y="1449324"/>
                  </a:lnTo>
                  <a:lnTo>
                    <a:pt x="674217" y="1455420"/>
                  </a:lnTo>
                  <a:lnTo>
                    <a:pt x="671918" y="1458290"/>
                  </a:lnTo>
                  <a:lnTo>
                    <a:pt x="665988" y="1463040"/>
                  </a:lnTo>
                  <a:lnTo>
                    <a:pt x="669036" y="1459992"/>
                  </a:lnTo>
                  <a:lnTo>
                    <a:pt x="661416" y="1465072"/>
                  </a:lnTo>
                  <a:lnTo>
                    <a:pt x="653796" y="1467612"/>
                  </a:lnTo>
                  <a:lnTo>
                    <a:pt x="656844" y="1467612"/>
                  </a:lnTo>
                  <a:lnTo>
                    <a:pt x="644652" y="1469136"/>
                  </a:lnTo>
                  <a:lnTo>
                    <a:pt x="647700" y="1469136"/>
                  </a:lnTo>
                  <a:lnTo>
                    <a:pt x="638556" y="1470660"/>
                  </a:lnTo>
                  <a:lnTo>
                    <a:pt x="384048" y="1470660"/>
                  </a:lnTo>
                  <a:lnTo>
                    <a:pt x="371856" y="1473708"/>
                  </a:lnTo>
                  <a:lnTo>
                    <a:pt x="370332" y="1473708"/>
                  </a:lnTo>
                  <a:lnTo>
                    <a:pt x="368808" y="1475232"/>
                  </a:lnTo>
                  <a:lnTo>
                    <a:pt x="359664" y="1478280"/>
                  </a:lnTo>
                  <a:lnTo>
                    <a:pt x="358140" y="1478280"/>
                  </a:lnTo>
                  <a:lnTo>
                    <a:pt x="356616" y="1479804"/>
                  </a:lnTo>
                  <a:lnTo>
                    <a:pt x="347472" y="1485900"/>
                  </a:lnTo>
                  <a:lnTo>
                    <a:pt x="345948" y="1485900"/>
                  </a:lnTo>
                  <a:lnTo>
                    <a:pt x="344424" y="1487424"/>
                  </a:lnTo>
                  <a:lnTo>
                    <a:pt x="336804" y="1493520"/>
                  </a:lnTo>
                  <a:lnTo>
                    <a:pt x="333756" y="1496568"/>
                  </a:lnTo>
                  <a:lnTo>
                    <a:pt x="329184" y="1504188"/>
                  </a:lnTo>
                  <a:lnTo>
                    <a:pt x="326136" y="1507236"/>
                  </a:lnTo>
                  <a:lnTo>
                    <a:pt x="326136" y="1508760"/>
                  </a:lnTo>
                  <a:lnTo>
                    <a:pt x="323088" y="1516380"/>
                  </a:lnTo>
                  <a:lnTo>
                    <a:pt x="321564" y="1517904"/>
                  </a:lnTo>
                  <a:lnTo>
                    <a:pt x="321564" y="1519428"/>
                  </a:lnTo>
                  <a:lnTo>
                    <a:pt x="320040" y="1524000"/>
                  </a:lnTo>
                  <a:lnTo>
                    <a:pt x="320040" y="1531620"/>
                  </a:lnTo>
                  <a:lnTo>
                    <a:pt x="356616" y="1534325"/>
                  </a:lnTo>
                  <a:lnTo>
                    <a:pt x="358140" y="1534439"/>
                  </a:lnTo>
                  <a:lnTo>
                    <a:pt x="359664" y="1534553"/>
                  </a:lnTo>
                  <a:lnTo>
                    <a:pt x="361188" y="1534668"/>
                  </a:lnTo>
                  <a:lnTo>
                    <a:pt x="361188" y="1533144"/>
                  </a:lnTo>
                  <a:lnTo>
                    <a:pt x="362712" y="1529334"/>
                  </a:lnTo>
                  <a:lnTo>
                    <a:pt x="364236" y="1525524"/>
                  </a:lnTo>
                  <a:lnTo>
                    <a:pt x="367284" y="1523085"/>
                  </a:lnTo>
                  <a:lnTo>
                    <a:pt x="368808" y="1521866"/>
                  </a:lnTo>
                  <a:lnTo>
                    <a:pt x="371856" y="1519428"/>
                  </a:lnTo>
                  <a:lnTo>
                    <a:pt x="381000" y="1514856"/>
                  </a:lnTo>
                  <a:lnTo>
                    <a:pt x="384048" y="1514094"/>
                  </a:lnTo>
                  <a:lnTo>
                    <a:pt x="393192" y="1511808"/>
                  </a:lnTo>
                  <a:lnTo>
                    <a:pt x="390144" y="1513332"/>
                  </a:lnTo>
                  <a:lnTo>
                    <a:pt x="393192" y="1512887"/>
                  </a:lnTo>
                  <a:lnTo>
                    <a:pt x="400812" y="1511808"/>
                  </a:lnTo>
                  <a:lnTo>
                    <a:pt x="647700" y="1511808"/>
                  </a:lnTo>
                  <a:lnTo>
                    <a:pt x="650748" y="1511808"/>
                  </a:lnTo>
                  <a:lnTo>
                    <a:pt x="652272" y="1510284"/>
                  </a:lnTo>
                  <a:lnTo>
                    <a:pt x="653796" y="1510284"/>
                  </a:lnTo>
                  <a:lnTo>
                    <a:pt x="656844" y="1509903"/>
                  </a:lnTo>
                  <a:lnTo>
                    <a:pt x="659892" y="1509522"/>
                  </a:lnTo>
                  <a:lnTo>
                    <a:pt x="662940" y="1509141"/>
                  </a:lnTo>
                  <a:lnTo>
                    <a:pt x="665988" y="1508760"/>
                  </a:lnTo>
                  <a:lnTo>
                    <a:pt x="665988" y="1507236"/>
                  </a:lnTo>
                  <a:lnTo>
                    <a:pt x="669036" y="1507236"/>
                  </a:lnTo>
                  <a:lnTo>
                    <a:pt x="670560" y="1506728"/>
                  </a:lnTo>
                  <a:lnTo>
                    <a:pt x="678180" y="1504188"/>
                  </a:lnTo>
                  <a:lnTo>
                    <a:pt x="679704" y="1502664"/>
                  </a:lnTo>
                  <a:lnTo>
                    <a:pt x="681228" y="1502664"/>
                  </a:lnTo>
                  <a:lnTo>
                    <a:pt x="690372" y="1496568"/>
                  </a:lnTo>
                  <a:lnTo>
                    <a:pt x="691896" y="1496568"/>
                  </a:lnTo>
                  <a:lnTo>
                    <a:pt x="691896" y="1495044"/>
                  </a:lnTo>
                  <a:lnTo>
                    <a:pt x="693420" y="1495044"/>
                  </a:lnTo>
                  <a:lnTo>
                    <a:pt x="697230" y="1491996"/>
                  </a:lnTo>
                  <a:lnTo>
                    <a:pt x="701040" y="1495044"/>
                  </a:lnTo>
                  <a:lnTo>
                    <a:pt x="702564" y="1495044"/>
                  </a:lnTo>
                  <a:lnTo>
                    <a:pt x="702564" y="1496568"/>
                  </a:lnTo>
                  <a:lnTo>
                    <a:pt x="704088" y="1496568"/>
                  </a:lnTo>
                  <a:lnTo>
                    <a:pt x="713232" y="1502664"/>
                  </a:lnTo>
                  <a:lnTo>
                    <a:pt x="714756" y="1502664"/>
                  </a:lnTo>
                  <a:lnTo>
                    <a:pt x="716203" y="1504111"/>
                  </a:lnTo>
                  <a:lnTo>
                    <a:pt x="717804" y="1504619"/>
                  </a:lnTo>
                  <a:lnTo>
                    <a:pt x="723900" y="1506359"/>
                  </a:lnTo>
                  <a:lnTo>
                    <a:pt x="726948" y="1507236"/>
                  </a:lnTo>
                  <a:lnTo>
                    <a:pt x="728472" y="1507236"/>
                  </a:lnTo>
                  <a:lnTo>
                    <a:pt x="728472" y="1508760"/>
                  </a:lnTo>
                  <a:lnTo>
                    <a:pt x="731520" y="1509141"/>
                  </a:lnTo>
                  <a:lnTo>
                    <a:pt x="734568" y="1509522"/>
                  </a:lnTo>
                  <a:lnTo>
                    <a:pt x="737616" y="1509903"/>
                  </a:lnTo>
                  <a:lnTo>
                    <a:pt x="740664" y="1510284"/>
                  </a:lnTo>
                  <a:lnTo>
                    <a:pt x="742188" y="1510284"/>
                  </a:lnTo>
                  <a:lnTo>
                    <a:pt x="743712" y="1511808"/>
                  </a:lnTo>
                  <a:lnTo>
                    <a:pt x="746760" y="1511808"/>
                  </a:lnTo>
                  <a:lnTo>
                    <a:pt x="995172" y="1511808"/>
                  </a:lnTo>
                  <a:lnTo>
                    <a:pt x="1002792" y="1512887"/>
                  </a:lnTo>
                  <a:lnTo>
                    <a:pt x="1005840" y="1513332"/>
                  </a:lnTo>
                  <a:lnTo>
                    <a:pt x="1002792" y="1511808"/>
                  </a:lnTo>
                  <a:lnTo>
                    <a:pt x="1010412" y="1513979"/>
                  </a:lnTo>
                  <a:lnTo>
                    <a:pt x="1013460" y="1514856"/>
                  </a:lnTo>
                  <a:lnTo>
                    <a:pt x="1010412" y="1513332"/>
                  </a:lnTo>
                  <a:lnTo>
                    <a:pt x="1018032" y="1516595"/>
                  </a:lnTo>
                  <a:lnTo>
                    <a:pt x="1019302" y="1517142"/>
                  </a:lnTo>
                  <a:lnTo>
                    <a:pt x="1021080" y="1518208"/>
                  </a:lnTo>
                  <a:lnTo>
                    <a:pt x="1025652" y="1520952"/>
                  </a:lnTo>
                  <a:lnTo>
                    <a:pt x="1022604" y="1519428"/>
                  </a:lnTo>
                  <a:lnTo>
                    <a:pt x="1025652" y="1521866"/>
                  </a:lnTo>
                  <a:lnTo>
                    <a:pt x="1027176" y="1523085"/>
                  </a:lnTo>
                  <a:lnTo>
                    <a:pt x="1030224" y="1525524"/>
                  </a:lnTo>
                  <a:lnTo>
                    <a:pt x="1031748" y="1529334"/>
                  </a:lnTo>
                  <a:lnTo>
                    <a:pt x="1033272" y="1533144"/>
                  </a:lnTo>
                  <a:lnTo>
                    <a:pt x="1033272" y="1534668"/>
                  </a:lnTo>
                  <a:lnTo>
                    <a:pt x="1072896" y="1531721"/>
                  </a:lnTo>
                  <a:lnTo>
                    <a:pt x="1074420" y="1531620"/>
                  </a:lnTo>
                  <a:lnTo>
                    <a:pt x="1074420" y="15240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775581" y="5205983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315467"/>
                  </a:moveTo>
                  <a:lnTo>
                    <a:pt x="313943" y="315467"/>
                  </a:lnTo>
                  <a:lnTo>
                    <a:pt x="313943" y="0"/>
                  </a:lnTo>
                  <a:lnTo>
                    <a:pt x="103631" y="0"/>
                  </a:lnTo>
                  <a:lnTo>
                    <a:pt x="103631" y="315467"/>
                  </a:lnTo>
                  <a:lnTo>
                    <a:pt x="0" y="315467"/>
                  </a:lnTo>
                  <a:lnTo>
                    <a:pt x="208787" y="420623"/>
                  </a:lnTo>
                  <a:lnTo>
                    <a:pt x="419099" y="31546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85661" y="5184660"/>
              <a:ext cx="597535" cy="1534795"/>
            </a:xfrm>
            <a:custGeom>
              <a:avLst/>
              <a:gdLst/>
              <a:ahLst/>
              <a:cxnLst/>
              <a:rect l="l" t="t" r="r" b="b"/>
              <a:pathLst>
                <a:path w="597534" h="1534795">
                  <a:moveTo>
                    <a:pt x="435864" y="1512951"/>
                  </a:moveTo>
                  <a:lnTo>
                    <a:pt x="435444" y="1512684"/>
                  </a:lnTo>
                  <a:lnTo>
                    <a:pt x="435102" y="1512570"/>
                  </a:lnTo>
                  <a:lnTo>
                    <a:pt x="432816" y="1512112"/>
                  </a:lnTo>
                  <a:lnTo>
                    <a:pt x="434340" y="1512570"/>
                  </a:lnTo>
                  <a:lnTo>
                    <a:pt x="435102" y="1512760"/>
                  </a:lnTo>
                  <a:lnTo>
                    <a:pt x="435444" y="1512836"/>
                  </a:lnTo>
                  <a:lnTo>
                    <a:pt x="435864" y="1512951"/>
                  </a:lnTo>
                  <a:close/>
                </a:path>
                <a:path w="597534" h="1534795">
                  <a:moveTo>
                    <a:pt x="487680" y="1520952"/>
                  </a:moveTo>
                  <a:lnTo>
                    <a:pt x="486156" y="1519428"/>
                  </a:lnTo>
                  <a:lnTo>
                    <a:pt x="484632" y="1511808"/>
                  </a:lnTo>
                  <a:lnTo>
                    <a:pt x="484632" y="1508760"/>
                  </a:lnTo>
                  <a:lnTo>
                    <a:pt x="483108" y="1508760"/>
                  </a:lnTo>
                  <a:lnTo>
                    <a:pt x="480060" y="1501140"/>
                  </a:lnTo>
                  <a:lnTo>
                    <a:pt x="480060" y="1499616"/>
                  </a:lnTo>
                  <a:lnTo>
                    <a:pt x="478536" y="1499616"/>
                  </a:lnTo>
                  <a:lnTo>
                    <a:pt x="478536" y="1498092"/>
                  </a:lnTo>
                  <a:lnTo>
                    <a:pt x="473964" y="1491996"/>
                  </a:lnTo>
                  <a:lnTo>
                    <a:pt x="473964" y="1490472"/>
                  </a:lnTo>
                  <a:lnTo>
                    <a:pt x="472440" y="1488948"/>
                  </a:lnTo>
                  <a:lnTo>
                    <a:pt x="470916" y="1488948"/>
                  </a:lnTo>
                  <a:lnTo>
                    <a:pt x="466344" y="1482852"/>
                  </a:lnTo>
                  <a:lnTo>
                    <a:pt x="464820" y="1482852"/>
                  </a:lnTo>
                  <a:lnTo>
                    <a:pt x="464820" y="1481328"/>
                  </a:lnTo>
                  <a:lnTo>
                    <a:pt x="463296" y="1479804"/>
                  </a:lnTo>
                  <a:lnTo>
                    <a:pt x="457200" y="1476756"/>
                  </a:lnTo>
                  <a:lnTo>
                    <a:pt x="455676" y="1475232"/>
                  </a:lnTo>
                  <a:lnTo>
                    <a:pt x="452628" y="1475232"/>
                  </a:lnTo>
                  <a:lnTo>
                    <a:pt x="446532" y="1472184"/>
                  </a:lnTo>
                  <a:lnTo>
                    <a:pt x="445008" y="1472184"/>
                  </a:lnTo>
                  <a:lnTo>
                    <a:pt x="443484" y="1470660"/>
                  </a:lnTo>
                  <a:lnTo>
                    <a:pt x="294132" y="1470660"/>
                  </a:lnTo>
                  <a:lnTo>
                    <a:pt x="291084" y="1469898"/>
                  </a:lnTo>
                  <a:lnTo>
                    <a:pt x="289560" y="1469136"/>
                  </a:lnTo>
                  <a:lnTo>
                    <a:pt x="289560" y="1470660"/>
                  </a:lnTo>
                  <a:lnTo>
                    <a:pt x="284568" y="1466926"/>
                  </a:lnTo>
                  <a:lnTo>
                    <a:pt x="284988" y="1467612"/>
                  </a:lnTo>
                  <a:lnTo>
                    <a:pt x="284378" y="1466773"/>
                  </a:lnTo>
                  <a:lnTo>
                    <a:pt x="283464" y="1466088"/>
                  </a:lnTo>
                  <a:lnTo>
                    <a:pt x="284378" y="1466697"/>
                  </a:lnTo>
                  <a:lnTo>
                    <a:pt x="283464" y="1465072"/>
                  </a:lnTo>
                  <a:lnTo>
                    <a:pt x="284378" y="1466596"/>
                  </a:lnTo>
                  <a:lnTo>
                    <a:pt x="284988" y="1467104"/>
                  </a:lnTo>
                  <a:lnTo>
                    <a:pt x="288036" y="1469136"/>
                  </a:lnTo>
                  <a:lnTo>
                    <a:pt x="289560" y="1470660"/>
                  </a:lnTo>
                  <a:lnTo>
                    <a:pt x="289560" y="1469136"/>
                  </a:lnTo>
                  <a:lnTo>
                    <a:pt x="286512" y="1467612"/>
                  </a:lnTo>
                  <a:lnTo>
                    <a:pt x="282702" y="1463802"/>
                  </a:lnTo>
                  <a:lnTo>
                    <a:pt x="280416" y="1459992"/>
                  </a:lnTo>
                  <a:lnTo>
                    <a:pt x="281940" y="1464564"/>
                  </a:lnTo>
                  <a:lnTo>
                    <a:pt x="278892" y="1456944"/>
                  </a:lnTo>
                  <a:lnTo>
                    <a:pt x="280416" y="1459992"/>
                  </a:lnTo>
                  <a:lnTo>
                    <a:pt x="278892" y="1452372"/>
                  </a:lnTo>
                  <a:lnTo>
                    <a:pt x="278892" y="1450848"/>
                  </a:lnTo>
                  <a:lnTo>
                    <a:pt x="278892" y="1447800"/>
                  </a:lnTo>
                  <a:lnTo>
                    <a:pt x="276415" y="1440192"/>
                  </a:lnTo>
                  <a:lnTo>
                    <a:pt x="271653" y="1433893"/>
                  </a:lnTo>
                  <a:lnTo>
                    <a:pt x="265176" y="1429575"/>
                  </a:lnTo>
                  <a:lnTo>
                    <a:pt x="257556" y="1427988"/>
                  </a:lnTo>
                  <a:lnTo>
                    <a:pt x="249936" y="1429575"/>
                  </a:lnTo>
                  <a:lnTo>
                    <a:pt x="243459" y="1433893"/>
                  </a:lnTo>
                  <a:lnTo>
                    <a:pt x="238696" y="1440192"/>
                  </a:lnTo>
                  <a:lnTo>
                    <a:pt x="236220" y="1447800"/>
                  </a:lnTo>
                  <a:lnTo>
                    <a:pt x="236220" y="1450848"/>
                  </a:lnTo>
                  <a:lnTo>
                    <a:pt x="236220" y="1452372"/>
                  </a:lnTo>
                  <a:lnTo>
                    <a:pt x="234696" y="1459992"/>
                  </a:lnTo>
                  <a:lnTo>
                    <a:pt x="234696" y="1456944"/>
                  </a:lnTo>
                  <a:lnTo>
                    <a:pt x="232079" y="1463471"/>
                  </a:lnTo>
                  <a:lnTo>
                    <a:pt x="230124" y="1466088"/>
                  </a:lnTo>
                  <a:lnTo>
                    <a:pt x="227076" y="1468374"/>
                  </a:lnTo>
                  <a:lnTo>
                    <a:pt x="227076" y="1468628"/>
                  </a:lnTo>
                  <a:lnTo>
                    <a:pt x="225552" y="1469644"/>
                  </a:lnTo>
                  <a:lnTo>
                    <a:pt x="226060" y="1469224"/>
                  </a:lnTo>
                  <a:lnTo>
                    <a:pt x="227076" y="1468628"/>
                  </a:lnTo>
                  <a:lnTo>
                    <a:pt x="227076" y="1468374"/>
                  </a:lnTo>
                  <a:lnTo>
                    <a:pt x="222504" y="1470660"/>
                  </a:lnTo>
                  <a:lnTo>
                    <a:pt x="82296" y="1470660"/>
                  </a:lnTo>
                  <a:lnTo>
                    <a:pt x="82296" y="1511808"/>
                  </a:lnTo>
                  <a:lnTo>
                    <a:pt x="79552" y="1512722"/>
                  </a:lnTo>
                  <a:lnTo>
                    <a:pt x="80010" y="1512379"/>
                  </a:lnTo>
                  <a:lnTo>
                    <a:pt x="80772" y="1512189"/>
                  </a:lnTo>
                  <a:lnTo>
                    <a:pt x="82296" y="1511808"/>
                  </a:lnTo>
                  <a:lnTo>
                    <a:pt x="82296" y="1470660"/>
                  </a:lnTo>
                  <a:lnTo>
                    <a:pt x="80772" y="1470660"/>
                  </a:lnTo>
                  <a:lnTo>
                    <a:pt x="80772" y="1511808"/>
                  </a:lnTo>
                  <a:lnTo>
                    <a:pt x="79019" y="1512392"/>
                  </a:lnTo>
                  <a:lnTo>
                    <a:pt x="80772" y="1511808"/>
                  </a:lnTo>
                  <a:lnTo>
                    <a:pt x="80772" y="1470660"/>
                  </a:lnTo>
                  <a:lnTo>
                    <a:pt x="71628" y="1470660"/>
                  </a:lnTo>
                  <a:lnTo>
                    <a:pt x="70104" y="1472184"/>
                  </a:lnTo>
                  <a:lnTo>
                    <a:pt x="68580" y="1472184"/>
                  </a:lnTo>
                  <a:lnTo>
                    <a:pt x="60960" y="1475232"/>
                  </a:lnTo>
                  <a:lnTo>
                    <a:pt x="57912" y="1475232"/>
                  </a:lnTo>
                  <a:lnTo>
                    <a:pt x="57912" y="1476756"/>
                  </a:lnTo>
                  <a:lnTo>
                    <a:pt x="51816" y="1479804"/>
                  </a:lnTo>
                  <a:lnTo>
                    <a:pt x="42672" y="1488948"/>
                  </a:lnTo>
                  <a:lnTo>
                    <a:pt x="41148" y="1488948"/>
                  </a:lnTo>
                  <a:lnTo>
                    <a:pt x="41148" y="1490472"/>
                  </a:lnTo>
                  <a:lnTo>
                    <a:pt x="39624" y="1491996"/>
                  </a:lnTo>
                  <a:lnTo>
                    <a:pt x="36576" y="1498092"/>
                  </a:lnTo>
                  <a:lnTo>
                    <a:pt x="33528" y="1501140"/>
                  </a:lnTo>
                  <a:lnTo>
                    <a:pt x="30480" y="1508760"/>
                  </a:lnTo>
                  <a:lnTo>
                    <a:pt x="30480" y="1511808"/>
                  </a:lnTo>
                  <a:lnTo>
                    <a:pt x="27432" y="1519428"/>
                  </a:lnTo>
                  <a:lnTo>
                    <a:pt x="27432" y="1522476"/>
                  </a:lnTo>
                  <a:lnTo>
                    <a:pt x="25908" y="1531620"/>
                  </a:lnTo>
                  <a:lnTo>
                    <a:pt x="68580" y="1534668"/>
                  </a:lnTo>
                  <a:lnTo>
                    <a:pt x="68580" y="1530096"/>
                  </a:lnTo>
                  <a:lnTo>
                    <a:pt x="69951" y="1523238"/>
                  </a:lnTo>
                  <a:lnTo>
                    <a:pt x="73152" y="1517904"/>
                  </a:lnTo>
                  <a:lnTo>
                    <a:pt x="70104" y="1520952"/>
                  </a:lnTo>
                  <a:lnTo>
                    <a:pt x="71628" y="1518920"/>
                  </a:lnTo>
                  <a:lnTo>
                    <a:pt x="73152" y="1516888"/>
                  </a:lnTo>
                  <a:lnTo>
                    <a:pt x="71628" y="1517904"/>
                  </a:lnTo>
                  <a:lnTo>
                    <a:pt x="73367" y="1516595"/>
                  </a:lnTo>
                  <a:lnTo>
                    <a:pt x="74676" y="1515618"/>
                  </a:lnTo>
                  <a:lnTo>
                    <a:pt x="76200" y="1514475"/>
                  </a:lnTo>
                  <a:lnTo>
                    <a:pt x="77724" y="1513332"/>
                  </a:lnTo>
                  <a:lnTo>
                    <a:pt x="74676" y="1516380"/>
                  </a:lnTo>
                  <a:lnTo>
                    <a:pt x="79108" y="1513052"/>
                  </a:lnTo>
                  <a:lnTo>
                    <a:pt x="82296" y="1512417"/>
                  </a:lnTo>
                  <a:lnTo>
                    <a:pt x="85344" y="1511808"/>
                  </a:lnTo>
                  <a:lnTo>
                    <a:pt x="222504" y="1511808"/>
                  </a:lnTo>
                  <a:lnTo>
                    <a:pt x="224028" y="1511554"/>
                  </a:lnTo>
                  <a:lnTo>
                    <a:pt x="224028" y="1470660"/>
                  </a:lnTo>
                  <a:lnTo>
                    <a:pt x="224028" y="1470152"/>
                  </a:lnTo>
                  <a:lnTo>
                    <a:pt x="225247" y="1469745"/>
                  </a:lnTo>
                  <a:lnTo>
                    <a:pt x="224028" y="1470660"/>
                  </a:lnTo>
                  <a:lnTo>
                    <a:pt x="225247" y="1469847"/>
                  </a:lnTo>
                  <a:lnTo>
                    <a:pt x="225247" y="1511350"/>
                  </a:lnTo>
                  <a:lnTo>
                    <a:pt x="231648" y="1510284"/>
                  </a:lnTo>
                  <a:lnTo>
                    <a:pt x="236220" y="1510284"/>
                  </a:lnTo>
                  <a:lnTo>
                    <a:pt x="243840" y="1507236"/>
                  </a:lnTo>
                  <a:lnTo>
                    <a:pt x="245364" y="1507236"/>
                  </a:lnTo>
                  <a:lnTo>
                    <a:pt x="245364" y="1505712"/>
                  </a:lnTo>
                  <a:lnTo>
                    <a:pt x="246888" y="1505712"/>
                  </a:lnTo>
                  <a:lnTo>
                    <a:pt x="252984" y="1501140"/>
                  </a:lnTo>
                  <a:lnTo>
                    <a:pt x="254508" y="1501140"/>
                  </a:lnTo>
                  <a:lnTo>
                    <a:pt x="256032" y="1499616"/>
                  </a:lnTo>
                  <a:lnTo>
                    <a:pt x="256032" y="1498092"/>
                  </a:lnTo>
                  <a:lnTo>
                    <a:pt x="256908" y="1497431"/>
                  </a:lnTo>
                  <a:lnTo>
                    <a:pt x="260604" y="1501140"/>
                  </a:lnTo>
                  <a:lnTo>
                    <a:pt x="262128" y="1501140"/>
                  </a:lnTo>
                  <a:lnTo>
                    <a:pt x="266700" y="1505712"/>
                  </a:lnTo>
                  <a:lnTo>
                    <a:pt x="268224" y="1505712"/>
                  </a:lnTo>
                  <a:lnTo>
                    <a:pt x="269748" y="1507236"/>
                  </a:lnTo>
                  <a:lnTo>
                    <a:pt x="271272" y="1507236"/>
                  </a:lnTo>
                  <a:lnTo>
                    <a:pt x="277368" y="1510284"/>
                  </a:lnTo>
                  <a:lnTo>
                    <a:pt x="281940" y="1510284"/>
                  </a:lnTo>
                  <a:lnTo>
                    <a:pt x="283464" y="1510588"/>
                  </a:lnTo>
                  <a:lnTo>
                    <a:pt x="284378" y="1510766"/>
                  </a:lnTo>
                  <a:lnTo>
                    <a:pt x="284988" y="1510893"/>
                  </a:lnTo>
                  <a:lnTo>
                    <a:pt x="289560" y="1511808"/>
                  </a:lnTo>
                  <a:lnTo>
                    <a:pt x="292608" y="1511808"/>
                  </a:lnTo>
                  <a:lnTo>
                    <a:pt x="432816" y="1511808"/>
                  </a:lnTo>
                  <a:lnTo>
                    <a:pt x="434340" y="1512316"/>
                  </a:lnTo>
                  <a:lnTo>
                    <a:pt x="435102" y="1512570"/>
                  </a:lnTo>
                  <a:lnTo>
                    <a:pt x="435444" y="1512633"/>
                  </a:lnTo>
                  <a:lnTo>
                    <a:pt x="435864" y="1512951"/>
                  </a:lnTo>
                  <a:lnTo>
                    <a:pt x="439559" y="1515719"/>
                  </a:lnTo>
                  <a:lnTo>
                    <a:pt x="442836" y="1520075"/>
                  </a:lnTo>
                  <a:lnTo>
                    <a:pt x="443484" y="1521714"/>
                  </a:lnTo>
                  <a:lnTo>
                    <a:pt x="445008" y="1525524"/>
                  </a:lnTo>
                  <a:lnTo>
                    <a:pt x="443484" y="1522476"/>
                  </a:lnTo>
                  <a:lnTo>
                    <a:pt x="445223" y="1526819"/>
                  </a:lnTo>
                  <a:lnTo>
                    <a:pt x="446532" y="1534668"/>
                  </a:lnTo>
                  <a:lnTo>
                    <a:pt x="483108" y="1531950"/>
                  </a:lnTo>
                  <a:lnTo>
                    <a:pt x="484632" y="1531835"/>
                  </a:lnTo>
                  <a:lnTo>
                    <a:pt x="486156" y="1531721"/>
                  </a:lnTo>
                  <a:lnTo>
                    <a:pt x="487680" y="1531620"/>
                  </a:lnTo>
                  <a:lnTo>
                    <a:pt x="487680" y="1520952"/>
                  </a:lnTo>
                  <a:close/>
                </a:path>
                <a:path w="597534" h="1534795">
                  <a:moveTo>
                    <a:pt x="597408" y="315468"/>
                  </a:moveTo>
                  <a:lnTo>
                    <a:pt x="425196" y="315468"/>
                  </a:lnTo>
                  <a:lnTo>
                    <a:pt x="425196" y="0"/>
                  </a:lnTo>
                  <a:lnTo>
                    <a:pt x="173736" y="0"/>
                  </a:lnTo>
                  <a:lnTo>
                    <a:pt x="173736" y="315468"/>
                  </a:lnTo>
                  <a:lnTo>
                    <a:pt x="0" y="315468"/>
                  </a:lnTo>
                  <a:lnTo>
                    <a:pt x="89916" y="360426"/>
                  </a:lnTo>
                  <a:lnTo>
                    <a:pt x="289560" y="460248"/>
                  </a:lnTo>
                  <a:lnTo>
                    <a:pt x="289560" y="422148"/>
                  </a:lnTo>
                  <a:lnTo>
                    <a:pt x="289560" y="412927"/>
                  </a:lnTo>
                  <a:lnTo>
                    <a:pt x="180759" y="358140"/>
                  </a:lnTo>
                  <a:lnTo>
                    <a:pt x="99060" y="316992"/>
                  </a:lnTo>
                  <a:lnTo>
                    <a:pt x="173736" y="354596"/>
                  </a:lnTo>
                  <a:lnTo>
                    <a:pt x="180759" y="358140"/>
                  </a:lnTo>
                  <a:lnTo>
                    <a:pt x="214884" y="358140"/>
                  </a:lnTo>
                  <a:lnTo>
                    <a:pt x="214884" y="42672"/>
                  </a:lnTo>
                  <a:lnTo>
                    <a:pt x="382524" y="42672"/>
                  </a:lnTo>
                  <a:lnTo>
                    <a:pt x="382524" y="358140"/>
                  </a:lnTo>
                  <a:lnTo>
                    <a:pt x="417576" y="358140"/>
                  </a:lnTo>
                  <a:lnTo>
                    <a:pt x="298704" y="417576"/>
                  </a:lnTo>
                  <a:lnTo>
                    <a:pt x="298704" y="422148"/>
                  </a:lnTo>
                  <a:lnTo>
                    <a:pt x="298704" y="464820"/>
                  </a:lnTo>
                  <a:lnTo>
                    <a:pt x="307848" y="460248"/>
                  </a:lnTo>
                  <a:lnTo>
                    <a:pt x="509016" y="359664"/>
                  </a:lnTo>
                  <a:lnTo>
                    <a:pt x="597408" y="3154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32909" y="6143244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315467"/>
                  </a:moveTo>
                  <a:lnTo>
                    <a:pt x="315467" y="315467"/>
                  </a:lnTo>
                  <a:lnTo>
                    <a:pt x="315467" y="0"/>
                  </a:lnTo>
                  <a:lnTo>
                    <a:pt x="105155" y="0"/>
                  </a:lnTo>
                  <a:lnTo>
                    <a:pt x="105155" y="315467"/>
                  </a:lnTo>
                  <a:lnTo>
                    <a:pt x="0" y="315467"/>
                  </a:lnTo>
                  <a:lnTo>
                    <a:pt x="210311" y="420623"/>
                  </a:lnTo>
                  <a:lnTo>
                    <a:pt x="420623" y="31546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44518" y="6123432"/>
              <a:ext cx="597535" cy="463550"/>
            </a:xfrm>
            <a:custGeom>
              <a:avLst/>
              <a:gdLst/>
              <a:ahLst/>
              <a:cxnLst/>
              <a:rect l="l" t="t" r="r" b="b"/>
              <a:pathLst>
                <a:path w="597534" h="463550">
                  <a:moveTo>
                    <a:pt x="193548" y="313944"/>
                  </a:moveTo>
                  <a:lnTo>
                    <a:pt x="0" y="313944"/>
                  </a:lnTo>
                  <a:lnTo>
                    <a:pt x="88392" y="358140"/>
                  </a:lnTo>
                  <a:lnTo>
                    <a:pt x="88392" y="356616"/>
                  </a:lnTo>
                  <a:lnTo>
                    <a:pt x="97536" y="316992"/>
                  </a:lnTo>
                  <a:lnTo>
                    <a:pt x="172212" y="354330"/>
                  </a:lnTo>
                  <a:lnTo>
                    <a:pt x="172212" y="335280"/>
                  </a:lnTo>
                  <a:lnTo>
                    <a:pt x="193548" y="313944"/>
                  </a:lnTo>
                  <a:close/>
                </a:path>
                <a:path w="597534" h="463550">
                  <a:moveTo>
                    <a:pt x="176784" y="356616"/>
                  </a:moveTo>
                  <a:lnTo>
                    <a:pt x="97536" y="316992"/>
                  </a:lnTo>
                  <a:lnTo>
                    <a:pt x="88392" y="356616"/>
                  </a:lnTo>
                  <a:lnTo>
                    <a:pt x="176784" y="356616"/>
                  </a:lnTo>
                  <a:close/>
                </a:path>
                <a:path w="597534" h="463550">
                  <a:moveTo>
                    <a:pt x="298670" y="417559"/>
                  </a:moveTo>
                  <a:lnTo>
                    <a:pt x="176784" y="356616"/>
                  </a:lnTo>
                  <a:lnTo>
                    <a:pt x="88392" y="356616"/>
                  </a:lnTo>
                  <a:lnTo>
                    <a:pt x="88392" y="358140"/>
                  </a:lnTo>
                  <a:lnTo>
                    <a:pt x="289560" y="458724"/>
                  </a:lnTo>
                  <a:lnTo>
                    <a:pt x="289560" y="422148"/>
                  </a:lnTo>
                  <a:lnTo>
                    <a:pt x="298670" y="417559"/>
                  </a:lnTo>
                  <a:close/>
                </a:path>
                <a:path w="597534" h="463550">
                  <a:moveTo>
                    <a:pt x="423672" y="313944"/>
                  </a:moveTo>
                  <a:lnTo>
                    <a:pt x="423672" y="0"/>
                  </a:lnTo>
                  <a:lnTo>
                    <a:pt x="172212" y="0"/>
                  </a:lnTo>
                  <a:lnTo>
                    <a:pt x="172212" y="313944"/>
                  </a:lnTo>
                  <a:lnTo>
                    <a:pt x="193548" y="313944"/>
                  </a:lnTo>
                  <a:lnTo>
                    <a:pt x="193548" y="41148"/>
                  </a:lnTo>
                  <a:lnTo>
                    <a:pt x="214884" y="19812"/>
                  </a:lnTo>
                  <a:lnTo>
                    <a:pt x="214884" y="41148"/>
                  </a:lnTo>
                  <a:lnTo>
                    <a:pt x="382524" y="41148"/>
                  </a:lnTo>
                  <a:lnTo>
                    <a:pt x="382524" y="19812"/>
                  </a:lnTo>
                  <a:lnTo>
                    <a:pt x="403860" y="41148"/>
                  </a:lnTo>
                  <a:lnTo>
                    <a:pt x="403860" y="313944"/>
                  </a:lnTo>
                  <a:lnTo>
                    <a:pt x="423672" y="313944"/>
                  </a:lnTo>
                  <a:close/>
                </a:path>
                <a:path w="597534" h="463550">
                  <a:moveTo>
                    <a:pt x="214884" y="356616"/>
                  </a:moveTo>
                  <a:lnTo>
                    <a:pt x="214884" y="41148"/>
                  </a:lnTo>
                  <a:lnTo>
                    <a:pt x="193548" y="41148"/>
                  </a:lnTo>
                  <a:lnTo>
                    <a:pt x="193548" y="313944"/>
                  </a:lnTo>
                  <a:lnTo>
                    <a:pt x="172212" y="335280"/>
                  </a:lnTo>
                  <a:lnTo>
                    <a:pt x="172212" y="354330"/>
                  </a:lnTo>
                  <a:lnTo>
                    <a:pt x="176784" y="356616"/>
                  </a:lnTo>
                  <a:lnTo>
                    <a:pt x="214884" y="356616"/>
                  </a:lnTo>
                  <a:close/>
                </a:path>
                <a:path w="597534" h="463550">
                  <a:moveTo>
                    <a:pt x="214884" y="41148"/>
                  </a:moveTo>
                  <a:lnTo>
                    <a:pt x="214884" y="19812"/>
                  </a:lnTo>
                  <a:lnTo>
                    <a:pt x="193548" y="41148"/>
                  </a:lnTo>
                  <a:lnTo>
                    <a:pt x="214884" y="41148"/>
                  </a:lnTo>
                  <a:close/>
                </a:path>
                <a:path w="597534" h="463550">
                  <a:moveTo>
                    <a:pt x="307848" y="422148"/>
                  </a:moveTo>
                  <a:lnTo>
                    <a:pt x="298670" y="417559"/>
                  </a:lnTo>
                  <a:lnTo>
                    <a:pt x="289560" y="422148"/>
                  </a:lnTo>
                  <a:lnTo>
                    <a:pt x="307848" y="422148"/>
                  </a:lnTo>
                  <a:close/>
                </a:path>
                <a:path w="597534" h="463550">
                  <a:moveTo>
                    <a:pt x="307848" y="458724"/>
                  </a:moveTo>
                  <a:lnTo>
                    <a:pt x="307848" y="422148"/>
                  </a:lnTo>
                  <a:lnTo>
                    <a:pt x="289560" y="422148"/>
                  </a:lnTo>
                  <a:lnTo>
                    <a:pt x="289560" y="458724"/>
                  </a:lnTo>
                  <a:lnTo>
                    <a:pt x="298670" y="463279"/>
                  </a:lnTo>
                  <a:lnTo>
                    <a:pt x="307848" y="458724"/>
                  </a:lnTo>
                  <a:close/>
                </a:path>
                <a:path w="597534" h="463550">
                  <a:moveTo>
                    <a:pt x="509016" y="358140"/>
                  </a:moveTo>
                  <a:lnTo>
                    <a:pt x="509016" y="356616"/>
                  </a:lnTo>
                  <a:lnTo>
                    <a:pt x="419674" y="356616"/>
                  </a:lnTo>
                  <a:lnTo>
                    <a:pt x="298670" y="417559"/>
                  </a:lnTo>
                  <a:lnTo>
                    <a:pt x="307848" y="422148"/>
                  </a:lnTo>
                  <a:lnTo>
                    <a:pt x="307848" y="458724"/>
                  </a:lnTo>
                  <a:lnTo>
                    <a:pt x="509016" y="358140"/>
                  </a:lnTo>
                  <a:close/>
                </a:path>
                <a:path w="597534" h="463550">
                  <a:moveTo>
                    <a:pt x="403860" y="41148"/>
                  </a:moveTo>
                  <a:lnTo>
                    <a:pt x="382524" y="19812"/>
                  </a:lnTo>
                  <a:lnTo>
                    <a:pt x="382524" y="41148"/>
                  </a:lnTo>
                  <a:lnTo>
                    <a:pt x="403860" y="41148"/>
                  </a:lnTo>
                  <a:close/>
                </a:path>
                <a:path w="597534" h="463550">
                  <a:moveTo>
                    <a:pt x="423672" y="354602"/>
                  </a:moveTo>
                  <a:lnTo>
                    <a:pt x="423672" y="335280"/>
                  </a:lnTo>
                  <a:lnTo>
                    <a:pt x="403860" y="313944"/>
                  </a:lnTo>
                  <a:lnTo>
                    <a:pt x="403860" y="41148"/>
                  </a:lnTo>
                  <a:lnTo>
                    <a:pt x="382524" y="41148"/>
                  </a:lnTo>
                  <a:lnTo>
                    <a:pt x="382524" y="356616"/>
                  </a:lnTo>
                  <a:lnTo>
                    <a:pt x="419674" y="356616"/>
                  </a:lnTo>
                  <a:lnTo>
                    <a:pt x="423672" y="354602"/>
                  </a:lnTo>
                  <a:close/>
                </a:path>
                <a:path w="597534" h="463550">
                  <a:moveTo>
                    <a:pt x="597408" y="313944"/>
                  </a:moveTo>
                  <a:lnTo>
                    <a:pt x="403860" y="313944"/>
                  </a:lnTo>
                  <a:lnTo>
                    <a:pt x="423672" y="335280"/>
                  </a:lnTo>
                  <a:lnTo>
                    <a:pt x="423672" y="354602"/>
                  </a:lnTo>
                  <a:lnTo>
                    <a:pt x="498348" y="316992"/>
                  </a:lnTo>
                  <a:lnTo>
                    <a:pt x="509016" y="356616"/>
                  </a:lnTo>
                  <a:lnTo>
                    <a:pt x="509016" y="358140"/>
                  </a:lnTo>
                  <a:lnTo>
                    <a:pt x="597408" y="313944"/>
                  </a:lnTo>
                  <a:close/>
                </a:path>
                <a:path w="597534" h="463550">
                  <a:moveTo>
                    <a:pt x="509016" y="356616"/>
                  </a:moveTo>
                  <a:lnTo>
                    <a:pt x="498348" y="316992"/>
                  </a:lnTo>
                  <a:lnTo>
                    <a:pt x="419674" y="356616"/>
                  </a:lnTo>
                  <a:lnTo>
                    <a:pt x="509016" y="3566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366390" y="3137406"/>
            <a:ext cx="1468755" cy="255333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840"/>
              </a:lnSpc>
              <a:spcBef>
                <a:spcPts val="140"/>
              </a:spcBef>
            </a:pPr>
            <a:r>
              <a:rPr sz="2600" b="1" spc="-10" dirty="0">
                <a:latin typeface="Times New Roman"/>
                <a:cs typeface="Times New Roman"/>
              </a:rPr>
              <a:t>Pravidlo: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840"/>
              </a:lnSpc>
            </a:pP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600" b="1" i="1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AB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2775"/>
              </a:lnSpc>
              <a:spcBef>
                <a:spcPts val="1595"/>
              </a:spcBef>
            </a:pPr>
            <a:r>
              <a:rPr sz="2600" b="1" spc="-10" dirty="0">
                <a:latin typeface="Times New Roman"/>
                <a:cs typeface="Times New Roman"/>
              </a:rPr>
              <a:t>Pravidlo: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195"/>
              </a:lnSpc>
            </a:pPr>
            <a:r>
              <a:rPr sz="29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 </a:t>
            </a:r>
            <a:r>
              <a:rPr sz="2950" dirty="0">
                <a:latin typeface="Symbol"/>
                <a:cs typeface="Symbol"/>
              </a:rPr>
              <a:t></a:t>
            </a:r>
            <a:r>
              <a:rPr sz="2950" spc="15" dirty="0">
                <a:latin typeface="Times New Roman"/>
                <a:cs typeface="Times New Roman"/>
              </a:rPr>
              <a:t> </a:t>
            </a:r>
            <a:r>
              <a:rPr sz="29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ab</a:t>
            </a:r>
            <a:endParaRPr sz="2950">
              <a:latin typeface="Times New Roman"/>
              <a:cs typeface="Times New Roman"/>
            </a:endParaRPr>
          </a:p>
          <a:p>
            <a:pPr marL="12700">
              <a:lnSpc>
                <a:spcPts val="2775"/>
              </a:lnSpc>
              <a:spcBef>
                <a:spcPts val="635"/>
              </a:spcBef>
            </a:pPr>
            <a:r>
              <a:rPr sz="2600" b="1" spc="-10" dirty="0">
                <a:latin typeface="Times New Roman"/>
                <a:cs typeface="Times New Roman"/>
              </a:rPr>
              <a:t>Pravidlo: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195"/>
              </a:lnSpc>
            </a:pPr>
            <a:r>
              <a:rPr sz="29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 </a:t>
            </a:r>
            <a:r>
              <a:rPr sz="2950" dirty="0">
                <a:latin typeface="Symbol"/>
                <a:cs typeface="Symbol"/>
              </a:rPr>
              <a:t></a:t>
            </a:r>
            <a:r>
              <a:rPr sz="2950" spc="15" dirty="0">
                <a:latin typeface="Times New Roman"/>
                <a:cs typeface="Times New Roman"/>
              </a:rPr>
              <a:t> </a:t>
            </a:r>
            <a:r>
              <a:rPr sz="29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9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9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29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96823" y="5711441"/>
            <a:ext cx="2915285" cy="1426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1285">
              <a:lnSpc>
                <a:spcPts val="3765"/>
              </a:lnSpc>
              <a:spcBef>
                <a:spcPts val="125"/>
              </a:spcBef>
            </a:pPr>
            <a:r>
              <a:rPr sz="5250" b="1" i="1" spc="-15" baseline="7936" dirty="0">
                <a:solidFill>
                  <a:srgbClr val="FF0000"/>
                </a:solidFill>
                <a:latin typeface="Times New Roman"/>
                <a:cs typeface="Times New Roman"/>
              </a:rPr>
              <a:t>abb</a:t>
            </a:r>
            <a:r>
              <a:rPr sz="5250" b="1" i="1" spc="-15" baseline="7936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5250" b="1" i="1" spc="-15" baseline="7936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5250" b="1" i="1" spc="-472" baseline="7936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Pravidlo:</a:t>
            </a:r>
            <a:endParaRPr sz="2600">
              <a:latin typeface="Times New Roman"/>
              <a:cs typeface="Times New Roman"/>
            </a:endParaRPr>
          </a:p>
          <a:p>
            <a:pPr marL="1381760">
              <a:lnSpc>
                <a:spcPts val="3065"/>
              </a:lnSpc>
            </a:pPr>
            <a:r>
              <a:rPr sz="29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 </a:t>
            </a:r>
            <a:r>
              <a:rPr sz="2950" dirty="0">
                <a:latin typeface="Symbol"/>
                <a:cs typeface="Symbol"/>
              </a:rPr>
              <a:t></a:t>
            </a:r>
            <a:r>
              <a:rPr sz="2950" spc="15" dirty="0">
                <a:latin typeface="Times New Roman"/>
                <a:cs typeface="Times New Roman"/>
              </a:rPr>
              <a:t> </a:t>
            </a:r>
            <a:r>
              <a:rPr sz="29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ba</a:t>
            </a:r>
            <a:endParaRPr sz="2950">
              <a:latin typeface="Times New Roman"/>
              <a:cs typeface="Times New Roman"/>
            </a:endParaRPr>
          </a:p>
          <a:p>
            <a:pPr marL="38100">
              <a:lnSpc>
                <a:spcPts val="4160"/>
              </a:lnSpc>
              <a:tabLst>
                <a:tab pos="1551305" algn="l"/>
              </a:tabLst>
            </a:pPr>
            <a:r>
              <a:rPr sz="35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abbbaa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b="1" i="1" spc="-20" dirty="0">
                <a:latin typeface="Times New Roman"/>
                <a:cs typeface="Times New Roman"/>
              </a:rPr>
              <a:t>L</a:t>
            </a:r>
            <a:r>
              <a:rPr sz="3500" b="1" spc="-20" dirty="0">
                <a:latin typeface="Times New Roman"/>
                <a:cs typeface="Times New Roman"/>
              </a:rPr>
              <a:t>(</a:t>
            </a:r>
            <a:r>
              <a:rPr sz="3500" b="1" i="1" spc="-20" dirty="0">
                <a:latin typeface="Times New Roman"/>
                <a:cs typeface="Times New Roman"/>
              </a:rPr>
              <a:t>G</a:t>
            </a:r>
            <a:r>
              <a:rPr sz="3500" b="1" spc="-20" dirty="0">
                <a:latin typeface="Times New Roman"/>
                <a:cs typeface="Times New Roman"/>
              </a:rPr>
              <a:t>)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93523" y="26923"/>
            <a:ext cx="6216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20" dirty="0">
                <a:latin typeface="Times New Roman"/>
                <a:cs typeface="Times New Roman"/>
              </a:rPr>
              <a:t>2/50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7" name="object 28">
            <a:extLst>
              <a:ext uri="{FF2B5EF4-FFF2-40B4-BE49-F238E27FC236}">
                <a16:creationId xmlns:a16="http://schemas.microsoft.com/office/drawing/2014/main" id="{75627A0E-6EE1-FFFB-D03E-A5B88B893A4E}"/>
              </a:ext>
            </a:extLst>
          </p:cNvPr>
          <p:cNvSpPr txBox="1"/>
          <p:nvPr/>
        </p:nvSpPr>
        <p:spPr>
          <a:xfrm>
            <a:off x="-6007" y="4455091"/>
            <a:ext cx="1105200" cy="957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33655" rIns="0" bIns="0" rtlCol="0">
            <a:spAutoFit/>
          </a:bodyPr>
          <a:lstStyle/>
          <a:p>
            <a:pPr marL="12700" marR="5080" algn="ctr"/>
            <a:r>
              <a:rPr lang="cs-CZ" sz="2000" b="1" spc="-10" dirty="0">
                <a:solidFill>
                  <a:srgbClr val="00B050"/>
                </a:solidFill>
                <a:latin typeface="Times New Roman"/>
                <a:cs typeface="Times New Roman"/>
              </a:rPr>
              <a:t>Terminál</a:t>
            </a:r>
            <a:br>
              <a:rPr lang="cs-CZ" sz="2000" b="1" spc="-10" dirty="0">
                <a:solidFill>
                  <a:srgbClr val="00B050"/>
                </a:solidFill>
                <a:latin typeface="Times New Roman"/>
                <a:cs typeface="Times New Roman"/>
              </a:rPr>
            </a:br>
            <a:r>
              <a:rPr lang="cs-CZ" sz="2000" b="1" spc="-10" dirty="0">
                <a:solidFill>
                  <a:srgbClr val="00B050"/>
                </a:solidFill>
                <a:latin typeface="Times New Roman"/>
                <a:cs typeface="Times New Roman"/>
              </a:rPr>
              <a:t>= </a:t>
            </a:r>
            <a:br>
              <a:rPr lang="cs-CZ" sz="2000" b="1" spc="-10" dirty="0">
                <a:solidFill>
                  <a:srgbClr val="00B050"/>
                </a:solidFill>
                <a:latin typeface="Times New Roman"/>
                <a:cs typeface="Times New Roman"/>
              </a:rPr>
            </a:br>
            <a:r>
              <a:rPr lang="cs-CZ" sz="2000" b="1" spc="-10" dirty="0">
                <a:solidFill>
                  <a:srgbClr val="00B050"/>
                </a:solidFill>
                <a:latin typeface="Times New Roman"/>
                <a:cs typeface="Times New Roman"/>
              </a:rPr>
              <a:t>Token</a:t>
            </a:r>
            <a:endParaRPr sz="2000" dirty="0">
              <a:solidFill>
                <a:srgbClr val="00B050"/>
              </a:solidFill>
              <a:latin typeface="Times New Roman"/>
              <a:cs typeface="Times New Roman"/>
            </a:endParaRPr>
          </a:p>
        </p:txBody>
      </p:sp>
      <p:sp>
        <p:nvSpPr>
          <p:cNvPr id="48" name="object 28">
            <a:extLst>
              <a:ext uri="{FF2B5EF4-FFF2-40B4-BE49-F238E27FC236}">
                <a16:creationId xmlns:a16="http://schemas.microsoft.com/office/drawing/2014/main" id="{425840E9-A924-4597-5820-97E8E562D265}"/>
              </a:ext>
            </a:extLst>
          </p:cNvPr>
          <p:cNvSpPr txBox="1"/>
          <p:nvPr/>
        </p:nvSpPr>
        <p:spPr>
          <a:xfrm>
            <a:off x="0" y="3293743"/>
            <a:ext cx="1104140" cy="9111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33655" rIns="0" bIns="0" rtlCol="0">
            <a:spAutoFit/>
          </a:bodyPr>
          <a:lstStyle/>
          <a:p>
            <a:pPr marL="12700" marR="5080" algn="ctr"/>
            <a:r>
              <a:rPr lang="cs-CZ" sz="1700" b="1" spc="-10" dirty="0" err="1">
                <a:solidFill>
                  <a:srgbClr val="00B050"/>
                </a:solidFill>
                <a:latin typeface="Times New Roman"/>
                <a:cs typeface="Times New Roman"/>
              </a:rPr>
              <a:t>NEterminál</a:t>
            </a:r>
            <a:br>
              <a:rPr lang="cs-CZ" sz="2000" b="1" spc="-10" dirty="0">
                <a:solidFill>
                  <a:srgbClr val="00B050"/>
                </a:solidFill>
                <a:latin typeface="Times New Roman"/>
                <a:cs typeface="Times New Roman"/>
              </a:rPr>
            </a:br>
            <a:r>
              <a:rPr lang="cs-CZ" sz="2000" b="1" spc="-10" dirty="0">
                <a:solidFill>
                  <a:srgbClr val="00B050"/>
                </a:solidFill>
                <a:latin typeface="Times New Roman"/>
                <a:cs typeface="Times New Roman"/>
              </a:rPr>
              <a:t>= </a:t>
            </a:r>
            <a:br>
              <a:rPr lang="cs-CZ" sz="2000" b="1" spc="-10" dirty="0">
                <a:solidFill>
                  <a:srgbClr val="00B050"/>
                </a:solidFill>
                <a:latin typeface="Times New Roman"/>
                <a:cs typeface="Times New Roman"/>
              </a:rPr>
            </a:br>
            <a:r>
              <a:rPr lang="cs-CZ" sz="2000" b="1" spc="-10" dirty="0">
                <a:solidFill>
                  <a:srgbClr val="00B050"/>
                </a:solidFill>
                <a:latin typeface="Times New Roman"/>
                <a:cs typeface="Times New Roman"/>
              </a:rPr>
              <a:t>Symbol</a:t>
            </a:r>
            <a:endParaRPr sz="2000" dirty="0">
              <a:solidFill>
                <a:srgbClr val="00B050"/>
              </a:solidFill>
              <a:latin typeface="Times New Roman"/>
              <a:cs typeface="Times New Roman"/>
            </a:endParaRPr>
          </a:p>
        </p:txBody>
      </p:sp>
      <p:sp>
        <p:nvSpPr>
          <p:cNvPr id="49" name="object 28">
            <a:extLst>
              <a:ext uri="{FF2B5EF4-FFF2-40B4-BE49-F238E27FC236}">
                <a16:creationId xmlns:a16="http://schemas.microsoft.com/office/drawing/2014/main" id="{BD1F78E6-11B9-4C71-D0DD-814A8452740A}"/>
              </a:ext>
            </a:extLst>
          </p:cNvPr>
          <p:cNvSpPr txBox="1"/>
          <p:nvPr/>
        </p:nvSpPr>
        <p:spPr>
          <a:xfrm>
            <a:off x="9156700" y="3168650"/>
            <a:ext cx="1523606" cy="34349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33655" rIns="0" bIns="0" rtlCol="0">
            <a:spAutoFit/>
          </a:bodyPr>
          <a:lstStyle/>
          <a:p>
            <a:pPr marL="12700" marR="5080" algn="ctr"/>
            <a:r>
              <a:rPr lang="cs-CZ" sz="1700" b="1" spc="-10" dirty="0">
                <a:latin typeface="Times New Roman"/>
                <a:cs typeface="Times New Roman"/>
              </a:rPr>
              <a:t>V teorii si můžeme volit pravidla libovolně.</a:t>
            </a:r>
            <a:br>
              <a:rPr lang="cs-CZ" sz="1700" b="1" spc="-10" dirty="0">
                <a:latin typeface="Times New Roman"/>
                <a:cs typeface="Times New Roman"/>
              </a:rPr>
            </a:br>
            <a:r>
              <a:rPr lang="cs-CZ" sz="1700" b="1" spc="-10" dirty="0">
                <a:latin typeface="Times New Roman"/>
                <a:cs typeface="Times New Roman"/>
              </a:rPr>
              <a:t>V praxi samozřejmě potřebujeme determinismus</a:t>
            </a:r>
          </a:p>
          <a:p>
            <a:pPr marL="12700" marR="5080" algn="ctr"/>
            <a:r>
              <a:rPr lang="cs-CZ" sz="1700" b="1" spc="-10" dirty="0">
                <a:latin typeface="Times New Roman"/>
                <a:cs typeface="Times New Roman"/>
              </a:rPr>
              <a:t>||</a:t>
            </a:r>
          </a:p>
          <a:p>
            <a:pPr marL="12700" marR="5080" algn="ctr"/>
            <a:r>
              <a:rPr lang="cs-CZ" sz="1700" b="1" spc="-10" dirty="0">
                <a:latin typeface="+mj-lt"/>
                <a:cs typeface="Times New Roman"/>
              </a:rPr>
              <a:t>V</a:t>
            </a:r>
          </a:p>
          <a:p>
            <a:pPr marL="12700" marR="5080" algn="ctr"/>
            <a:r>
              <a:rPr lang="cs-CZ" sz="1700" b="1" spc="-10" dirty="0">
                <a:latin typeface="Times New Roman"/>
                <a:cs typeface="Times New Roman"/>
              </a:rPr>
              <a:t>Vybereme buď 1 pravidlo, nebo žádné pravidlo.</a:t>
            </a:r>
            <a:endParaRPr sz="17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787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Zásobníkové</a:t>
            </a:r>
            <a:r>
              <a:rPr sz="4850" spc="-220" dirty="0"/>
              <a:t> </a:t>
            </a:r>
            <a:r>
              <a:rPr sz="4850" dirty="0"/>
              <a:t>automaty</a:t>
            </a:r>
            <a:r>
              <a:rPr sz="4850" spc="-185" dirty="0"/>
              <a:t> </a:t>
            </a:r>
            <a:r>
              <a:rPr sz="4850" spc="-20" dirty="0"/>
              <a:t>(ZA)</a:t>
            </a:r>
            <a:endParaRPr sz="4850"/>
          </a:p>
        </p:txBody>
      </p:sp>
      <p:grpSp>
        <p:nvGrpSpPr>
          <p:cNvPr id="3" name="object 3"/>
          <p:cNvGrpSpPr/>
          <p:nvPr/>
        </p:nvGrpSpPr>
        <p:grpSpPr>
          <a:xfrm>
            <a:off x="1133737" y="2196083"/>
            <a:ext cx="8427720" cy="2891155"/>
            <a:chOff x="1133737" y="2196083"/>
            <a:chExt cx="8427720" cy="2891155"/>
          </a:xfrm>
        </p:grpSpPr>
        <p:sp>
          <p:nvSpPr>
            <p:cNvPr id="4" name="object 4"/>
            <p:cNvSpPr/>
            <p:nvPr/>
          </p:nvSpPr>
          <p:spPr>
            <a:xfrm>
              <a:off x="1133729" y="4552200"/>
              <a:ext cx="8427720" cy="535305"/>
            </a:xfrm>
            <a:custGeom>
              <a:avLst/>
              <a:gdLst/>
              <a:ahLst/>
              <a:cxnLst/>
              <a:rect l="l" t="t" r="r" b="b"/>
              <a:pathLst>
                <a:path w="8427720" h="535304">
                  <a:moveTo>
                    <a:pt x="2971800" y="0"/>
                  </a:moveTo>
                  <a:lnTo>
                    <a:pt x="2939796" y="0"/>
                  </a:lnTo>
                  <a:lnTo>
                    <a:pt x="2939796" y="32004"/>
                  </a:lnTo>
                  <a:lnTo>
                    <a:pt x="2939796" y="504444"/>
                  </a:lnTo>
                  <a:lnTo>
                    <a:pt x="2383536" y="504444"/>
                  </a:lnTo>
                  <a:lnTo>
                    <a:pt x="2383536" y="32004"/>
                  </a:lnTo>
                  <a:lnTo>
                    <a:pt x="2939796" y="32004"/>
                  </a:lnTo>
                  <a:lnTo>
                    <a:pt x="2939796" y="0"/>
                  </a:lnTo>
                  <a:lnTo>
                    <a:pt x="2383536" y="0"/>
                  </a:lnTo>
                  <a:lnTo>
                    <a:pt x="2351532" y="0"/>
                  </a:lnTo>
                  <a:lnTo>
                    <a:pt x="2351532" y="32004"/>
                  </a:lnTo>
                  <a:lnTo>
                    <a:pt x="2351532" y="504444"/>
                  </a:lnTo>
                  <a:lnTo>
                    <a:pt x="1795272" y="504444"/>
                  </a:lnTo>
                  <a:lnTo>
                    <a:pt x="1795272" y="32004"/>
                  </a:lnTo>
                  <a:lnTo>
                    <a:pt x="2351532" y="32004"/>
                  </a:lnTo>
                  <a:lnTo>
                    <a:pt x="2351532" y="0"/>
                  </a:lnTo>
                  <a:lnTo>
                    <a:pt x="1795272" y="0"/>
                  </a:lnTo>
                  <a:lnTo>
                    <a:pt x="1763268" y="0"/>
                  </a:lnTo>
                  <a:lnTo>
                    <a:pt x="1763268" y="32004"/>
                  </a:lnTo>
                  <a:lnTo>
                    <a:pt x="1763268" y="504444"/>
                  </a:lnTo>
                  <a:lnTo>
                    <a:pt x="621792" y="504444"/>
                  </a:lnTo>
                  <a:lnTo>
                    <a:pt x="621792" y="32004"/>
                  </a:lnTo>
                  <a:lnTo>
                    <a:pt x="1763268" y="32004"/>
                  </a:lnTo>
                  <a:lnTo>
                    <a:pt x="1763268" y="0"/>
                  </a:lnTo>
                  <a:lnTo>
                    <a:pt x="621792" y="0"/>
                  </a:lnTo>
                  <a:lnTo>
                    <a:pt x="588264" y="0"/>
                  </a:lnTo>
                  <a:lnTo>
                    <a:pt x="588264" y="32004"/>
                  </a:lnTo>
                  <a:lnTo>
                    <a:pt x="588264" y="504444"/>
                  </a:lnTo>
                  <a:lnTo>
                    <a:pt x="32004" y="504444"/>
                  </a:lnTo>
                  <a:lnTo>
                    <a:pt x="32004" y="32004"/>
                  </a:lnTo>
                  <a:lnTo>
                    <a:pt x="588264" y="32004"/>
                  </a:lnTo>
                  <a:lnTo>
                    <a:pt x="588264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15240" y="534924"/>
                  </a:lnTo>
                  <a:lnTo>
                    <a:pt x="32004" y="534924"/>
                  </a:lnTo>
                  <a:lnTo>
                    <a:pt x="2971800" y="534924"/>
                  </a:lnTo>
                  <a:lnTo>
                    <a:pt x="2971800" y="0"/>
                  </a:lnTo>
                  <a:close/>
                </a:path>
                <a:path w="8427720" h="535304">
                  <a:moveTo>
                    <a:pt x="8427720" y="0"/>
                  </a:moveTo>
                  <a:lnTo>
                    <a:pt x="8395716" y="0"/>
                  </a:lnTo>
                  <a:lnTo>
                    <a:pt x="8395716" y="32004"/>
                  </a:lnTo>
                  <a:lnTo>
                    <a:pt x="8395716" y="504444"/>
                  </a:lnTo>
                  <a:lnTo>
                    <a:pt x="7837932" y="504444"/>
                  </a:lnTo>
                  <a:lnTo>
                    <a:pt x="7837932" y="32004"/>
                  </a:lnTo>
                  <a:lnTo>
                    <a:pt x="8395716" y="32004"/>
                  </a:lnTo>
                  <a:lnTo>
                    <a:pt x="8395716" y="0"/>
                  </a:lnTo>
                  <a:lnTo>
                    <a:pt x="7837932" y="0"/>
                  </a:lnTo>
                  <a:lnTo>
                    <a:pt x="7807452" y="0"/>
                  </a:lnTo>
                  <a:lnTo>
                    <a:pt x="7807452" y="32004"/>
                  </a:lnTo>
                  <a:lnTo>
                    <a:pt x="7807452" y="504444"/>
                  </a:lnTo>
                  <a:lnTo>
                    <a:pt x="6664452" y="504444"/>
                  </a:lnTo>
                  <a:lnTo>
                    <a:pt x="6664452" y="32004"/>
                  </a:lnTo>
                  <a:lnTo>
                    <a:pt x="7807452" y="32004"/>
                  </a:lnTo>
                  <a:lnTo>
                    <a:pt x="7807452" y="0"/>
                  </a:lnTo>
                  <a:lnTo>
                    <a:pt x="6664452" y="0"/>
                  </a:lnTo>
                  <a:lnTo>
                    <a:pt x="6630924" y="0"/>
                  </a:lnTo>
                  <a:lnTo>
                    <a:pt x="6630924" y="32004"/>
                  </a:lnTo>
                  <a:lnTo>
                    <a:pt x="6630924" y="504444"/>
                  </a:lnTo>
                  <a:lnTo>
                    <a:pt x="6074664" y="504444"/>
                  </a:lnTo>
                  <a:lnTo>
                    <a:pt x="6074664" y="32004"/>
                  </a:lnTo>
                  <a:lnTo>
                    <a:pt x="6630924" y="32004"/>
                  </a:lnTo>
                  <a:lnTo>
                    <a:pt x="6630924" y="0"/>
                  </a:lnTo>
                  <a:lnTo>
                    <a:pt x="6044184" y="0"/>
                  </a:lnTo>
                  <a:lnTo>
                    <a:pt x="6044184" y="534924"/>
                  </a:lnTo>
                  <a:lnTo>
                    <a:pt x="6059424" y="534924"/>
                  </a:lnTo>
                  <a:lnTo>
                    <a:pt x="6074664" y="534924"/>
                  </a:lnTo>
                  <a:lnTo>
                    <a:pt x="8427720" y="534924"/>
                  </a:lnTo>
                  <a:lnTo>
                    <a:pt x="842772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841625" y="4567427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4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826386" y="4552188"/>
              <a:ext cx="620395" cy="535305"/>
            </a:xfrm>
            <a:custGeom>
              <a:avLst/>
              <a:gdLst/>
              <a:ahLst/>
              <a:cxnLst/>
              <a:rect l="l" t="t" r="r" b="b"/>
              <a:pathLst>
                <a:path w="620395" h="535304">
                  <a:moveTo>
                    <a:pt x="620268" y="534924"/>
                  </a:moveTo>
                  <a:lnTo>
                    <a:pt x="620268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15240" y="534924"/>
                  </a:lnTo>
                  <a:lnTo>
                    <a:pt x="15240" y="32004"/>
                  </a:lnTo>
                  <a:lnTo>
                    <a:pt x="32004" y="15240"/>
                  </a:lnTo>
                  <a:lnTo>
                    <a:pt x="32004" y="32004"/>
                  </a:lnTo>
                  <a:lnTo>
                    <a:pt x="589788" y="32004"/>
                  </a:lnTo>
                  <a:lnTo>
                    <a:pt x="589788" y="15240"/>
                  </a:lnTo>
                  <a:lnTo>
                    <a:pt x="605028" y="32004"/>
                  </a:lnTo>
                  <a:lnTo>
                    <a:pt x="605028" y="534924"/>
                  </a:lnTo>
                  <a:lnTo>
                    <a:pt x="620268" y="534924"/>
                  </a:lnTo>
                  <a:close/>
                </a:path>
                <a:path w="620395" h="535304">
                  <a:moveTo>
                    <a:pt x="32004" y="32004"/>
                  </a:moveTo>
                  <a:lnTo>
                    <a:pt x="32004" y="15240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620395" h="535304">
                  <a:moveTo>
                    <a:pt x="32004" y="504444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504444"/>
                  </a:lnTo>
                  <a:lnTo>
                    <a:pt x="32004" y="504444"/>
                  </a:lnTo>
                  <a:close/>
                </a:path>
                <a:path w="620395" h="535304">
                  <a:moveTo>
                    <a:pt x="605028" y="504444"/>
                  </a:moveTo>
                  <a:lnTo>
                    <a:pt x="15240" y="504444"/>
                  </a:lnTo>
                  <a:lnTo>
                    <a:pt x="32004" y="519684"/>
                  </a:lnTo>
                  <a:lnTo>
                    <a:pt x="32004" y="534924"/>
                  </a:lnTo>
                  <a:lnTo>
                    <a:pt x="589788" y="534924"/>
                  </a:lnTo>
                  <a:lnTo>
                    <a:pt x="589788" y="519684"/>
                  </a:lnTo>
                  <a:lnTo>
                    <a:pt x="605028" y="504444"/>
                  </a:lnTo>
                  <a:close/>
                </a:path>
                <a:path w="620395" h="535304">
                  <a:moveTo>
                    <a:pt x="32004" y="534924"/>
                  </a:moveTo>
                  <a:lnTo>
                    <a:pt x="32004" y="519684"/>
                  </a:lnTo>
                  <a:lnTo>
                    <a:pt x="15240" y="504444"/>
                  </a:lnTo>
                  <a:lnTo>
                    <a:pt x="15240" y="534924"/>
                  </a:lnTo>
                  <a:lnTo>
                    <a:pt x="32004" y="534924"/>
                  </a:lnTo>
                  <a:close/>
                </a:path>
                <a:path w="620395" h="535304">
                  <a:moveTo>
                    <a:pt x="605028" y="32004"/>
                  </a:moveTo>
                  <a:lnTo>
                    <a:pt x="589788" y="15240"/>
                  </a:lnTo>
                  <a:lnTo>
                    <a:pt x="589788" y="32004"/>
                  </a:lnTo>
                  <a:lnTo>
                    <a:pt x="605028" y="32004"/>
                  </a:lnTo>
                  <a:close/>
                </a:path>
                <a:path w="620395" h="535304">
                  <a:moveTo>
                    <a:pt x="605028" y="504444"/>
                  </a:moveTo>
                  <a:lnTo>
                    <a:pt x="605028" y="32004"/>
                  </a:lnTo>
                  <a:lnTo>
                    <a:pt x="589788" y="32004"/>
                  </a:lnTo>
                  <a:lnTo>
                    <a:pt x="589788" y="504444"/>
                  </a:lnTo>
                  <a:lnTo>
                    <a:pt x="605028" y="504444"/>
                  </a:lnTo>
                  <a:close/>
                </a:path>
                <a:path w="620395" h="535304">
                  <a:moveTo>
                    <a:pt x="605028" y="534924"/>
                  </a:moveTo>
                  <a:lnTo>
                    <a:pt x="605028" y="504444"/>
                  </a:lnTo>
                  <a:lnTo>
                    <a:pt x="589788" y="519684"/>
                  </a:lnTo>
                  <a:lnTo>
                    <a:pt x="589788" y="534924"/>
                  </a:lnTo>
                  <a:lnTo>
                    <a:pt x="605028" y="5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428366" y="4567427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4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11602" y="4552188"/>
              <a:ext cx="622300" cy="535305"/>
            </a:xfrm>
            <a:custGeom>
              <a:avLst/>
              <a:gdLst/>
              <a:ahLst/>
              <a:cxnLst/>
              <a:rect l="l" t="t" r="r" b="b"/>
              <a:pathLst>
                <a:path w="622300" h="535304">
                  <a:moveTo>
                    <a:pt x="621792" y="534924"/>
                  </a:moveTo>
                  <a:lnTo>
                    <a:pt x="621792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16764" y="534924"/>
                  </a:lnTo>
                  <a:lnTo>
                    <a:pt x="16764" y="32004"/>
                  </a:lnTo>
                  <a:lnTo>
                    <a:pt x="32004" y="15240"/>
                  </a:lnTo>
                  <a:lnTo>
                    <a:pt x="32004" y="32004"/>
                  </a:lnTo>
                  <a:lnTo>
                    <a:pt x="589788" y="32004"/>
                  </a:lnTo>
                  <a:lnTo>
                    <a:pt x="589788" y="15240"/>
                  </a:lnTo>
                  <a:lnTo>
                    <a:pt x="606552" y="32004"/>
                  </a:lnTo>
                  <a:lnTo>
                    <a:pt x="606552" y="534924"/>
                  </a:lnTo>
                  <a:lnTo>
                    <a:pt x="621792" y="534924"/>
                  </a:lnTo>
                  <a:close/>
                </a:path>
                <a:path w="622300" h="535304">
                  <a:moveTo>
                    <a:pt x="32004" y="32004"/>
                  </a:moveTo>
                  <a:lnTo>
                    <a:pt x="32004" y="15240"/>
                  </a:lnTo>
                  <a:lnTo>
                    <a:pt x="16764" y="32004"/>
                  </a:lnTo>
                  <a:lnTo>
                    <a:pt x="32004" y="32004"/>
                  </a:lnTo>
                  <a:close/>
                </a:path>
                <a:path w="622300" h="535304">
                  <a:moveTo>
                    <a:pt x="32004" y="504444"/>
                  </a:moveTo>
                  <a:lnTo>
                    <a:pt x="32004" y="32004"/>
                  </a:lnTo>
                  <a:lnTo>
                    <a:pt x="16764" y="32004"/>
                  </a:lnTo>
                  <a:lnTo>
                    <a:pt x="16764" y="504444"/>
                  </a:lnTo>
                  <a:lnTo>
                    <a:pt x="32004" y="504444"/>
                  </a:lnTo>
                  <a:close/>
                </a:path>
                <a:path w="622300" h="535304">
                  <a:moveTo>
                    <a:pt x="606552" y="504444"/>
                  </a:moveTo>
                  <a:lnTo>
                    <a:pt x="16764" y="504444"/>
                  </a:lnTo>
                  <a:lnTo>
                    <a:pt x="32004" y="519684"/>
                  </a:lnTo>
                  <a:lnTo>
                    <a:pt x="32004" y="534924"/>
                  </a:lnTo>
                  <a:lnTo>
                    <a:pt x="589788" y="534924"/>
                  </a:lnTo>
                  <a:lnTo>
                    <a:pt x="589788" y="519684"/>
                  </a:lnTo>
                  <a:lnTo>
                    <a:pt x="606552" y="504444"/>
                  </a:lnTo>
                  <a:close/>
                </a:path>
                <a:path w="622300" h="535304">
                  <a:moveTo>
                    <a:pt x="32004" y="534924"/>
                  </a:moveTo>
                  <a:lnTo>
                    <a:pt x="32004" y="519684"/>
                  </a:lnTo>
                  <a:lnTo>
                    <a:pt x="16764" y="504444"/>
                  </a:lnTo>
                  <a:lnTo>
                    <a:pt x="16764" y="534924"/>
                  </a:lnTo>
                  <a:lnTo>
                    <a:pt x="32004" y="534924"/>
                  </a:lnTo>
                  <a:close/>
                </a:path>
                <a:path w="622300" h="535304">
                  <a:moveTo>
                    <a:pt x="606552" y="32004"/>
                  </a:moveTo>
                  <a:lnTo>
                    <a:pt x="589788" y="15240"/>
                  </a:lnTo>
                  <a:lnTo>
                    <a:pt x="589788" y="32004"/>
                  </a:lnTo>
                  <a:lnTo>
                    <a:pt x="606552" y="32004"/>
                  </a:lnTo>
                  <a:close/>
                </a:path>
                <a:path w="622300" h="535304">
                  <a:moveTo>
                    <a:pt x="606552" y="504444"/>
                  </a:moveTo>
                  <a:lnTo>
                    <a:pt x="606552" y="32004"/>
                  </a:lnTo>
                  <a:lnTo>
                    <a:pt x="589788" y="32004"/>
                  </a:lnTo>
                  <a:lnTo>
                    <a:pt x="589788" y="504444"/>
                  </a:lnTo>
                  <a:lnTo>
                    <a:pt x="606552" y="504444"/>
                  </a:lnTo>
                  <a:close/>
                </a:path>
                <a:path w="622300" h="535304">
                  <a:moveTo>
                    <a:pt x="606552" y="534924"/>
                  </a:moveTo>
                  <a:lnTo>
                    <a:pt x="606552" y="504444"/>
                  </a:lnTo>
                  <a:lnTo>
                    <a:pt x="589788" y="519684"/>
                  </a:lnTo>
                  <a:lnTo>
                    <a:pt x="589788" y="534924"/>
                  </a:lnTo>
                  <a:lnTo>
                    <a:pt x="606552" y="5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18153" y="4567427"/>
              <a:ext cx="1175385" cy="504825"/>
            </a:xfrm>
            <a:custGeom>
              <a:avLst/>
              <a:gdLst/>
              <a:ahLst/>
              <a:cxnLst/>
              <a:rect l="l" t="t" r="r" b="b"/>
              <a:pathLst>
                <a:path w="1175384" h="504825">
                  <a:moveTo>
                    <a:pt x="1175003" y="504443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175003" y="50444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09289" y="3076968"/>
              <a:ext cx="3860800" cy="2010410"/>
            </a:xfrm>
            <a:custGeom>
              <a:avLst/>
              <a:gdLst/>
              <a:ahLst/>
              <a:cxnLst/>
              <a:rect l="l" t="t" r="r" b="b"/>
              <a:pathLst>
                <a:path w="3860800" h="2010410">
                  <a:moveTo>
                    <a:pt x="609600" y="64008"/>
                  </a:moveTo>
                  <a:lnTo>
                    <a:pt x="484632" y="0"/>
                  </a:lnTo>
                  <a:lnTo>
                    <a:pt x="484632" y="42672"/>
                  </a:lnTo>
                  <a:lnTo>
                    <a:pt x="41148" y="42672"/>
                  </a:lnTo>
                  <a:lnTo>
                    <a:pt x="41148" y="1365504"/>
                  </a:lnTo>
                  <a:lnTo>
                    <a:pt x="0" y="1365504"/>
                  </a:lnTo>
                  <a:lnTo>
                    <a:pt x="41148" y="1447800"/>
                  </a:lnTo>
                  <a:lnTo>
                    <a:pt x="62484" y="1490472"/>
                  </a:lnTo>
                  <a:lnTo>
                    <a:pt x="83820" y="1447800"/>
                  </a:lnTo>
                  <a:lnTo>
                    <a:pt x="124968" y="1365504"/>
                  </a:lnTo>
                  <a:lnTo>
                    <a:pt x="83820" y="1365504"/>
                  </a:lnTo>
                  <a:lnTo>
                    <a:pt x="83820" y="83820"/>
                  </a:lnTo>
                  <a:lnTo>
                    <a:pt x="484632" y="83820"/>
                  </a:lnTo>
                  <a:lnTo>
                    <a:pt x="484632" y="126492"/>
                  </a:lnTo>
                  <a:lnTo>
                    <a:pt x="504444" y="116586"/>
                  </a:lnTo>
                  <a:lnTo>
                    <a:pt x="609600" y="64008"/>
                  </a:lnTo>
                  <a:close/>
                </a:path>
                <a:path w="3860800" h="2010410">
                  <a:moveTo>
                    <a:pt x="3499104" y="1475232"/>
                  </a:moveTo>
                  <a:lnTo>
                    <a:pt x="3468624" y="1475232"/>
                  </a:lnTo>
                  <a:lnTo>
                    <a:pt x="3468624" y="1507236"/>
                  </a:lnTo>
                  <a:lnTo>
                    <a:pt x="3468624" y="1979676"/>
                  </a:lnTo>
                  <a:lnTo>
                    <a:pt x="2324100" y="1979676"/>
                  </a:lnTo>
                  <a:lnTo>
                    <a:pt x="2324100" y="1507236"/>
                  </a:lnTo>
                  <a:lnTo>
                    <a:pt x="3468624" y="1507236"/>
                  </a:lnTo>
                  <a:lnTo>
                    <a:pt x="3468624" y="1475232"/>
                  </a:lnTo>
                  <a:lnTo>
                    <a:pt x="2292096" y="1475232"/>
                  </a:lnTo>
                  <a:lnTo>
                    <a:pt x="2292096" y="2010156"/>
                  </a:lnTo>
                  <a:lnTo>
                    <a:pt x="2308860" y="2010156"/>
                  </a:lnTo>
                  <a:lnTo>
                    <a:pt x="2324100" y="2010156"/>
                  </a:lnTo>
                  <a:lnTo>
                    <a:pt x="3468624" y="2010156"/>
                  </a:lnTo>
                  <a:lnTo>
                    <a:pt x="3483864" y="2010156"/>
                  </a:lnTo>
                  <a:lnTo>
                    <a:pt x="3499104" y="2010156"/>
                  </a:lnTo>
                  <a:lnTo>
                    <a:pt x="3499104" y="1475232"/>
                  </a:lnTo>
                  <a:close/>
                </a:path>
                <a:path w="3860800" h="2010410">
                  <a:moveTo>
                    <a:pt x="3860292" y="1365504"/>
                  </a:moveTo>
                  <a:lnTo>
                    <a:pt x="3817620" y="1365504"/>
                  </a:lnTo>
                  <a:lnTo>
                    <a:pt x="3817620" y="42672"/>
                  </a:lnTo>
                  <a:lnTo>
                    <a:pt x="2680716" y="42672"/>
                  </a:lnTo>
                  <a:lnTo>
                    <a:pt x="2680716" y="83820"/>
                  </a:lnTo>
                  <a:lnTo>
                    <a:pt x="3776472" y="83820"/>
                  </a:lnTo>
                  <a:lnTo>
                    <a:pt x="3776472" y="1365504"/>
                  </a:lnTo>
                  <a:lnTo>
                    <a:pt x="3733800" y="1365504"/>
                  </a:lnTo>
                  <a:lnTo>
                    <a:pt x="3776472" y="1450848"/>
                  </a:lnTo>
                  <a:lnTo>
                    <a:pt x="3796284" y="1490472"/>
                  </a:lnTo>
                  <a:lnTo>
                    <a:pt x="3817620" y="1448816"/>
                  </a:lnTo>
                  <a:lnTo>
                    <a:pt x="3860292" y="13655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40230" y="2217419"/>
              <a:ext cx="2028825" cy="1847214"/>
            </a:xfrm>
            <a:custGeom>
              <a:avLst/>
              <a:gdLst/>
              <a:ahLst/>
              <a:cxnLst/>
              <a:rect l="l" t="t" r="r" b="b"/>
              <a:pathLst>
                <a:path w="2028825" h="1847214">
                  <a:moveTo>
                    <a:pt x="2028443" y="1847087"/>
                  </a:moveTo>
                  <a:lnTo>
                    <a:pt x="2028443" y="0"/>
                  </a:lnTo>
                  <a:lnTo>
                    <a:pt x="0" y="0"/>
                  </a:lnTo>
                  <a:lnTo>
                    <a:pt x="0" y="1847087"/>
                  </a:lnTo>
                  <a:lnTo>
                    <a:pt x="2028443" y="184708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18894" y="2196083"/>
              <a:ext cx="2071370" cy="1888489"/>
            </a:xfrm>
            <a:custGeom>
              <a:avLst/>
              <a:gdLst/>
              <a:ahLst/>
              <a:cxnLst/>
              <a:rect l="l" t="t" r="r" b="b"/>
              <a:pathLst>
                <a:path w="2071370" h="1888489">
                  <a:moveTo>
                    <a:pt x="2071116" y="1888236"/>
                  </a:moveTo>
                  <a:lnTo>
                    <a:pt x="2071116" y="0"/>
                  </a:lnTo>
                  <a:lnTo>
                    <a:pt x="0" y="0"/>
                  </a:lnTo>
                  <a:lnTo>
                    <a:pt x="0" y="1888236"/>
                  </a:lnTo>
                  <a:lnTo>
                    <a:pt x="21336" y="1888236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2029968" y="41148"/>
                  </a:lnTo>
                  <a:lnTo>
                    <a:pt x="2029968" y="21336"/>
                  </a:lnTo>
                  <a:lnTo>
                    <a:pt x="2049780" y="41148"/>
                  </a:lnTo>
                  <a:lnTo>
                    <a:pt x="2049780" y="1888236"/>
                  </a:lnTo>
                  <a:lnTo>
                    <a:pt x="2071116" y="1888236"/>
                  </a:lnTo>
                  <a:close/>
                </a:path>
                <a:path w="2071370" h="188848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2071370" h="1888489">
                  <a:moveTo>
                    <a:pt x="42672" y="1847088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1847088"/>
                  </a:lnTo>
                  <a:lnTo>
                    <a:pt x="42672" y="1847088"/>
                  </a:lnTo>
                  <a:close/>
                </a:path>
                <a:path w="2071370" h="1888489">
                  <a:moveTo>
                    <a:pt x="2049780" y="1847088"/>
                  </a:moveTo>
                  <a:lnTo>
                    <a:pt x="21336" y="1847088"/>
                  </a:lnTo>
                  <a:lnTo>
                    <a:pt x="42672" y="1868424"/>
                  </a:lnTo>
                  <a:lnTo>
                    <a:pt x="42672" y="1888236"/>
                  </a:lnTo>
                  <a:lnTo>
                    <a:pt x="2029968" y="1888236"/>
                  </a:lnTo>
                  <a:lnTo>
                    <a:pt x="2029968" y="1868424"/>
                  </a:lnTo>
                  <a:lnTo>
                    <a:pt x="2049780" y="1847088"/>
                  </a:lnTo>
                  <a:close/>
                </a:path>
                <a:path w="2071370" h="1888489">
                  <a:moveTo>
                    <a:pt x="42672" y="1888236"/>
                  </a:moveTo>
                  <a:lnTo>
                    <a:pt x="42672" y="1868424"/>
                  </a:lnTo>
                  <a:lnTo>
                    <a:pt x="21336" y="1847088"/>
                  </a:lnTo>
                  <a:lnTo>
                    <a:pt x="21336" y="1888236"/>
                  </a:lnTo>
                  <a:lnTo>
                    <a:pt x="42672" y="1888236"/>
                  </a:lnTo>
                  <a:close/>
                </a:path>
                <a:path w="2071370" h="1888489">
                  <a:moveTo>
                    <a:pt x="2049780" y="41148"/>
                  </a:moveTo>
                  <a:lnTo>
                    <a:pt x="2029968" y="21336"/>
                  </a:lnTo>
                  <a:lnTo>
                    <a:pt x="2029968" y="41148"/>
                  </a:lnTo>
                  <a:lnTo>
                    <a:pt x="2049780" y="41148"/>
                  </a:lnTo>
                  <a:close/>
                </a:path>
                <a:path w="2071370" h="1888489">
                  <a:moveTo>
                    <a:pt x="2049780" y="1847088"/>
                  </a:moveTo>
                  <a:lnTo>
                    <a:pt x="2049780" y="41148"/>
                  </a:lnTo>
                  <a:lnTo>
                    <a:pt x="2029968" y="41148"/>
                  </a:lnTo>
                  <a:lnTo>
                    <a:pt x="2029968" y="1847088"/>
                  </a:lnTo>
                  <a:lnTo>
                    <a:pt x="2049780" y="1847088"/>
                  </a:lnTo>
                  <a:close/>
                </a:path>
                <a:path w="2071370" h="1888489">
                  <a:moveTo>
                    <a:pt x="2049780" y="1888236"/>
                  </a:moveTo>
                  <a:lnTo>
                    <a:pt x="2049780" y="1847088"/>
                  </a:lnTo>
                  <a:lnTo>
                    <a:pt x="2029968" y="1868424"/>
                  </a:lnTo>
                  <a:lnTo>
                    <a:pt x="2029968" y="1888236"/>
                  </a:lnTo>
                  <a:lnTo>
                    <a:pt x="2049780" y="1888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99747" y="2262631"/>
            <a:ext cx="1693545" cy="158432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37160" marR="5080" indent="-125095" algn="just">
              <a:lnSpc>
                <a:spcPts val="4020"/>
              </a:lnSpc>
              <a:spcBef>
                <a:spcPts val="409"/>
              </a:spcBef>
            </a:pPr>
            <a:r>
              <a:rPr sz="3500" b="1" spc="-10" dirty="0">
                <a:latin typeface="Times New Roman"/>
                <a:cs typeface="Times New Roman"/>
              </a:rPr>
              <a:t>Konečné stavové řízení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27640" y="3335527"/>
            <a:ext cx="2874645" cy="1686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77825">
              <a:lnSpc>
                <a:spcPct val="156500"/>
              </a:lnSpc>
              <a:spcBef>
                <a:spcPts val="90"/>
              </a:spcBef>
            </a:pPr>
            <a:r>
              <a:rPr sz="2600" b="1" dirty="0">
                <a:latin typeface="Times New Roman"/>
                <a:cs typeface="Times New Roman"/>
              </a:rPr>
              <a:t>Čtecí-psací</a:t>
            </a:r>
            <a:r>
              <a:rPr sz="2600" b="1" spc="12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hlava Zásobník:</a:t>
            </a:r>
            <a:endParaRPr sz="26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  <a:spcBef>
                <a:spcPts val="195"/>
              </a:spcBef>
              <a:tabLst>
                <a:tab pos="1028065" algn="l"/>
                <a:tab pos="1886585" algn="l"/>
                <a:tab pos="2474595" algn="l"/>
              </a:tabLst>
            </a:pP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i="1" spc="-37" baseline="-20634" dirty="0">
                <a:latin typeface="Times New Roman"/>
                <a:cs typeface="Times New Roman"/>
              </a:rPr>
              <a:t>m</a:t>
            </a:r>
            <a:r>
              <a:rPr sz="2625" b="1" i="1" baseline="-20634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…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spc="-37" baseline="-20634" dirty="0">
                <a:latin typeface="Times New Roman"/>
                <a:cs typeface="Times New Roman"/>
              </a:rPr>
              <a:t>2</a:t>
            </a:r>
            <a:r>
              <a:rPr sz="2625" b="1" baseline="-20634" dirty="0"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spc="-37" baseline="-20634" dirty="0">
                <a:latin typeface="Times New Roman"/>
                <a:cs typeface="Times New Roman"/>
              </a:rPr>
              <a:t>1</a:t>
            </a:r>
            <a:endParaRPr sz="2625" baseline="-20634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21814" y="4173726"/>
            <a:ext cx="2247265" cy="8483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Vstupní</a:t>
            </a:r>
            <a:r>
              <a:rPr sz="2600" b="1" spc="11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páska:</a:t>
            </a:r>
            <a:endParaRPr sz="2600">
              <a:latin typeface="Times New Roman"/>
              <a:cs typeface="Times New Roman"/>
            </a:endParaRPr>
          </a:p>
          <a:p>
            <a:pPr marL="173355">
              <a:lnSpc>
                <a:spcPct val="100000"/>
              </a:lnSpc>
              <a:spcBef>
                <a:spcPts val="190"/>
              </a:spcBef>
              <a:tabLst>
                <a:tab pos="760095" algn="l"/>
                <a:tab pos="1614805" algn="l"/>
              </a:tabLst>
            </a:pP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spc="-37" baseline="-20634" dirty="0">
                <a:latin typeface="Times New Roman"/>
                <a:cs typeface="Times New Roman"/>
              </a:rPr>
              <a:t>1</a:t>
            </a:r>
            <a:r>
              <a:rPr sz="2625" b="1" baseline="-20634" dirty="0"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spc="-37" baseline="-20634" dirty="0">
                <a:latin typeface="Times New Roman"/>
                <a:cs typeface="Times New Roman"/>
              </a:rPr>
              <a:t>2</a:t>
            </a:r>
            <a:r>
              <a:rPr sz="2625" b="1" baseline="-20634" dirty="0">
                <a:latin typeface="Times New Roman"/>
                <a:cs typeface="Times New Roman"/>
              </a:rPr>
              <a:t>	</a:t>
            </a:r>
            <a:r>
              <a:rPr sz="2600" b="1" spc="-50" dirty="0">
                <a:latin typeface="Times New Roman"/>
                <a:cs typeface="Times New Roman"/>
              </a:rPr>
              <a:t>…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60070" y="5638800"/>
            <a:ext cx="1210310" cy="586740"/>
            <a:chOff x="3060070" y="5638800"/>
            <a:chExt cx="1210310" cy="586740"/>
          </a:xfrm>
        </p:grpSpPr>
        <p:sp>
          <p:nvSpPr>
            <p:cNvPr id="17" name="object 17"/>
            <p:cNvSpPr/>
            <p:nvPr/>
          </p:nvSpPr>
          <p:spPr>
            <a:xfrm>
              <a:off x="3081406" y="5658611"/>
              <a:ext cx="1167765" cy="547370"/>
            </a:xfrm>
            <a:custGeom>
              <a:avLst/>
              <a:gdLst/>
              <a:ahLst/>
              <a:cxnLst/>
              <a:rect l="l" t="t" r="r" b="b"/>
              <a:pathLst>
                <a:path w="1167764" h="547370">
                  <a:moveTo>
                    <a:pt x="1167383" y="547115"/>
                  </a:moveTo>
                  <a:lnTo>
                    <a:pt x="1167383" y="0"/>
                  </a:lnTo>
                  <a:lnTo>
                    <a:pt x="0" y="0"/>
                  </a:lnTo>
                  <a:lnTo>
                    <a:pt x="0" y="547115"/>
                  </a:lnTo>
                  <a:lnTo>
                    <a:pt x="1167383" y="54711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60070" y="5638800"/>
              <a:ext cx="1210310" cy="586740"/>
            </a:xfrm>
            <a:custGeom>
              <a:avLst/>
              <a:gdLst/>
              <a:ahLst/>
              <a:cxnLst/>
              <a:rect l="l" t="t" r="r" b="b"/>
              <a:pathLst>
                <a:path w="1210310" h="586739">
                  <a:moveTo>
                    <a:pt x="1210056" y="586740"/>
                  </a:moveTo>
                  <a:lnTo>
                    <a:pt x="1210056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1167384" y="41148"/>
                  </a:lnTo>
                  <a:lnTo>
                    <a:pt x="1167384" y="19812"/>
                  </a:lnTo>
                  <a:lnTo>
                    <a:pt x="1188720" y="41148"/>
                  </a:lnTo>
                  <a:lnTo>
                    <a:pt x="1188720" y="586740"/>
                  </a:lnTo>
                  <a:lnTo>
                    <a:pt x="1210056" y="586740"/>
                  </a:lnTo>
                  <a:close/>
                </a:path>
                <a:path w="1210310" h="586739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1210310" h="586739">
                  <a:moveTo>
                    <a:pt x="41148" y="545592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1210310" h="586739">
                  <a:moveTo>
                    <a:pt x="1188720" y="545592"/>
                  </a:moveTo>
                  <a:lnTo>
                    <a:pt x="21336" y="545592"/>
                  </a:lnTo>
                  <a:lnTo>
                    <a:pt x="41148" y="566928"/>
                  </a:lnTo>
                  <a:lnTo>
                    <a:pt x="41148" y="586740"/>
                  </a:lnTo>
                  <a:lnTo>
                    <a:pt x="1167384" y="586740"/>
                  </a:lnTo>
                  <a:lnTo>
                    <a:pt x="1167384" y="566928"/>
                  </a:lnTo>
                  <a:lnTo>
                    <a:pt x="1188720" y="545592"/>
                  </a:lnTo>
                  <a:close/>
                </a:path>
                <a:path w="1210310" h="586739">
                  <a:moveTo>
                    <a:pt x="41148" y="586740"/>
                  </a:moveTo>
                  <a:lnTo>
                    <a:pt x="41148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1148" y="586740"/>
                  </a:lnTo>
                  <a:close/>
                </a:path>
                <a:path w="1210310" h="586739">
                  <a:moveTo>
                    <a:pt x="1188720" y="41148"/>
                  </a:moveTo>
                  <a:lnTo>
                    <a:pt x="1167384" y="19812"/>
                  </a:lnTo>
                  <a:lnTo>
                    <a:pt x="1167384" y="41148"/>
                  </a:lnTo>
                  <a:lnTo>
                    <a:pt x="1188720" y="41148"/>
                  </a:lnTo>
                  <a:close/>
                </a:path>
                <a:path w="1210310" h="586739">
                  <a:moveTo>
                    <a:pt x="1188720" y="545592"/>
                  </a:moveTo>
                  <a:lnTo>
                    <a:pt x="1188720" y="41148"/>
                  </a:lnTo>
                  <a:lnTo>
                    <a:pt x="1167384" y="41148"/>
                  </a:lnTo>
                  <a:lnTo>
                    <a:pt x="1167384" y="545592"/>
                  </a:lnTo>
                  <a:lnTo>
                    <a:pt x="1188720" y="545592"/>
                  </a:lnTo>
                  <a:close/>
                </a:path>
                <a:path w="1210310" h="586739">
                  <a:moveTo>
                    <a:pt x="1188720" y="586740"/>
                  </a:moveTo>
                  <a:lnTo>
                    <a:pt x="1188720" y="545592"/>
                  </a:lnTo>
                  <a:lnTo>
                    <a:pt x="1167384" y="566928"/>
                  </a:lnTo>
                  <a:lnTo>
                    <a:pt x="1167384" y="586740"/>
                  </a:lnTo>
                  <a:lnTo>
                    <a:pt x="1188720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198252" y="5685533"/>
            <a:ext cx="93281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10" dirty="0">
                <a:latin typeface="Times New Roman"/>
                <a:cs typeface="Times New Roman"/>
              </a:rPr>
              <a:t>vrchol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2457" y="1281175"/>
            <a:ext cx="859028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8576945" algn="l"/>
              </a:tabLst>
            </a:pPr>
            <a:r>
              <a:rPr sz="3500" b="1" u="sng" spc="-9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b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Myšlenka:</a:t>
            </a:r>
            <a:r>
              <a:rPr sz="3500" b="1" u="sng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b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Je</a:t>
            </a:r>
            <a:r>
              <a:rPr sz="3500" b="1" u="sng" spc="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b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3500" b="1" u="sng" spc="-1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b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KA</a:t>
            </a:r>
            <a:r>
              <a:rPr sz="3500" b="1" u="sng" spc="-19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b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rozšířený</a:t>
            </a:r>
            <a:r>
              <a:rPr sz="3500" b="1" u="sng" spc="3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b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 </a:t>
            </a:r>
            <a:r>
              <a:rPr sz="3500" b="1" u="sng" spc="-1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zásobník</a:t>
            </a:r>
            <a:r>
              <a:rPr sz="3500" b="1" u="sng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3500" u="sng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689477" y="5071884"/>
            <a:ext cx="5773420" cy="586740"/>
          </a:xfrm>
          <a:custGeom>
            <a:avLst/>
            <a:gdLst/>
            <a:ahLst/>
            <a:cxnLst/>
            <a:rect l="l" t="t" r="r" b="b"/>
            <a:pathLst>
              <a:path w="5773420" h="586739">
                <a:moveTo>
                  <a:pt x="126492" y="124968"/>
                </a:moveTo>
                <a:lnTo>
                  <a:pt x="62484" y="0"/>
                </a:lnTo>
                <a:lnTo>
                  <a:pt x="0" y="124968"/>
                </a:lnTo>
                <a:lnTo>
                  <a:pt x="41148" y="124968"/>
                </a:lnTo>
                <a:lnTo>
                  <a:pt x="41148" y="586740"/>
                </a:lnTo>
                <a:lnTo>
                  <a:pt x="83820" y="586740"/>
                </a:lnTo>
                <a:lnTo>
                  <a:pt x="83820" y="124968"/>
                </a:lnTo>
                <a:lnTo>
                  <a:pt x="126492" y="124968"/>
                </a:lnTo>
                <a:close/>
              </a:path>
              <a:path w="5773420" h="586739">
                <a:moveTo>
                  <a:pt x="5772912" y="167640"/>
                </a:moveTo>
                <a:lnTo>
                  <a:pt x="5583936" y="73152"/>
                </a:lnTo>
                <a:lnTo>
                  <a:pt x="5583936" y="135636"/>
                </a:lnTo>
                <a:lnTo>
                  <a:pt x="3589020" y="135636"/>
                </a:lnTo>
                <a:lnTo>
                  <a:pt x="3589020" y="199644"/>
                </a:lnTo>
                <a:lnTo>
                  <a:pt x="5583936" y="199644"/>
                </a:lnTo>
                <a:lnTo>
                  <a:pt x="5583936" y="262128"/>
                </a:lnTo>
                <a:lnTo>
                  <a:pt x="5614416" y="246888"/>
                </a:lnTo>
                <a:lnTo>
                  <a:pt x="577291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231770" y="3922266"/>
            <a:ext cx="2228215" cy="177228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79705" algn="ctr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Čtecí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hlava</a:t>
            </a:r>
            <a:endParaRPr sz="2600">
              <a:latin typeface="Times New Roman"/>
              <a:cs typeface="Times New Roman"/>
            </a:endParaRPr>
          </a:p>
          <a:p>
            <a:pPr marL="93980" algn="ctr">
              <a:lnSpc>
                <a:spcPct val="100000"/>
              </a:lnSpc>
              <a:spcBef>
                <a:spcPts val="2170"/>
              </a:spcBef>
              <a:tabLst>
                <a:tab pos="904875" algn="l"/>
                <a:tab pos="1808480" algn="l"/>
              </a:tabLst>
            </a:pP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i="1" spc="-37" baseline="-20634" dirty="0">
                <a:latin typeface="Times New Roman"/>
                <a:cs typeface="Times New Roman"/>
              </a:rPr>
              <a:t>i</a:t>
            </a:r>
            <a:r>
              <a:rPr sz="2625" b="1" i="1" baseline="-20634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…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i="1" spc="-37" baseline="-20634" dirty="0">
                <a:latin typeface="Times New Roman"/>
                <a:cs typeface="Times New Roman"/>
              </a:rPr>
              <a:t>n</a:t>
            </a:r>
            <a:endParaRPr sz="2625" baseline="-20634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2170"/>
              </a:spcBef>
            </a:pPr>
            <a:r>
              <a:rPr sz="2600" b="1" dirty="0">
                <a:latin typeface="Times New Roman"/>
                <a:cs typeface="Times New Roman"/>
              </a:rPr>
              <a:t>pohyb</a:t>
            </a:r>
            <a:r>
              <a:rPr sz="2600" b="1" spc="9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hlavy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20/50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8915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Zásobníkové</a:t>
            </a:r>
            <a:r>
              <a:rPr sz="4850" spc="-229" dirty="0"/>
              <a:t> </a:t>
            </a:r>
            <a:r>
              <a:rPr sz="4850" dirty="0"/>
              <a:t>automaty:</a:t>
            </a:r>
            <a:r>
              <a:rPr sz="4850" spc="-195" dirty="0"/>
              <a:t> </a:t>
            </a:r>
            <a:r>
              <a:rPr sz="4850" spc="-10" dirty="0"/>
              <a:t>Definice</a:t>
            </a:r>
            <a:endParaRPr sz="4850"/>
          </a:p>
        </p:txBody>
      </p:sp>
      <p:grpSp>
        <p:nvGrpSpPr>
          <p:cNvPr id="3" name="object 3"/>
          <p:cNvGrpSpPr/>
          <p:nvPr/>
        </p:nvGrpSpPr>
        <p:grpSpPr>
          <a:xfrm>
            <a:off x="1049917" y="1328928"/>
            <a:ext cx="8595360" cy="5069205"/>
            <a:chOff x="1049917" y="1328928"/>
            <a:chExt cx="8595360" cy="5069205"/>
          </a:xfrm>
        </p:grpSpPr>
        <p:sp>
          <p:nvSpPr>
            <p:cNvPr id="4" name="object 4"/>
            <p:cNvSpPr/>
            <p:nvPr/>
          </p:nvSpPr>
          <p:spPr>
            <a:xfrm>
              <a:off x="1065157" y="1344168"/>
              <a:ext cx="8564880" cy="5038725"/>
            </a:xfrm>
            <a:custGeom>
              <a:avLst/>
              <a:gdLst/>
              <a:ahLst/>
              <a:cxnLst/>
              <a:rect l="l" t="t" r="r" b="b"/>
              <a:pathLst>
                <a:path w="8564880" h="5038725">
                  <a:moveTo>
                    <a:pt x="8564879" y="503834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5038343"/>
                  </a:lnTo>
                  <a:lnTo>
                    <a:pt x="8564879" y="50383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9917" y="1328928"/>
              <a:ext cx="8595360" cy="5069205"/>
            </a:xfrm>
            <a:custGeom>
              <a:avLst/>
              <a:gdLst/>
              <a:ahLst/>
              <a:cxnLst/>
              <a:rect l="l" t="t" r="r" b="b"/>
              <a:pathLst>
                <a:path w="8595360" h="5069205">
                  <a:moveTo>
                    <a:pt x="8595357" y="5068824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5068824"/>
                  </a:lnTo>
                  <a:lnTo>
                    <a:pt x="15240" y="5068824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5068824"/>
                  </a:lnTo>
                  <a:lnTo>
                    <a:pt x="8595357" y="5068824"/>
                  </a:lnTo>
                  <a:close/>
                </a:path>
                <a:path w="8595360" h="5069205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5069205">
                  <a:moveTo>
                    <a:pt x="32004" y="5036820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5036820"/>
                  </a:lnTo>
                  <a:lnTo>
                    <a:pt x="32004" y="5036820"/>
                  </a:lnTo>
                  <a:close/>
                </a:path>
                <a:path w="8595360" h="5069205">
                  <a:moveTo>
                    <a:pt x="8580117" y="5036820"/>
                  </a:moveTo>
                  <a:lnTo>
                    <a:pt x="15240" y="5036820"/>
                  </a:lnTo>
                  <a:lnTo>
                    <a:pt x="32004" y="5053584"/>
                  </a:lnTo>
                  <a:lnTo>
                    <a:pt x="32004" y="5068824"/>
                  </a:lnTo>
                  <a:lnTo>
                    <a:pt x="8563353" y="5068824"/>
                  </a:lnTo>
                  <a:lnTo>
                    <a:pt x="8563353" y="5053584"/>
                  </a:lnTo>
                  <a:lnTo>
                    <a:pt x="8580117" y="5036820"/>
                  </a:lnTo>
                  <a:close/>
                </a:path>
                <a:path w="8595360" h="5069205">
                  <a:moveTo>
                    <a:pt x="32004" y="5068824"/>
                  </a:moveTo>
                  <a:lnTo>
                    <a:pt x="32004" y="5053584"/>
                  </a:lnTo>
                  <a:lnTo>
                    <a:pt x="15240" y="5036820"/>
                  </a:lnTo>
                  <a:lnTo>
                    <a:pt x="15240" y="5068824"/>
                  </a:lnTo>
                  <a:lnTo>
                    <a:pt x="32004" y="5068824"/>
                  </a:lnTo>
                  <a:close/>
                </a:path>
                <a:path w="8595360" h="5069205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5069205">
                  <a:moveTo>
                    <a:pt x="8580117" y="5036820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5036820"/>
                  </a:lnTo>
                  <a:lnTo>
                    <a:pt x="8580117" y="5036820"/>
                  </a:lnTo>
                  <a:close/>
                </a:path>
                <a:path w="8595360" h="5069205">
                  <a:moveTo>
                    <a:pt x="8580117" y="5068824"/>
                  </a:moveTo>
                  <a:lnTo>
                    <a:pt x="8580117" y="5036820"/>
                  </a:lnTo>
                  <a:lnTo>
                    <a:pt x="8563353" y="5053584"/>
                  </a:lnTo>
                  <a:lnTo>
                    <a:pt x="8563353" y="5068824"/>
                  </a:lnTo>
                  <a:lnTo>
                    <a:pt x="8580117" y="50688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0340" y="1282699"/>
            <a:ext cx="8595360" cy="506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latin typeface="Times New Roman"/>
                <a:cs typeface="Times New Roman"/>
              </a:rPr>
              <a:t>Definice: </a:t>
            </a:r>
            <a:r>
              <a:rPr sz="3300" b="1" i="1" dirty="0">
                <a:solidFill>
                  <a:srgbClr val="C00000"/>
                </a:solidFill>
                <a:latin typeface="Times New Roman"/>
                <a:cs typeface="Times New Roman"/>
              </a:rPr>
              <a:t>Zásobníkový</a:t>
            </a:r>
            <a:r>
              <a:rPr sz="3300" b="1" i="1" spc="-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C00000"/>
                </a:solidFill>
                <a:latin typeface="Times New Roman"/>
                <a:cs typeface="Times New Roman"/>
              </a:rPr>
              <a:t>automat</a:t>
            </a:r>
            <a:r>
              <a:rPr sz="3300" b="1" i="1" spc="-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(ZA)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b="1" spc="-10" dirty="0">
                <a:latin typeface="Times New Roman"/>
                <a:cs typeface="Times New Roman"/>
              </a:rPr>
              <a:t>sedmice</a:t>
            </a:r>
            <a:r>
              <a:rPr sz="3300" spc="-10" dirty="0">
                <a:latin typeface="Times New Roman"/>
                <a:cs typeface="Times New Roman"/>
              </a:rPr>
              <a:t>:</a:t>
            </a:r>
            <a:endParaRPr sz="3300" dirty="0">
              <a:latin typeface="Times New Roman"/>
              <a:cs typeface="Times New Roman"/>
            </a:endParaRPr>
          </a:p>
          <a:p>
            <a:pPr marL="1867535">
              <a:lnSpc>
                <a:spcPct val="100000"/>
              </a:lnSpc>
              <a:spcBef>
                <a:spcPts val="10"/>
              </a:spcBef>
            </a:pPr>
            <a:r>
              <a:rPr sz="3300" b="1" i="1" dirty="0">
                <a:latin typeface="Times New Roman"/>
                <a:cs typeface="Times New Roman"/>
              </a:rPr>
              <a:t>M</a:t>
            </a:r>
            <a:r>
              <a:rPr sz="3300" b="1" i="1" spc="-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(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2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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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R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s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S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2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F</a:t>
            </a:r>
            <a:r>
              <a:rPr sz="3300" b="1" dirty="0">
                <a:latin typeface="Times New Roman"/>
                <a:cs typeface="Times New Roman"/>
              </a:rPr>
              <a:t>)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Times New Roman"/>
                <a:cs typeface="Times New Roman"/>
              </a:rPr>
              <a:t>kde</a:t>
            </a:r>
            <a:endParaRPr sz="3300" dirty="0">
              <a:latin typeface="Times New Roman"/>
              <a:cs typeface="Times New Roman"/>
            </a:endParaRPr>
          </a:p>
          <a:p>
            <a:pPr marL="276860" indent="-251460">
              <a:lnSpc>
                <a:spcPct val="100000"/>
              </a:lnSpc>
              <a:buFont typeface="Times New Roman"/>
              <a:buChar char="•"/>
              <a:tabLst>
                <a:tab pos="276860" algn="l"/>
              </a:tabLst>
            </a:pP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i="1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konečná</a:t>
            </a:r>
            <a:r>
              <a:rPr sz="3300" i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množina</a:t>
            </a:r>
            <a:r>
              <a:rPr sz="3300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spc="-10" dirty="0">
                <a:latin typeface="Times New Roman"/>
                <a:cs typeface="Times New Roman"/>
              </a:rPr>
              <a:t>stavů</a:t>
            </a:r>
            <a:endParaRPr sz="3300" dirty="0">
              <a:latin typeface="Times New Roman"/>
              <a:cs typeface="Times New Roman"/>
            </a:endParaRPr>
          </a:p>
          <a:p>
            <a:pPr marL="276860" indent="-251460"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  <a:tabLst>
                <a:tab pos="276860" algn="l"/>
              </a:tabLst>
            </a:pPr>
            <a:r>
              <a:rPr sz="3300" b="1" dirty="0">
                <a:latin typeface="Symbol"/>
                <a:cs typeface="Symbol"/>
              </a:rPr>
              <a:t>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vstupní </a:t>
            </a:r>
            <a:r>
              <a:rPr sz="33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abeceda</a:t>
            </a:r>
            <a:endParaRPr sz="33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276860" indent="-251460">
              <a:lnSpc>
                <a:spcPct val="100000"/>
              </a:lnSpc>
              <a:spcBef>
                <a:spcPts val="15"/>
              </a:spcBef>
              <a:buFont typeface="Times New Roman"/>
              <a:buChar char="•"/>
              <a:tabLst>
                <a:tab pos="276860" algn="l"/>
              </a:tabLst>
            </a:pPr>
            <a:r>
              <a:rPr sz="3300" b="1" dirty="0">
                <a:latin typeface="Symbol"/>
                <a:cs typeface="Symbol"/>
              </a:rPr>
              <a:t>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zásobníková</a:t>
            </a:r>
            <a:r>
              <a:rPr sz="3300" i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abeceda</a:t>
            </a:r>
            <a:endParaRPr sz="33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235585" marR="17780" indent="-210820">
              <a:lnSpc>
                <a:spcPts val="3970"/>
              </a:lnSpc>
              <a:spcBef>
                <a:spcPts val="125"/>
              </a:spcBef>
              <a:buFont typeface="Times New Roman"/>
              <a:buChar char="•"/>
              <a:tabLst>
                <a:tab pos="235585" algn="l"/>
                <a:tab pos="276225" algn="l"/>
              </a:tabLst>
            </a:pPr>
            <a:r>
              <a:rPr sz="3300" dirty="0">
                <a:latin typeface="Times New Roman"/>
                <a:cs typeface="Times New Roman"/>
              </a:rPr>
              <a:t>	</a:t>
            </a:r>
            <a:r>
              <a:rPr sz="3300" b="1" i="1" dirty="0">
                <a:latin typeface="Times New Roman"/>
                <a:cs typeface="Times New Roman"/>
              </a:rPr>
              <a:t>R</a:t>
            </a:r>
            <a:r>
              <a:rPr sz="3300" i="1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konečná</a:t>
            </a:r>
            <a:r>
              <a:rPr sz="33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množina</a:t>
            </a:r>
            <a:r>
              <a:rPr sz="3300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pravidel</a:t>
            </a:r>
            <a:r>
              <a:rPr sz="33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tvaru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Apa</a:t>
            </a:r>
            <a:r>
              <a:rPr sz="3300" b="1" i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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latin typeface="Times New Roman"/>
                <a:cs typeface="Times New Roman"/>
              </a:rPr>
              <a:t>wq</a:t>
            </a:r>
            <a:r>
              <a:rPr sz="3300" spc="-25" dirty="0">
                <a:latin typeface="Times New Roman"/>
                <a:cs typeface="Times New Roman"/>
              </a:rPr>
              <a:t>, </a:t>
            </a:r>
            <a:r>
              <a:rPr sz="3300" dirty="0">
                <a:latin typeface="Times New Roman"/>
                <a:cs typeface="Times New Roman"/>
              </a:rPr>
              <a:t>kde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A</a:t>
            </a:r>
            <a:r>
              <a:rPr sz="3300" b="1" i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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b="1" i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a</a:t>
            </a:r>
            <a:r>
              <a:rPr sz="3300" b="1" i="1" spc="-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</a:t>
            </a:r>
            <a:r>
              <a:rPr sz="3300" b="1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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{</a:t>
            </a:r>
            <a:r>
              <a:rPr sz="3300" b="1" dirty="0">
                <a:latin typeface="Symbol"/>
                <a:cs typeface="Symbol"/>
              </a:rPr>
              <a:t></a:t>
            </a:r>
            <a:r>
              <a:rPr sz="3300" b="1" dirty="0">
                <a:latin typeface="Times New Roman"/>
                <a:cs typeface="Times New Roman"/>
              </a:rPr>
              <a:t>}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w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spc="-25" dirty="0">
                <a:latin typeface="Symbol"/>
                <a:cs typeface="Symbol"/>
              </a:rPr>
              <a:t></a:t>
            </a:r>
            <a:r>
              <a:rPr sz="3300" b="1" spc="-37" baseline="25252" dirty="0">
                <a:latin typeface="Times New Roman"/>
                <a:cs typeface="Times New Roman"/>
              </a:rPr>
              <a:t>*</a:t>
            </a:r>
            <a:endParaRPr sz="3300" b="1" baseline="25252" dirty="0">
              <a:latin typeface="Times New Roman"/>
              <a:cs typeface="Times New Roman"/>
            </a:endParaRPr>
          </a:p>
          <a:p>
            <a:pPr marL="276860" indent="-251460">
              <a:lnSpc>
                <a:spcPts val="3829"/>
              </a:lnSpc>
              <a:buFont typeface="Times New Roman"/>
              <a:buChar char="•"/>
              <a:tabLst>
                <a:tab pos="276860" algn="l"/>
              </a:tabLst>
            </a:pPr>
            <a:r>
              <a:rPr sz="3300" b="1" i="1" dirty="0">
                <a:latin typeface="Times New Roman"/>
                <a:cs typeface="Times New Roman"/>
              </a:rPr>
              <a:t>s</a:t>
            </a:r>
            <a:r>
              <a:rPr sz="3300" b="1" i="1" spc="-2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b="1" i="1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počáteční</a:t>
            </a:r>
            <a:r>
              <a:rPr sz="33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stav</a:t>
            </a:r>
            <a:endParaRPr sz="33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276860" indent="-251460"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  <a:tabLst>
                <a:tab pos="276860" algn="l"/>
              </a:tabLst>
            </a:pPr>
            <a:r>
              <a:rPr sz="3300" b="1" i="1" dirty="0">
                <a:latin typeface="Times New Roman"/>
                <a:cs typeface="Times New Roman"/>
              </a:rPr>
              <a:t>S</a:t>
            </a:r>
            <a:r>
              <a:rPr sz="3300" b="1" i="1" spc="-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</a:t>
            </a:r>
            <a:r>
              <a:rPr sz="3300" b="1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počáteční</a:t>
            </a:r>
            <a:r>
              <a:rPr sz="33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symbol</a:t>
            </a:r>
            <a:r>
              <a:rPr sz="33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na </a:t>
            </a:r>
            <a:r>
              <a:rPr sz="33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zásobníku</a:t>
            </a:r>
            <a:endParaRPr sz="33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276860" indent="-251460">
              <a:lnSpc>
                <a:spcPct val="100000"/>
              </a:lnSpc>
              <a:buFont typeface="Times New Roman"/>
              <a:buChar char="•"/>
              <a:tabLst>
                <a:tab pos="276860" algn="l"/>
              </a:tabLst>
            </a:pPr>
            <a:r>
              <a:rPr sz="3300" b="1" i="1" dirty="0">
                <a:latin typeface="Times New Roman"/>
                <a:cs typeface="Times New Roman"/>
              </a:rPr>
              <a:t>F</a:t>
            </a:r>
            <a:r>
              <a:rPr sz="3300" b="1" i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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b="1" i="1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množina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koncových</a:t>
            </a:r>
            <a:r>
              <a:rPr sz="3300" i="1" spc="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stavů</a:t>
            </a:r>
            <a:endParaRPr sz="3300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09698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21/50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2160" y="478027"/>
            <a:ext cx="577024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Poznámky</a:t>
            </a:r>
            <a:r>
              <a:rPr sz="4850" spc="-85" dirty="0"/>
              <a:t> </a:t>
            </a:r>
            <a:r>
              <a:rPr sz="4850" dirty="0"/>
              <a:t>k</a:t>
            </a:r>
            <a:r>
              <a:rPr sz="4850" spc="-80" dirty="0"/>
              <a:t> </a:t>
            </a:r>
            <a:r>
              <a:rPr sz="4850" spc="-10" dirty="0"/>
              <a:t>pravidlům</a:t>
            </a:r>
            <a:endParaRPr sz="4850"/>
          </a:p>
        </p:txBody>
      </p:sp>
      <p:sp>
        <p:nvSpPr>
          <p:cNvPr id="3" name="object 3"/>
          <p:cNvSpPr txBox="1"/>
          <p:nvPr/>
        </p:nvSpPr>
        <p:spPr>
          <a:xfrm>
            <a:off x="1039757" y="1230578"/>
            <a:ext cx="8862060" cy="609409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525"/>
              </a:spcBef>
            </a:pPr>
            <a:r>
              <a:rPr sz="3500" b="1" dirty="0">
                <a:latin typeface="Times New Roman"/>
                <a:cs typeface="Times New Roman"/>
              </a:rPr>
              <a:t>Matematická</a:t>
            </a:r>
            <a:r>
              <a:rPr sz="3500" b="1" spc="-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poznámka</a:t>
            </a:r>
            <a:r>
              <a:rPr sz="3500" b="1" spc="-2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k </a:t>
            </a:r>
            <a:r>
              <a:rPr sz="3500" b="1" spc="-10" dirty="0">
                <a:latin typeface="Times New Roman"/>
                <a:cs typeface="Times New Roman"/>
              </a:rPr>
              <a:t>pravidlům:</a:t>
            </a:r>
            <a:endParaRPr sz="3500">
              <a:latin typeface="Times New Roman"/>
              <a:cs typeface="Times New Roman"/>
            </a:endParaRPr>
          </a:p>
          <a:p>
            <a:pPr marL="251460" marR="1565910" indent="-209550">
              <a:lnSpc>
                <a:spcPct val="100899"/>
              </a:lnSpc>
              <a:spcBef>
                <a:spcPts val="395"/>
              </a:spcBef>
              <a:buChar char="•"/>
              <a:tabLst>
                <a:tab pos="266065" algn="l"/>
              </a:tabLst>
            </a:pPr>
            <a:r>
              <a:rPr sz="3500" dirty="0">
                <a:latin typeface="Times New Roman"/>
                <a:cs typeface="Times New Roman"/>
              </a:rPr>
              <a:t>Čistě</a:t>
            </a:r>
            <a:r>
              <a:rPr sz="3500" spc="-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matematicky,</a:t>
            </a:r>
            <a:r>
              <a:rPr sz="3500" spc="-3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R</a:t>
            </a:r>
            <a:r>
              <a:rPr sz="3500" i="1" spc="-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-5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konečná</a:t>
            </a:r>
            <a:r>
              <a:rPr sz="3500" spc="-10" dirty="0">
                <a:latin typeface="Times New Roman"/>
                <a:cs typeface="Times New Roman"/>
              </a:rPr>
              <a:t> relace 	</a:t>
            </a:r>
            <a:r>
              <a:rPr sz="3500" dirty="0">
                <a:latin typeface="Times New Roman"/>
                <a:cs typeface="Times New Roman"/>
              </a:rPr>
              <a:t>z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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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Q </a:t>
            </a:r>
            <a:r>
              <a:rPr sz="3500" dirty="0">
                <a:latin typeface="Symbol"/>
                <a:cs typeface="Symbol"/>
              </a:rPr>
              <a:t>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(</a:t>
            </a:r>
            <a:r>
              <a:rPr sz="3500" dirty="0">
                <a:latin typeface="Symbol"/>
                <a:cs typeface="Symbol"/>
              </a:rPr>
              <a:t>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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dirty="0">
                <a:latin typeface="Symbol"/>
                <a:cs typeface="Symbol"/>
              </a:rPr>
              <a:t></a:t>
            </a:r>
            <a:r>
              <a:rPr sz="3500" dirty="0">
                <a:latin typeface="Times New Roman"/>
                <a:cs typeface="Times New Roman"/>
              </a:rPr>
              <a:t>})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do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</a:t>
            </a:r>
            <a:r>
              <a:rPr sz="3525" baseline="24822" dirty="0">
                <a:latin typeface="Times New Roman"/>
                <a:cs typeface="Times New Roman"/>
              </a:rPr>
              <a:t>*</a:t>
            </a:r>
            <a:r>
              <a:rPr sz="3525" spc="419" baseline="24822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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i="1" spc="-50" dirty="0">
                <a:latin typeface="Times New Roman"/>
                <a:cs typeface="Times New Roman"/>
              </a:rPr>
              <a:t>Q</a:t>
            </a:r>
            <a:endParaRPr sz="3500">
              <a:latin typeface="Times New Roman"/>
              <a:cs typeface="Times New Roman"/>
            </a:endParaRPr>
          </a:p>
          <a:p>
            <a:pPr marL="251460" indent="-209550">
              <a:lnSpc>
                <a:spcPct val="100000"/>
              </a:lnSpc>
              <a:spcBef>
                <a:spcPts val="25"/>
              </a:spcBef>
              <a:buChar char="•"/>
              <a:tabLst>
                <a:tab pos="251460" algn="l"/>
              </a:tabLst>
            </a:pPr>
            <a:r>
              <a:rPr sz="3500" dirty="0">
                <a:latin typeface="Times New Roman"/>
                <a:cs typeface="Times New Roman"/>
              </a:rPr>
              <a:t>Místo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relačního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zápisu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(</a:t>
            </a:r>
            <a:r>
              <a:rPr sz="330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dirty="0">
                <a:latin typeface="Times New Roman"/>
                <a:cs typeface="Times New Roman"/>
              </a:rPr>
              <a:t>, </a:t>
            </a:r>
            <a:r>
              <a:rPr sz="3300" b="1" i="1" dirty="0">
                <a:solidFill>
                  <a:srgbClr val="329932"/>
                </a:solidFill>
                <a:latin typeface="Times New Roman"/>
                <a:cs typeface="Times New Roman"/>
              </a:rPr>
              <a:t>w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00" dirty="0">
                <a:latin typeface="Times New Roman"/>
                <a:cs typeface="Times New Roman"/>
              </a:rPr>
              <a:t>)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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i="1" spc="-50" dirty="0">
                <a:latin typeface="Times New Roman"/>
                <a:cs typeface="Times New Roman"/>
              </a:rPr>
              <a:t>R</a:t>
            </a:r>
            <a:endParaRPr sz="3300">
              <a:latin typeface="Times New Roman"/>
              <a:cs typeface="Times New Roman"/>
            </a:endParaRPr>
          </a:p>
          <a:p>
            <a:pPr marL="25400">
              <a:lnSpc>
                <a:spcPts val="4025"/>
              </a:lnSpc>
              <a:spcBef>
                <a:spcPts val="35"/>
              </a:spcBef>
              <a:tabLst>
                <a:tab pos="8589645" algn="l"/>
              </a:tabLst>
            </a:pPr>
            <a:r>
              <a:rPr sz="350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</a:t>
            </a:r>
            <a:r>
              <a:rPr sz="35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zapisujeme</a:t>
            </a:r>
            <a:r>
              <a:rPr sz="3500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b="1" i="1" u="heavy" dirty="0">
                <a:solidFill>
                  <a:srgbClr val="329932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300" b="1" i="1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</a:t>
            </a:r>
            <a:r>
              <a:rPr sz="3300" b="1" i="1" u="heavy" dirty="0">
                <a:solidFill>
                  <a:srgbClr val="3232CC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 </a:t>
            </a:r>
            <a:r>
              <a:rPr sz="33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</a:t>
            </a:r>
            <a:r>
              <a:rPr sz="33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b="1" i="1" u="heavy" dirty="0">
                <a:solidFill>
                  <a:srgbClr val="329932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</a:t>
            </a:r>
            <a:r>
              <a:rPr sz="3300" b="1" i="1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 </a:t>
            </a:r>
            <a:r>
              <a:rPr sz="330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</a:t>
            </a:r>
            <a:r>
              <a:rPr sz="33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i="1" u="heavy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330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3300">
              <a:latin typeface="Times New Roman"/>
              <a:cs typeface="Times New Roman"/>
            </a:endParaRPr>
          </a:p>
          <a:p>
            <a:pPr marL="252095" indent="-210185">
              <a:lnSpc>
                <a:spcPts val="4025"/>
              </a:lnSpc>
              <a:buFont typeface="Times New Roman"/>
              <a:buChar char="•"/>
              <a:tabLst>
                <a:tab pos="252095" algn="l"/>
              </a:tabLst>
            </a:pPr>
            <a:r>
              <a:rPr sz="3300" b="1" dirty="0">
                <a:latin typeface="Times New Roman"/>
                <a:cs typeface="Times New Roman"/>
              </a:rPr>
              <a:t>Interpretace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pravidel: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-4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w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znamená, </a:t>
            </a:r>
            <a:r>
              <a:rPr sz="3500" spc="-25" dirty="0">
                <a:latin typeface="Times New Roman"/>
                <a:cs typeface="Times New Roman"/>
              </a:rPr>
              <a:t>že</a:t>
            </a:r>
            <a:endParaRPr sz="3500">
              <a:latin typeface="Times New Roman"/>
              <a:cs typeface="Times New Roman"/>
            </a:endParaRPr>
          </a:p>
          <a:p>
            <a:pPr marL="252095" marR="153670">
              <a:lnSpc>
                <a:spcPts val="4240"/>
              </a:lnSpc>
              <a:spcBef>
                <a:spcPts val="105"/>
              </a:spcBef>
            </a:pPr>
            <a:r>
              <a:rPr sz="3500" dirty="0">
                <a:latin typeface="Times New Roman"/>
                <a:cs typeface="Times New Roman"/>
              </a:rPr>
              <a:t>pokud je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aktuální stav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aktuální symbol </a:t>
            </a:r>
            <a:r>
              <a:rPr sz="3500" spc="-25" dirty="0">
                <a:latin typeface="Times New Roman"/>
                <a:cs typeface="Times New Roman"/>
              </a:rPr>
              <a:t>na </a:t>
            </a:r>
            <a:r>
              <a:rPr sz="3500" dirty="0">
                <a:latin typeface="Times New Roman"/>
                <a:cs typeface="Times New Roman"/>
              </a:rPr>
              <a:t>vstupní pásce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symbol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vrcholu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zásobníku</a:t>
            </a:r>
            <a:endParaRPr sz="3500">
              <a:latin typeface="Times New Roman"/>
              <a:cs typeface="Times New Roman"/>
            </a:endParaRPr>
          </a:p>
          <a:p>
            <a:pPr marL="252095">
              <a:lnSpc>
                <a:spcPts val="4070"/>
              </a:lnSpc>
            </a:pP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potom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M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může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přečíst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na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zásobníku</a:t>
            </a:r>
            <a:endParaRPr sz="3500">
              <a:latin typeface="Times New Roman"/>
              <a:cs typeface="Times New Roman"/>
            </a:endParaRPr>
          </a:p>
          <a:p>
            <a:pPr marL="252095">
              <a:lnSpc>
                <a:spcPct val="100000"/>
              </a:lnSpc>
              <a:spcBef>
                <a:spcPts val="40"/>
              </a:spcBef>
              <a:tabLst>
                <a:tab pos="6212205" algn="l"/>
              </a:tabLst>
            </a:pPr>
            <a:r>
              <a:rPr sz="3500" dirty="0">
                <a:latin typeface="Times New Roman"/>
                <a:cs typeface="Times New Roman"/>
              </a:rPr>
              <a:t>nahradit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500" b="1" i="1" spc="2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za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w</a:t>
            </a:r>
            <a:r>
              <a:rPr sz="3500" b="1" i="1" spc="2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přejít ze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stavu</a:t>
            </a:r>
            <a:r>
              <a:rPr sz="3500" dirty="0">
                <a:latin typeface="Times New Roman"/>
                <a:cs typeface="Times New Roman"/>
              </a:rPr>
              <a:t>	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30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do</a:t>
            </a:r>
            <a:r>
              <a:rPr sz="3500" spc="-215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00" i="1" spc="-25" dirty="0">
                <a:latin typeface="Times New Roman"/>
                <a:cs typeface="Times New Roman"/>
              </a:rPr>
              <a:t>.</a:t>
            </a:r>
            <a:endParaRPr sz="3500">
              <a:latin typeface="Times New Roman"/>
              <a:cs typeface="Times New Roman"/>
            </a:endParaRPr>
          </a:p>
          <a:p>
            <a:pPr marL="362585" indent="-320675">
              <a:lnSpc>
                <a:spcPct val="100000"/>
              </a:lnSpc>
              <a:spcBef>
                <a:spcPts val="975"/>
              </a:spcBef>
              <a:buSzPct val="102941"/>
              <a:buFont typeface="Times New Roman"/>
              <a:buChar char="•"/>
              <a:tabLst>
                <a:tab pos="362585" algn="l"/>
              </a:tabLst>
            </a:pPr>
            <a:r>
              <a:rPr sz="3400" b="1" dirty="0">
                <a:latin typeface="Times New Roman"/>
                <a:cs typeface="Times New Roman"/>
              </a:rPr>
              <a:t>Pozn.</a:t>
            </a:r>
            <a:r>
              <a:rPr sz="3400" dirty="0">
                <a:latin typeface="Times New Roman"/>
                <a:cs typeface="Times New Roman"/>
              </a:rPr>
              <a:t>:</a:t>
            </a:r>
            <a:r>
              <a:rPr sz="3400" spc="-2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pokud</a:t>
            </a:r>
            <a:r>
              <a:rPr sz="3400" spc="-30" dirty="0">
                <a:latin typeface="Times New Roman"/>
                <a:cs typeface="Times New Roman"/>
              </a:rPr>
              <a:t> </a:t>
            </a:r>
            <a:r>
              <a:rPr sz="34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 </a:t>
            </a:r>
            <a:r>
              <a:rPr sz="3400" dirty="0">
                <a:latin typeface="Times New Roman"/>
                <a:cs typeface="Times New Roman"/>
              </a:rPr>
              <a:t>=</a:t>
            </a:r>
            <a:r>
              <a:rPr sz="3400" spc="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Symbol"/>
                <a:cs typeface="Symbol"/>
              </a:rPr>
              <a:t></a:t>
            </a:r>
            <a:r>
              <a:rPr sz="3400" dirty="0">
                <a:latin typeface="Times New Roman"/>
                <a:cs typeface="Times New Roman"/>
              </a:rPr>
              <a:t>, symbol</a:t>
            </a:r>
            <a:r>
              <a:rPr sz="3400" spc="-2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z</a:t>
            </a:r>
            <a:r>
              <a:rPr sz="3400" spc="1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pásky</a:t>
            </a:r>
            <a:r>
              <a:rPr sz="3400" spc="-2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není </a:t>
            </a:r>
            <a:r>
              <a:rPr sz="3400" spc="-10" dirty="0">
                <a:latin typeface="Times New Roman"/>
                <a:cs typeface="Times New Roman"/>
              </a:rPr>
              <a:t>přečten</a:t>
            </a:r>
            <a:endParaRPr sz="3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22/50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412748"/>
            <a:ext cx="8595360" cy="2633980"/>
            <a:chOff x="1049917" y="1412748"/>
            <a:chExt cx="8595360" cy="2633980"/>
          </a:xfrm>
        </p:grpSpPr>
        <p:sp>
          <p:nvSpPr>
            <p:cNvPr id="3" name="object 3"/>
            <p:cNvSpPr/>
            <p:nvPr/>
          </p:nvSpPr>
          <p:spPr>
            <a:xfrm>
              <a:off x="1653418" y="3023615"/>
              <a:ext cx="756285" cy="756285"/>
            </a:xfrm>
            <a:custGeom>
              <a:avLst/>
              <a:gdLst/>
              <a:ahLst/>
              <a:cxnLst/>
              <a:rect l="l" t="t" r="r" b="b"/>
              <a:pathLst>
                <a:path w="756285" h="756285">
                  <a:moveTo>
                    <a:pt x="755903" y="377951"/>
                  </a:moveTo>
                  <a:lnTo>
                    <a:pt x="752960" y="330532"/>
                  </a:lnTo>
                  <a:lnTo>
                    <a:pt x="744364" y="284873"/>
                  </a:lnTo>
                  <a:lnTo>
                    <a:pt x="730469" y="241328"/>
                  </a:lnTo>
                  <a:lnTo>
                    <a:pt x="711630" y="200252"/>
                  </a:lnTo>
                  <a:lnTo>
                    <a:pt x="688201" y="161997"/>
                  </a:lnTo>
                  <a:lnTo>
                    <a:pt x="660535" y="126918"/>
                  </a:lnTo>
                  <a:lnTo>
                    <a:pt x="628985" y="95368"/>
                  </a:lnTo>
                  <a:lnTo>
                    <a:pt x="593906" y="67702"/>
                  </a:lnTo>
                  <a:lnTo>
                    <a:pt x="555651" y="44272"/>
                  </a:lnTo>
                  <a:lnTo>
                    <a:pt x="514575" y="25434"/>
                  </a:lnTo>
                  <a:lnTo>
                    <a:pt x="471030" y="11539"/>
                  </a:lnTo>
                  <a:lnTo>
                    <a:pt x="425371" y="2943"/>
                  </a:lnTo>
                  <a:lnTo>
                    <a:pt x="377951" y="0"/>
                  </a:lnTo>
                  <a:lnTo>
                    <a:pt x="330532" y="2943"/>
                  </a:lnTo>
                  <a:lnTo>
                    <a:pt x="284873" y="11539"/>
                  </a:lnTo>
                  <a:lnTo>
                    <a:pt x="241328" y="25434"/>
                  </a:lnTo>
                  <a:lnTo>
                    <a:pt x="200252" y="44272"/>
                  </a:lnTo>
                  <a:lnTo>
                    <a:pt x="161997" y="67702"/>
                  </a:lnTo>
                  <a:lnTo>
                    <a:pt x="126918" y="95368"/>
                  </a:lnTo>
                  <a:lnTo>
                    <a:pt x="95368" y="126918"/>
                  </a:lnTo>
                  <a:lnTo>
                    <a:pt x="67702" y="161997"/>
                  </a:lnTo>
                  <a:lnTo>
                    <a:pt x="44272" y="200252"/>
                  </a:lnTo>
                  <a:lnTo>
                    <a:pt x="25434" y="241328"/>
                  </a:lnTo>
                  <a:lnTo>
                    <a:pt x="11539" y="284873"/>
                  </a:lnTo>
                  <a:lnTo>
                    <a:pt x="2943" y="330532"/>
                  </a:lnTo>
                  <a:lnTo>
                    <a:pt x="0" y="377951"/>
                  </a:lnTo>
                  <a:lnTo>
                    <a:pt x="2943" y="425371"/>
                  </a:lnTo>
                  <a:lnTo>
                    <a:pt x="11539" y="471030"/>
                  </a:lnTo>
                  <a:lnTo>
                    <a:pt x="25434" y="514575"/>
                  </a:lnTo>
                  <a:lnTo>
                    <a:pt x="44272" y="555651"/>
                  </a:lnTo>
                  <a:lnTo>
                    <a:pt x="67702" y="593906"/>
                  </a:lnTo>
                  <a:lnTo>
                    <a:pt x="95368" y="628985"/>
                  </a:lnTo>
                  <a:lnTo>
                    <a:pt x="126918" y="660535"/>
                  </a:lnTo>
                  <a:lnTo>
                    <a:pt x="161997" y="688201"/>
                  </a:lnTo>
                  <a:lnTo>
                    <a:pt x="200252" y="711630"/>
                  </a:lnTo>
                  <a:lnTo>
                    <a:pt x="241328" y="730469"/>
                  </a:lnTo>
                  <a:lnTo>
                    <a:pt x="284873" y="744364"/>
                  </a:lnTo>
                  <a:lnTo>
                    <a:pt x="330532" y="752960"/>
                  </a:lnTo>
                  <a:lnTo>
                    <a:pt x="377951" y="755903"/>
                  </a:lnTo>
                  <a:lnTo>
                    <a:pt x="425371" y="752960"/>
                  </a:lnTo>
                  <a:lnTo>
                    <a:pt x="471030" y="744364"/>
                  </a:lnTo>
                  <a:lnTo>
                    <a:pt x="514575" y="730469"/>
                  </a:lnTo>
                  <a:lnTo>
                    <a:pt x="555651" y="711630"/>
                  </a:lnTo>
                  <a:lnTo>
                    <a:pt x="593906" y="688201"/>
                  </a:lnTo>
                  <a:lnTo>
                    <a:pt x="628985" y="660535"/>
                  </a:lnTo>
                  <a:lnTo>
                    <a:pt x="660535" y="628985"/>
                  </a:lnTo>
                  <a:lnTo>
                    <a:pt x="688201" y="593906"/>
                  </a:lnTo>
                  <a:lnTo>
                    <a:pt x="711630" y="555651"/>
                  </a:lnTo>
                  <a:lnTo>
                    <a:pt x="730469" y="514575"/>
                  </a:lnTo>
                  <a:lnTo>
                    <a:pt x="744364" y="471030"/>
                  </a:lnTo>
                  <a:lnTo>
                    <a:pt x="752960" y="425371"/>
                  </a:lnTo>
                  <a:lnTo>
                    <a:pt x="755903" y="37795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09" y="1412760"/>
              <a:ext cx="8595360" cy="2633980"/>
            </a:xfrm>
            <a:custGeom>
              <a:avLst/>
              <a:gdLst/>
              <a:ahLst/>
              <a:cxnLst/>
              <a:rect l="l" t="t" r="r" b="b"/>
              <a:pathLst>
                <a:path w="8595360" h="2633979">
                  <a:moveTo>
                    <a:pt x="687324" y="1190244"/>
                  </a:moveTo>
                  <a:lnTo>
                    <a:pt x="583692" y="1145133"/>
                  </a:lnTo>
                  <a:lnTo>
                    <a:pt x="583692" y="1217676"/>
                  </a:lnTo>
                  <a:lnTo>
                    <a:pt x="570712" y="1218298"/>
                  </a:lnTo>
                  <a:lnTo>
                    <a:pt x="582168" y="1217739"/>
                  </a:lnTo>
                  <a:lnTo>
                    <a:pt x="583692" y="1217676"/>
                  </a:lnTo>
                  <a:lnTo>
                    <a:pt x="583692" y="1145133"/>
                  </a:lnTo>
                  <a:lnTo>
                    <a:pt x="557784" y="1133856"/>
                  </a:lnTo>
                  <a:lnTo>
                    <a:pt x="560324" y="1176058"/>
                  </a:lnTo>
                  <a:lnTo>
                    <a:pt x="268224" y="1190167"/>
                  </a:lnTo>
                  <a:lnTo>
                    <a:pt x="266700" y="1190244"/>
                  </a:lnTo>
                  <a:lnTo>
                    <a:pt x="268224" y="1232916"/>
                  </a:lnTo>
                  <a:lnTo>
                    <a:pt x="557784" y="1218920"/>
                  </a:lnTo>
                  <a:lnTo>
                    <a:pt x="560324" y="1218793"/>
                  </a:lnTo>
                  <a:lnTo>
                    <a:pt x="562889" y="1218679"/>
                  </a:lnTo>
                  <a:lnTo>
                    <a:pt x="565404" y="1260348"/>
                  </a:lnTo>
                  <a:lnTo>
                    <a:pt x="583692" y="1249832"/>
                  </a:lnTo>
                  <a:lnTo>
                    <a:pt x="687324" y="1190244"/>
                  </a:lnTo>
                  <a:close/>
                </a:path>
                <a:path w="8595360" h="2633979">
                  <a:moveTo>
                    <a:pt x="1380744" y="1987296"/>
                  </a:moveTo>
                  <a:lnTo>
                    <a:pt x="1376172" y="1927860"/>
                  </a:lnTo>
                  <a:lnTo>
                    <a:pt x="1367028" y="1888236"/>
                  </a:lnTo>
                  <a:lnTo>
                    <a:pt x="1356360" y="1850136"/>
                  </a:lnTo>
                  <a:lnTo>
                    <a:pt x="1348740" y="1833372"/>
                  </a:lnTo>
                  <a:lnTo>
                    <a:pt x="1341120" y="1815084"/>
                  </a:lnTo>
                  <a:lnTo>
                    <a:pt x="1338072" y="1809496"/>
                  </a:lnTo>
                  <a:lnTo>
                    <a:pt x="1338072" y="1970532"/>
                  </a:lnTo>
                  <a:lnTo>
                    <a:pt x="1338072" y="2007108"/>
                  </a:lnTo>
                  <a:lnTo>
                    <a:pt x="1336548" y="2025396"/>
                  </a:lnTo>
                  <a:lnTo>
                    <a:pt x="1333500" y="2043684"/>
                  </a:lnTo>
                  <a:lnTo>
                    <a:pt x="1330452" y="2060448"/>
                  </a:lnTo>
                  <a:lnTo>
                    <a:pt x="1327404" y="2078736"/>
                  </a:lnTo>
                  <a:lnTo>
                    <a:pt x="1321308" y="2095500"/>
                  </a:lnTo>
                  <a:lnTo>
                    <a:pt x="1316736" y="2112264"/>
                  </a:lnTo>
                  <a:lnTo>
                    <a:pt x="1310640" y="2127504"/>
                  </a:lnTo>
                  <a:lnTo>
                    <a:pt x="1303020" y="2144268"/>
                  </a:lnTo>
                  <a:lnTo>
                    <a:pt x="1295400" y="2159508"/>
                  </a:lnTo>
                  <a:lnTo>
                    <a:pt x="1286256" y="2173224"/>
                  </a:lnTo>
                  <a:lnTo>
                    <a:pt x="1277112" y="2188464"/>
                  </a:lnTo>
                  <a:lnTo>
                    <a:pt x="1255776" y="2215896"/>
                  </a:lnTo>
                  <a:lnTo>
                    <a:pt x="1245108" y="2228088"/>
                  </a:lnTo>
                  <a:lnTo>
                    <a:pt x="1232916" y="2241804"/>
                  </a:lnTo>
                  <a:lnTo>
                    <a:pt x="1220724" y="2252472"/>
                  </a:lnTo>
                  <a:lnTo>
                    <a:pt x="1208532" y="2264664"/>
                  </a:lnTo>
                  <a:lnTo>
                    <a:pt x="1150620" y="2302764"/>
                  </a:lnTo>
                  <a:lnTo>
                    <a:pt x="1103376" y="2324100"/>
                  </a:lnTo>
                  <a:lnTo>
                    <a:pt x="1086612" y="2328672"/>
                  </a:lnTo>
                  <a:lnTo>
                    <a:pt x="1069848" y="2334768"/>
                  </a:lnTo>
                  <a:lnTo>
                    <a:pt x="1053084" y="2337816"/>
                  </a:lnTo>
                  <a:lnTo>
                    <a:pt x="1034796" y="2340864"/>
                  </a:lnTo>
                  <a:lnTo>
                    <a:pt x="1018032" y="2343912"/>
                  </a:lnTo>
                  <a:lnTo>
                    <a:pt x="1002792" y="2345182"/>
                  </a:lnTo>
                  <a:lnTo>
                    <a:pt x="1001268" y="2345309"/>
                  </a:lnTo>
                  <a:lnTo>
                    <a:pt x="961644" y="2345436"/>
                  </a:lnTo>
                  <a:lnTo>
                    <a:pt x="944880" y="2343912"/>
                  </a:lnTo>
                  <a:lnTo>
                    <a:pt x="908304" y="2337816"/>
                  </a:lnTo>
                  <a:lnTo>
                    <a:pt x="858012" y="2324100"/>
                  </a:lnTo>
                  <a:lnTo>
                    <a:pt x="841248" y="2316480"/>
                  </a:lnTo>
                  <a:lnTo>
                    <a:pt x="826008" y="2310384"/>
                  </a:lnTo>
                  <a:lnTo>
                    <a:pt x="810768" y="2301240"/>
                  </a:lnTo>
                  <a:lnTo>
                    <a:pt x="795528" y="2293620"/>
                  </a:lnTo>
                  <a:lnTo>
                    <a:pt x="781812" y="2284476"/>
                  </a:lnTo>
                  <a:lnTo>
                    <a:pt x="766572" y="2273808"/>
                  </a:lnTo>
                  <a:lnTo>
                    <a:pt x="754380" y="2263140"/>
                  </a:lnTo>
                  <a:lnTo>
                    <a:pt x="740664" y="2252472"/>
                  </a:lnTo>
                  <a:lnTo>
                    <a:pt x="716280" y="2228088"/>
                  </a:lnTo>
                  <a:lnTo>
                    <a:pt x="705612" y="2214372"/>
                  </a:lnTo>
                  <a:lnTo>
                    <a:pt x="694944" y="2202180"/>
                  </a:lnTo>
                  <a:lnTo>
                    <a:pt x="652272" y="2127504"/>
                  </a:lnTo>
                  <a:lnTo>
                    <a:pt x="630936" y="2060448"/>
                  </a:lnTo>
                  <a:lnTo>
                    <a:pt x="624840" y="2005584"/>
                  </a:lnTo>
                  <a:lnTo>
                    <a:pt x="624840" y="1969008"/>
                  </a:lnTo>
                  <a:lnTo>
                    <a:pt x="626364" y="1950720"/>
                  </a:lnTo>
                  <a:lnTo>
                    <a:pt x="629412" y="1933956"/>
                  </a:lnTo>
                  <a:lnTo>
                    <a:pt x="632460" y="1915668"/>
                  </a:lnTo>
                  <a:lnTo>
                    <a:pt x="652272" y="1848612"/>
                  </a:lnTo>
                  <a:lnTo>
                    <a:pt x="676656" y="1802892"/>
                  </a:lnTo>
                  <a:lnTo>
                    <a:pt x="685800" y="1789176"/>
                  </a:lnTo>
                  <a:lnTo>
                    <a:pt x="694944" y="1773936"/>
                  </a:lnTo>
                  <a:lnTo>
                    <a:pt x="742188" y="1723644"/>
                  </a:lnTo>
                  <a:lnTo>
                    <a:pt x="781812" y="1691640"/>
                  </a:lnTo>
                  <a:lnTo>
                    <a:pt x="842772" y="1659636"/>
                  </a:lnTo>
                  <a:lnTo>
                    <a:pt x="909828" y="1638300"/>
                  </a:lnTo>
                  <a:lnTo>
                    <a:pt x="960120" y="1632458"/>
                  </a:lnTo>
                  <a:lnTo>
                    <a:pt x="1002792" y="1632458"/>
                  </a:lnTo>
                  <a:lnTo>
                    <a:pt x="1034796" y="1635125"/>
                  </a:lnTo>
                  <a:lnTo>
                    <a:pt x="1036320" y="1635252"/>
                  </a:lnTo>
                  <a:lnTo>
                    <a:pt x="1088136" y="1647444"/>
                  </a:lnTo>
                  <a:lnTo>
                    <a:pt x="1136904" y="1667256"/>
                  </a:lnTo>
                  <a:lnTo>
                    <a:pt x="1194816" y="1702308"/>
                  </a:lnTo>
                  <a:lnTo>
                    <a:pt x="1222248" y="1725168"/>
                  </a:lnTo>
                  <a:lnTo>
                    <a:pt x="1234440" y="1735836"/>
                  </a:lnTo>
                  <a:lnTo>
                    <a:pt x="1245108" y="1749552"/>
                  </a:lnTo>
                  <a:lnTo>
                    <a:pt x="1257300" y="1761744"/>
                  </a:lnTo>
                  <a:lnTo>
                    <a:pt x="1267968" y="1775460"/>
                  </a:lnTo>
                  <a:lnTo>
                    <a:pt x="1277112" y="1789176"/>
                  </a:lnTo>
                  <a:lnTo>
                    <a:pt x="1286256" y="1804416"/>
                  </a:lnTo>
                  <a:lnTo>
                    <a:pt x="1295400" y="1818132"/>
                  </a:lnTo>
                  <a:lnTo>
                    <a:pt x="1303020" y="1834896"/>
                  </a:lnTo>
                  <a:lnTo>
                    <a:pt x="1310640" y="1850136"/>
                  </a:lnTo>
                  <a:lnTo>
                    <a:pt x="1316736" y="1866900"/>
                  </a:lnTo>
                  <a:lnTo>
                    <a:pt x="1333500" y="1933956"/>
                  </a:lnTo>
                  <a:lnTo>
                    <a:pt x="1338072" y="1970532"/>
                  </a:lnTo>
                  <a:lnTo>
                    <a:pt x="1338072" y="1809496"/>
                  </a:lnTo>
                  <a:lnTo>
                    <a:pt x="1322832" y="1781556"/>
                  </a:lnTo>
                  <a:lnTo>
                    <a:pt x="1312164" y="1764792"/>
                  </a:lnTo>
                  <a:lnTo>
                    <a:pt x="1299972" y="1749552"/>
                  </a:lnTo>
                  <a:lnTo>
                    <a:pt x="1289304" y="1734312"/>
                  </a:lnTo>
                  <a:lnTo>
                    <a:pt x="1275588" y="1720596"/>
                  </a:lnTo>
                  <a:lnTo>
                    <a:pt x="1263396" y="1706880"/>
                  </a:lnTo>
                  <a:lnTo>
                    <a:pt x="1249680" y="1693164"/>
                  </a:lnTo>
                  <a:lnTo>
                    <a:pt x="1219200" y="1668780"/>
                  </a:lnTo>
                  <a:lnTo>
                    <a:pt x="1187196" y="1647444"/>
                  </a:lnTo>
                  <a:lnTo>
                    <a:pt x="1153668" y="1629156"/>
                  </a:lnTo>
                  <a:lnTo>
                    <a:pt x="1135380" y="1621536"/>
                  </a:lnTo>
                  <a:lnTo>
                    <a:pt x="1118616" y="1613916"/>
                  </a:lnTo>
                  <a:lnTo>
                    <a:pt x="1098804" y="1607820"/>
                  </a:lnTo>
                  <a:lnTo>
                    <a:pt x="1080516" y="1601724"/>
                  </a:lnTo>
                  <a:lnTo>
                    <a:pt x="1060704" y="1597152"/>
                  </a:lnTo>
                  <a:lnTo>
                    <a:pt x="1021080" y="1591056"/>
                  </a:lnTo>
                  <a:lnTo>
                    <a:pt x="1002792" y="1589646"/>
                  </a:lnTo>
                  <a:lnTo>
                    <a:pt x="960120" y="1589532"/>
                  </a:lnTo>
                  <a:lnTo>
                    <a:pt x="941832" y="1590929"/>
                  </a:lnTo>
                  <a:lnTo>
                    <a:pt x="900684" y="1597152"/>
                  </a:lnTo>
                  <a:lnTo>
                    <a:pt x="844296" y="1613916"/>
                  </a:lnTo>
                  <a:lnTo>
                    <a:pt x="807720" y="1629156"/>
                  </a:lnTo>
                  <a:lnTo>
                    <a:pt x="774192" y="1647444"/>
                  </a:lnTo>
                  <a:lnTo>
                    <a:pt x="742188" y="1668780"/>
                  </a:lnTo>
                  <a:lnTo>
                    <a:pt x="685800" y="1720596"/>
                  </a:lnTo>
                  <a:lnTo>
                    <a:pt x="673608" y="1735836"/>
                  </a:lnTo>
                  <a:lnTo>
                    <a:pt x="661416" y="1749552"/>
                  </a:lnTo>
                  <a:lnTo>
                    <a:pt x="650748" y="1766316"/>
                  </a:lnTo>
                  <a:lnTo>
                    <a:pt x="640080" y="1781556"/>
                  </a:lnTo>
                  <a:lnTo>
                    <a:pt x="630936" y="1798320"/>
                  </a:lnTo>
                  <a:lnTo>
                    <a:pt x="614172" y="1833372"/>
                  </a:lnTo>
                  <a:lnTo>
                    <a:pt x="600456" y="1869948"/>
                  </a:lnTo>
                  <a:lnTo>
                    <a:pt x="589788" y="1908048"/>
                  </a:lnTo>
                  <a:lnTo>
                    <a:pt x="583692" y="1947672"/>
                  </a:lnTo>
                  <a:lnTo>
                    <a:pt x="583692" y="1969008"/>
                  </a:lnTo>
                  <a:lnTo>
                    <a:pt x="582168" y="1988820"/>
                  </a:lnTo>
                  <a:lnTo>
                    <a:pt x="586740" y="2049780"/>
                  </a:lnTo>
                  <a:lnTo>
                    <a:pt x="591312" y="2069592"/>
                  </a:lnTo>
                  <a:lnTo>
                    <a:pt x="595884" y="2087880"/>
                  </a:lnTo>
                  <a:lnTo>
                    <a:pt x="600456" y="2107692"/>
                  </a:lnTo>
                  <a:lnTo>
                    <a:pt x="606552" y="2125980"/>
                  </a:lnTo>
                  <a:lnTo>
                    <a:pt x="621792" y="2162556"/>
                  </a:lnTo>
                  <a:lnTo>
                    <a:pt x="624840" y="2168144"/>
                  </a:lnTo>
                  <a:lnTo>
                    <a:pt x="640080" y="2196084"/>
                  </a:lnTo>
                  <a:lnTo>
                    <a:pt x="650748" y="2211324"/>
                  </a:lnTo>
                  <a:lnTo>
                    <a:pt x="661416" y="2228088"/>
                  </a:lnTo>
                  <a:lnTo>
                    <a:pt x="673608" y="2241804"/>
                  </a:lnTo>
                  <a:lnTo>
                    <a:pt x="713232" y="2284476"/>
                  </a:lnTo>
                  <a:lnTo>
                    <a:pt x="743712" y="2308860"/>
                  </a:lnTo>
                  <a:lnTo>
                    <a:pt x="775716" y="2330196"/>
                  </a:lnTo>
                  <a:lnTo>
                    <a:pt x="809244" y="2348484"/>
                  </a:lnTo>
                  <a:lnTo>
                    <a:pt x="844296" y="2363724"/>
                  </a:lnTo>
                  <a:lnTo>
                    <a:pt x="882396" y="2374392"/>
                  </a:lnTo>
                  <a:lnTo>
                    <a:pt x="900684" y="2378964"/>
                  </a:lnTo>
                  <a:lnTo>
                    <a:pt x="920496" y="2382012"/>
                  </a:lnTo>
                  <a:lnTo>
                    <a:pt x="941832" y="2385060"/>
                  </a:lnTo>
                  <a:lnTo>
                    <a:pt x="960120" y="2386457"/>
                  </a:lnTo>
                  <a:lnTo>
                    <a:pt x="1002792" y="2386584"/>
                  </a:lnTo>
                  <a:lnTo>
                    <a:pt x="1021080" y="2385174"/>
                  </a:lnTo>
                  <a:lnTo>
                    <a:pt x="1022604" y="2385060"/>
                  </a:lnTo>
                  <a:lnTo>
                    <a:pt x="1062228" y="2378964"/>
                  </a:lnTo>
                  <a:lnTo>
                    <a:pt x="1082040" y="2374392"/>
                  </a:lnTo>
                  <a:lnTo>
                    <a:pt x="1100328" y="2369820"/>
                  </a:lnTo>
                  <a:lnTo>
                    <a:pt x="1118616" y="2362200"/>
                  </a:lnTo>
                  <a:lnTo>
                    <a:pt x="1136904" y="2356104"/>
                  </a:lnTo>
                  <a:lnTo>
                    <a:pt x="1155192" y="2346960"/>
                  </a:lnTo>
                  <a:lnTo>
                    <a:pt x="1171956" y="2339340"/>
                  </a:lnTo>
                  <a:lnTo>
                    <a:pt x="1188720" y="2328672"/>
                  </a:lnTo>
                  <a:lnTo>
                    <a:pt x="1235964" y="2295144"/>
                  </a:lnTo>
                  <a:lnTo>
                    <a:pt x="1277112" y="2255520"/>
                  </a:lnTo>
                  <a:lnTo>
                    <a:pt x="1312164" y="2211324"/>
                  </a:lnTo>
                  <a:lnTo>
                    <a:pt x="1338072" y="2166620"/>
                  </a:lnTo>
                  <a:lnTo>
                    <a:pt x="1341120" y="2161032"/>
                  </a:lnTo>
                  <a:lnTo>
                    <a:pt x="1356360" y="2124456"/>
                  </a:lnTo>
                  <a:lnTo>
                    <a:pt x="1362456" y="2106168"/>
                  </a:lnTo>
                  <a:lnTo>
                    <a:pt x="1367028" y="2087880"/>
                  </a:lnTo>
                  <a:lnTo>
                    <a:pt x="1376172" y="2048256"/>
                  </a:lnTo>
                  <a:lnTo>
                    <a:pt x="1380744" y="1987296"/>
                  </a:lnTo>
                  <a:close/>
                </a:path>
                <a:path w="8595360" h="2633979">
                  <a:moveTo>
                    <a:pt x="8595360" y="0"/>
                  </a:moveTo>
                  <a:lnTo>
                    <a:pt x="8563356" y="0"/>
                  </a:lnTo>
                  <a:lnTo>
                    <a:pt x="8563356" y="30480"/>
                  </a:lnTo>
                  <a:lnTo>
                    <a:pt x="8563356" y="2602992"/>
                  </a:lnTo>
                  <a:lnTo>
                    <a:pt x="32004" y="2602992"/>
                  </a:lnTo>
                  <a:lnTo>
                    <a:pt x="32004" y="30480"/>
                  </a:lnTo>
                  <a:lnTo>
                    <a:pt x="8563356" y="30480"/>
                  </a:lnTo>
                  <a:lnTo>
                    <a:pt x="8563356" y="0"/>
                  </a:lnTo>
                  <a:lnTo>
                    <a:pt x="0" y="0"/>
                  </a:lnTo>
                  <a:lnTo>
                    <a:pt x="0" y="2633472"/>
                  </a:lnTo>
                  <a:lnTo>
                    <a:pt x="15240" y="2633472"/>
                  </a:lnTo>
                  <a:lnTo>
                    <a:pt x="32004" y="2633472"/>
                  </a:lnTo>
                  <a:lnTo>
                    <a:pt x="8563356" y="2633472"/>
                  </a:lnTo>
                  <a:lnTo>
                    <a:pt x="8580120" y="2633472"/>
                  </a:lnTo>
                  <a:lnTo>
                    <a:pt x="8595360" y="2633472"/>
                  </a:lnTo>
                  <a:lnTo>
                    <a:pt x="85953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2495688" y="1317447"/>
            <a:ext cx="5436235" cy="2377440"/>
          </a:xfrm>
          <a:prstGeom prst="rect">
            <a:avLst/>
          </a:prstGeom>
        </p:spPr>
        <p:txBody>
          <a:bodyPr vert="horz" wrap="square" lIns="0" tIns="2343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45"/>
              </a:spcBef>
            </a:pPr>
            <a:r>
              <a:rPr sz="3500" dirty="0">
                <a:latin typeface="Times New Roman"/>
                <a:cs typeface="Times New Roman"/>
              </a:rPr>
              <a:t>označuje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stav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00" i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spc="-50" dirty="0">
                <a:latin typeface="Times New Roman"/>
                <a:cs typeface="Times New Roman"/>
              </a:rPr>
              <a:t>Q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r>
              <a:rPr sz="3500" dirty="0">
                <a:latin typeface="Times New Roman"/>
                <a:cs typeface="Times New Roman"/>
              </a:rPr>
              <a:t>označuje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počáteční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stav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s</a:t>
            </a:r>
            <a:r>
              <a:rPr sz="3500" i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spc="-50" dirty="0">
                <a:latin typeface="Times New Roman"/>
                <a:cs typeface="Times New Roman"/>
              </a:rPr>
              <a:t>Q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15"/>
              </a:spcBef>
            </a:pPr>
            <a:r>
              <a:rPr sz="3500" dirty="0">
                <a:latin typeface="Times New Roman"/>
                <a:cs typeface="Times New Roman"/>
              </a:rPr>
              <a:t>označuje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koncový stav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f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spc="-50" dirty="0">
                <a:latin typeface="Times New Roman"/>
                <a:cs typeface="Times New Roman"/>
              </a:rPr>
              <a:t>F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31039" y="4306314"/>
            <a:ext cx="445833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dirty="0">
                <a:latin typeface="Times New Roman"/>
                <a:cs typeface="Times New Roman"/>
              </a:rPr>
              <a:t>označuje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i="1" dirty="0">
                <a:latin typeface="Times New Roman"/>
                <a:cs typeface="Times New Roman"/>
              </a:rPr>
              <a:t>p</a:t>
            </a:r>
            <a:r>
              <a:rPr sz="3500" b="1" i="1" dirty="0">
                <a:solidFill>
                  <a:schemeClr val="accent6"/>
                </a:solidFill>
                <a:latin typeface="Times New Roman"/>
                <a:cs typeface="Times New Roman"/>
              </a:rPr>
              <a:t>a</a:t>
            </a:r>
            <a:r>
              <a:rPr sz="3500" i="1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3500" i="1" dirty="0">
                <a:latin typeface="Times New Roman"/>
                <a:cs typeface="Times New Roman"/>
              </a:rPr>
              <a:t>q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spc="-50" dirty="0">
                <a:latin typeface="Times New Roman"/>
                <a:cs typeface="Times New Roman"/>
              </a:rPr>
              <a:t>R</a:t>
            </a:r>
            <a:endParaRPr sz="3500" dirty="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49917" y="4183380"/>
            <a:ext cx="8595360" cy="954405"/>
            <a:chOff x="1049917" y="4183380"/>
            <a:chExt cx="8595360" cy="954405"/>
          </a:xfrm>
        </p:grpSpPr>
        <p:sp>
          <p:nvSpPr>
            <p:cNvPr id="8" name="object 8"/>
            <p:cNvSpPr/>
            <p:nvPr/>
          </p:nvSpPr>
          <p:spPr>
            <a:xfrm>
              <a:off x="1049917" y="4183380"/>
              <a:ext cx="8595360" cy="954405"/>
            </a:xfrm>
            <a:custGeom>
              <a:avLst/>
              <a:gdLst/>
              <a:ahLst/>
              <a:cxnLst/>
              <a:rect l="l" t="t" r="r" b="b"/>
              <a:pathLst>
                <a:path w="8595360" h="954404">
                  <a:moveTo>
                    <a:pt x="8595357" y="954024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954024"/>
                  </a:lnTo>
                  <a:lnTo>
                    <a:pt x="15240" y="954024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954024"/>
                  </a:lnTo>
                  <a:lnTo>
                    <a:pt x="8595357" y="954024"/>
                  </a:lnTo>
                  <a:close/>
                </a:path>
                <a:path w="8595360" h="954404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954404">
                  <a:moveTo>
                    <a:pt x="32004" y="92354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923544"/>
                  </a:lnTo>
                  <a:lnTo>
                    <a:pt x="32004" y="923544"/>
                  </a:lnTo>
                  <a:close/>
                </a:path>
                <a:path w="8595360" h="954404">
                  <a:moveTo>
                    <a:pt x="8580117" y="923544"/>
                  </a:moveTo>
                  <a:lnTo>
                    <a:pt x="15240" y="923544"/>
                  </a:lnTo>
                  <a:lnTo>
                    <a:pt x="32004" y="938784"/>
                  </a:lnTo>
                  <a:lnTo>
                    <a:pt x="32004" y="954024"/>
                  </a:lnTo>
                  <a:lnTo>
                    <a:pt x="8563353" y="954024"/>
                  </a:lnTo>
                  <a:lnTo>
                    <a:pt x="8563353" y="938784"/>
                  </a:lnTo>
                  <a:lnTo>
                    <a:pt x="8580117" y="923544"/>
                  </a:lnTo>
                  <a:close/>
                </a:path>
                <a:path w="8595360" h="954404">
                  <a:moveTo>
                    <a:pt x="32004" y="954024"/>
                  </a:moveTo>
                  <a:lnTo>
                    <a:pt x="32004" y="938784"/>
                  </a:lnTo>
                  <a:lnTo>
                    <a:pt x="15240" y="923544"/>
                  </a:lnTo>
                  <a:lnTo>
                    <a:pt x="15240" y="954024"/>
                  </a:lnTo>
                  <a:lnTo>
                    <a:pt x="32004" y="954024"/>
                  </a:lnTo>
                  <a:close/>
                </a:path>
                <a:path w="8595360" h="954404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954404">
                  <a:moveTo>
                    <a:pt x="8580117" y="923544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923544"/>
                  </a:lnTo>
                  <a:lnTo>
                    <a:pt x="8580117" y="923544"/>
                  </a:lnTo>
                  <a:close/>
                </a:path>
                <a:path w="8595360" h="954404">
                  <a:moveTo>
                    <a:pt x="8580117" y="954024"/>
                  </a:moveTo>
                  <a:lnTo>
                    <a:pt x="8580117" y="923544"/>
                  </a:lnTo>
                  <a:lnTo>
                    <a:pt x="8563353" y="938784"/>
                  </a:lnTo>
                  <a:lnTo>
                    <a:pt x="8563353" y="954024"/>
                  </a:lnTo>
                  <a:lnTo>
                    <a:pt x="8580117" y="954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737238" y="4366260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5">
                  <a:moveTo>
                    <a:pt x="588263" y="294131"/>
                  </a:moveTo>
                  <a:lnTo>
                    <a:pt x="584389" y="246641"/>
                  </a:lnTo>
                  <a:lnTo>
                    <a:pt x="573182" y="201509"/>
                  </a:lnTo>
                  <a:lnTo>
                    <a:pt x="555263" y="159358"/>
                  </a:lnTo>
                  <a:lnTo>
                    <a:pt x="531254" y="120810"/>
                  </a:lnTo>
                  <a:lnTo>
                    <a:pt x="501776" y="86486"/>
                  </a:lnTo>
                  <a:lnTo>
                    <a:pt x="467453" y="57009"/>
                  </a:lnTo>
                  <a:lnTo>
                    <a:pt x="428905" y="33000"/>
                  </a:lnTo>
                  <a:lnTo>
                    <a:pt x="386754" y="15081"/>
                  </a:lnTo>
                  <a:lnTo>
                    <a:pt x="341622" y="3874"/>
                  </a:lnTo>
                  <a:lnTo>
                    <a:pt x="294131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6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1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1" y="588263"/>
                  </a:lnTo>
                  <a:lnTo>
                    <a:pt x="341622" y="584431"/>
                  </a:lnTo>
                  <a:lnTo>
                    <a:pt x="386754" y="573328"/>
                  </a:lnTo>
                  <a:lnTo>
                    <a:pt x="428905" y="555551"/>
                  </a:lnTo>
                  <a:lnTo>
                    <a:pt x="467453" y="531693"/>
                  </a:lnTo>
                  <a:lnTo>
                    <a:pt x="501776" y="502348"/>
                  </a:lnTo>
                  <a:lnTo>
                    <a:pt x="531254" y="468111"/>
                  </a:lnTo>
                  <a:lnTo>
                    <a:pt x="555263" y="429577"/>
                  </a:lnTo>
                  <a:lnTo>
                    <a:pt x="573182" y="387339"/>
                  </a:lnTo>
                  <a:lnTo>
                    <a:pt x="584389" y="341993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715902" y="4346448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20">
                  <a:moveTo>
                    <a:pt x="1524" y="330708"/>
                  </a:moveTo>
                  <a:lnTo>
                    <a:pt x="1524" y="298704"/>
                  </a:lnTo>
                  <a:lnTo>
                    <a:pt x="0" y="315468"/>
                  </a:lnTo>
                  <a:lnTo>
                    <a:pt x="1524" y="330708"/>
                  </a:lnTo>
                  <a:close/>
                </a:path>
                <a:path w="629919" h="629920">
                  <a:moveTo>
                    <a:pt x="629412" y="329184"/>
                  </a:moveTo>
                  <a:lnTo>
                    <a:pt x="629412" y="297180"/>
                  </a:lnTo>
                  <a:lnTo>
                    <a:pt x="626364" y="265176"/>
                  </a:lnTo>
                  <a:lnTo>
                    <a:pt x="615696" y="219456"/>
                  </a:lnTo>
                  <a:lnTo>
                    <a:pt x="598932" y="176784"/>
                  </a:lnTo>
                  <a:lnTo>
                    <a:pt x="583692" y="150876"/>
                  </a:lnTo>
                  <a:lnTo>
                    <a:pt x="576072" y="137160"/>
                  </a:lnTo>
                  <a:lnTo>
                    <a:pt x="557784" y="112776"/>
                  </a:lnTo>
                  <a:lnTo>
                    <a:pt x="537972" y="91440"/>
                  </a:lnTo>
                  <a:lnTo>
                    <a:pt x="515112" y="70104"/>
                  </a:lnTo>
                  <a:lnTo>
                    <a:pt x="490728" y="53340"/>
                  </a:lnTo>
                  <a:lnTo>
                    <a:pt x="478536" y="44196"/>
                  </a:lnTo>
                  <a:lnTo>
                    <a:pt x="423672" y="18288"/>
                  </a:lnTo>
                  <a:lnTo>
                    <a:pt x="362712" y="3048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36220" y="9144"/>
                  </a:lnTo>
                  <a:lnTo>
                    <a:pt x="192024" y="24384"/>
                  </a:lnTo>
                  <a:lnTo>
                    <a:pt x="150876" y="45720"/>
                  </a:lnTo>
                  <a:lnTo>
                    <a:pt x="114300" y="71628"/>
                  </a:lnTo>
                  <a:lnTo>
                    <a:pt x="71628" y="114300"/>
                  </a:lnTo>
                  <a:lnTo>
                    <a:pt x="45720" y="150876"/>
                  </a:lnTo>
                  <a:lnTo>
                    <a:pt x="32004" y="178308"/>
                  </a:lnTo>
                  <a:lnTo>
                    <a:pt x="24384" y="192024"/>
                  </a:lnTo>
                  <a:lnTo>
                    <a:pt x="19812" y="205740"/>
                  </a:lnTo>
                  <a:lnTo>
                    <a:pt x="6096" y="251460"/>
                  </a:lnTo>
                  <a:lnTo>
                    <a:pt x="4572" y="266700"/>
                  </a:lnTo>
                  <a:lnTo>
                    <a:pt x="1524" y="281940"/>
                  </a:lnTo>
                  <a:lnTo>
                    <a:pt x="1524" y="347472"/>
                  </a:lnTo>
                  <a:lnTo>
                    <a:pt x="10668" y="393192"/>
                  </a:lnTo>
                  <a:lnTo>
                    <a:pt x="19812" y="423672"/>
                  </a:lnTo>
                  <a:lnTo>
                    <a:pt x="38100" y="464820"/>
                  </a:lnTo>
                  <a:lnTo>
                    <a:pt x="42672" y="473049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54864" y="233172"/>
                  </a:lnTo>
                  <a:lnTo>
                    <a:pt x="76200" y="182880"/>
                  </a:lnTo>
                  <a:lnTo>
                    <a:pt x="105156" y="140208"/>
                  </a:lnTo>
                  <a:lnTo>
                    <a:pt x="163068" y="86868"/>
                  </a:lnTo>
                  <a:lnTo>
                    <a:pt x="210312" y="62484"/>
                  </a:lnTo>
                  <a:lnTo>
                    <a:pt x="248412" y="50292"/>
                  </a:lnTo>
                  <a:lnTo>
                    <a:pt x="260604" y="47244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29184" y="41148"/>
                  </a:lnTo>
                  <a:lnTo>
                    <a:pt x="344424" y="42672"/>
                  </a:lnTo>
                  <a:lnTo>
                    <a:pt x="358140" y="44196"/>
                  </a:lnTo>
                  <a:lnTo>
                    <a:pt x="370332" y="47244"/>
                  </a:lnTo>
                  <a:lnTo>
                    <a:pt x="384048" y="50292"/>
                  </a:lnTo>
                  <a:lnTo>
                    <a:pt x="422148" y="62484"/>
                  </a:lnTo>
                  <a:lnTo>
                    <a:pt x="457200" y="80772"/>
                  </a:lnTo>
                  <a:lnTo>
                    <a:pt x="489204" y="103632"/>
                  </a:lnTo>
                  <a:lnTo>
                    <a:pt x="527304" y="141732"/>
                  </a:lnTo>
                  <a:lnTo>
                    <a:pt x="548640" y="173736"/>
                  </a:lnTo>
                  <a:lnTo>
                    <a:pt x="556260" y="184404"/>
                  </a:lnTo>
                  <a:lnTo>
                    <a:pt x="560832" y="196596"/>
                  </a:lnTo>
                  <a:lnTo>
                    <a:pt x="566928" y="208788"/>
                  </a:lnTo>
                  <a:lnTo>
                    <a:pt x="576072" y="233172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5216" y="272796"/>
                  </a:lnTo>
                  <a:lnTo>
                    <a:pt x="588264" y="300228"/>
                  </a:lnTo>
                  <a:lnTo>
                    <a:pt x="588264" y="471525"/>
                  </a:lnTo>
                  <a:lnTo>
                    <a:pt x="592836" y="463296"/>
                  </a:lnTo>
                  <a:lnTo>
                    <a:pt x="611124" y="422148"/>
                  </a:lnTo>
                  <a:lnTo>
                    <a:pt x="620268" y="391668"/>
                  </a:lnTo>
                  <a:lnTo>
                    <a:pt x="626364" y="361188"/>
                  </a:lnTo>
                  <a:lnTo>
                    <a:pt x="629412" y="329184"/>
                  </a:lnTo>
                  <a:close/>
                </a:path>
                <a:path w="629919" h="629920">
                  <a:moveTo>
                    <a:pt x="588264" y="471525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6072" y="396240"/>
                  </a:lnTo>
                  <a:lnTo>
                    <a:pt x="566928" y="420624"/>
                  </a:lnTo>
                  <a:lnTo>
                    <a:pt x="548640" y="455676"/>
                  </a:lnTo>
                  <a:lnTo>
                    <a:pt x="525780" y="489204"/>
                  </a:lnTo>
                  <a:lnTo>
                    <a:pt x="487680" y="525780"/>
                  </a:lnTo>
                  <a:lnTo>
                    <a:pt x="455676" y="547116"/>
                  </a:lnTo>
                  <a:lnTo>
                    <a:pt x="445008" y="554736"/>
                  </a:lnTo>
                  <a:lnTo>
                    <a:pt x="396240" y="574548"/>
                  </a:lnTo>
                  <a:lnTo>
                    <a:pt x="329184" y="586740"/>
                  </a:lnTo>
                  <a:lnTo>
                    <a:pt x="300228" y="586740"/>
                  </a:lnTo>
                  <a:lnTo>
                    <a:pt x="272796" y="583692"/>
                  </a:lnTo>
                  <a:lnTo>
                    <a:pt x="259080" y="580644"/>
                  </a:lnTo>
                  <a:lnTo>
                    <a:pt x="246888" y="577596"/>
                  </a:lnTo>
                  <a:lnTo>
                    <a:pt x="233172" y="574548"/>
                  </a:lnTo>
                  <a:lnTo>
                    <a:pt x="184404" y="553212"/>
                  </a:lnTo>
                  <a:lnTo>
                    <a:pt x="141732" y="524256"/>
                  </a:lnTo>
                  <a:lnTo>
                    <a:pt x="103632" y="487680"/>
                  </a:lnTo>
                  <a:lnTo>
                    <a:pt x="82296" y="455676"/>
                  </a:lnTo>
                  <a:lnTo>
                    <a:pt x="74676" y="443484"/>
                  </a:lnTo>
                  <a:lnTo>
                    <a:pt x="68580" y="432816"/>
                  </a:lnTo>
                  <a:lnTo>
                    <a:pt x="64008" y="420624"/>
                  </a:lnTo>
                  <a:lnTo>
                    <a:pt x="59436" y="406908"/>
                  </a:lnTo>
                  <a:lnTo>
                    <a:pt x="50292" y="382524"/>
                  </a:lnTo>
                  <a:lnTo>
                    <a:pt x="47244" y="368808"/>
                  </a:lnTo>
                  <a:lnTo>
                    <a:pt x="42672" y="327660"/>
                  </a:lnTo>
                  <a:lnTo>
                    <a:pt x="42672" y="473049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93548" y="605028"/>
                  </a:lnTo>
                  <a:lnTo>
                    <a:pt x="207264" y="609600"/>
                  </a:lnTo>
                  <a:lnTo>
                    <a:pt x="222504" y="615696"/>
                  </a:lnTo>
                  <a:lnTo>
                    <a:pt x="237744" y="618744"/>
                  </a:lnTo>
                  <a:lnTo>
                    <a:pt x="252984" y="623316"/>
                  </a:lnTo>
                  <a:lnTo>
                    <a:pt x="268224" y="624840"/>
                  </a:lnTo>
                  <a:lnTo>
                    <a:pt x="283464" y="627888"/>
                  </a:lnTo>
                  <a:lnTo>
                    <a:pt x="300228" y="627888"/>
                  </a:lnTo>
                  <a:lnTo>
                    <a:pt x="315468" y="629412"/>
                  </a:lnTo>
                  <a:lnTo>
                    <a:pt x="332232" y="627888"/>
                  </a:lnTo>
                  <a:lnTo>
                    <a:pt x="347472" y="627888"/>
                  </a:lnTo>
                  <a:lnTo>
                    <a:pt x="364236" y="624840"/>
                  </a:lnTo>
                  <a:lnTo>
                    <a:pt x="409956" y="614172"/>
                  </a:lnTo>
                  <a:lnTo>
                    <a:pt x="466344" y="591312"/>
                  </a:lnTo>
                  <a:lnTo>
                    <a:pt x="516636" y="556260"/>
                  </a:lnTo>
                  <a:lnTo>
                    <a:pt x="559308" y="513588"/>
                  </a:lnTo>
                  <a:lnTo>
                    <a:pt x="576072" y="489204"/>
                  </a:lnTo>
                  <a:lnTo>
                    <a:pt x="585216" y="477012"/>
                  </a:lnTo>
                  <a:lnTo>
                    <a:pt x="588264" y="471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715902" y="1575816"/>
            <a:ext cx="629920" cy="629920"/>
            <a:chOff x="1715902" y="1575816"/>
            <a:chExt cx="629920" cy="629920"/>
          </a:xfrm>
        </p:grpSpPr>
        <p:sp>
          <p:nvSpPr>
            <p:cNvPr id="12" name="object 12"/>
            <p:cNvSpPr/>
            <p:nvPr/>
          </p:nvSpPr>
          <p:spPr>
            <a:xfrm>
              <a:off x="1737237" y="1595627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4">
                  <a:moveTo>
                    <a:pt x="588263" y="294131"/>
                  </a:moveTo>
                  <a:lnTo>
                    <a:pt x="584389" y="246641"/>
                  </a:lnTo>
                  <a:lnTo>
                    <a:pt x="573182" y="201509"/>
                  </a:lnTo>
                  <a:lnTo>
                    <a:pt x="555263" y="159358"/>
                  </a:lnTo>
                  <a:lnTo>
                    <a:pt x="531254" y="120810"/>
                  </a:lnTo>
                  <a:lnTo>
                    <a:pt x="501776" y="86486"/>
                  </a:lnTo>
                  <a:lnTo>
                    <a:pt x="467453" y="57009"/>
                  </a:lnTo>
                  <a:lnTo>
                    <a:pt x="428905" y="33000"/>
                  </a:lnTo>
                  <a:lnTo>
                    <a:pt x="386754" y="15081"/>
                  </a:lnTo>
                  <a:lnTo>
                    <a:pt x="341622" y="3874"/>
                  </a:lnTo>
                  <a:lnTo>
                    <a:pt x="294131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6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1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1" y="588263"/>
                  </a:lnTo>
                  <a:lnTo>
                    <a:pt x="341622" y="584431"/>
                  </a:lnTo>
                  <a:lnTo>
                    <a:pt x="386754" y="573328"/>
                  </a:lnTo>
                  <a:lnTo>
                    <a:pt x="428905" y="555551"/>
                  </a:lnTo>
                  <a:lnTo>
                    <a:pt x="467453" y="531693"/>
                  </a:lnTo>
                  <a:lnTo>
                    <a:pt x="501776" y="502348"/>
                  </a:lnTo>
                  <a:lnTo>
                    <a:pt x="531254" y="468111"/>
                  </a:lnTo>
                  <a:lnTo>
                    <a:pt x="555263" y="429577"/>
                  </a:lnTo>
                  <a:lnTo>
                    <a:pt x="573182" y="387339"/>
                  </a:lnTo>
                  <a:lnTo>
                    <a:pt x="584389" y="341993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5902" y="1575816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19">
                  <a:moveTo>
                    <a:pt x="1524" y="330708"/>
                  </a:moveTo>
                  <a:lnTo>
                    <a:pt x="1524" y="298704"/>
                  </a:lnTo>
                  <a:lnTo>
                    <a:pt x="0" y="313944"/>
                  </a:lnTo>
                  <a:lnTo>
                    <a:pt x="1524" y="330708"/>
                  </a:lnTo>
                  <a:close/>
                </a:path>
                <a:path w="629919" h="629919">
                  <a:moveTo>
                    <a:pt x="629412" y="329184"/>
                  </a:moveTo>
                  <a:lnTo>
                    <a:pt x="629412" y="297180"/>
                  </a:lnTo>
                  <a:lnTo>
                    <a:pt x="626364" y="265176"/>
                  </a:lnTo>
                  <a:lnTo>
                    <a:pt x="615696" y="219456"/>
                  </a:lnTo>
                  <a:lnTo>
                    <a:pt x="598932" y="176784"/>
                  </a:lnTo>
                  <a:lnTo>
                    <a:pt x="583692" y="150876"/>
                  </a:lnTo>
                  <a:lnTo>
                    <a:pt x="576072" y="137160"/>
                  </a:lnTo>
                  <a:lnTo>
                    <a:pt x="557784" y="112776"/>
                  </a:lnTo>
                  <a:lnTo>
                    <a:pt x="537972" y="91440"/>
                  </a:lnTo>
                  <a:lnTo>
                    <a:pt x="515112" y="70104"/>
                  </a:lnTo>
                  <a:lnTo>
                    <a:pt x="490728" y="53340"/>
                  </a:lnTo>
                  <a:lnTo>
                    <a:pt x="478536" y="44196"/>
                  </a:lnTo>
                  <a:lnTo>
                    <a:pt x="423672" y="18288"/>
                  </a:lnTo>
                  <a:lnTo>
                    <a:pt x="362712" y="3048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36220" y="9144"/>
                  </a:lnTo>
                  <a:lnTo>
                    <a:pt x="192024" y="24384"/>
                  </a:lnTo>
                  <a:lnTo>
                    <a:pt x="150876" y="45720"/>
                  </a:lnTo>
                  <a:lnTo>
                    <a:pt x="114300" y="71628"/>
                  </a:lnTo>
                  <a:lnTo>
                    <a:pt x="71628" y="114300"/>
                  </a:lnTo>
                  <a:lnTo>
                    <a:pt x="45720" y="150876"/>
                  </a:lnTo>
                  <a:lnTo>
                    <a:pt x="32004" y="178308"/>
                  </a:lnTo>
                  <a:lnTo>
                    <a:pt x="24384" y="192024"/>
                  </a:lnTo>
                  <a:lnTo>
                    <a:pt x="19812" y="205740"/>
                  </a:lnTo>
                  <a:lnTo>
                    <a:pt x="6096" y="251460"/>
                  </a:lnTo>
                  <a:lnTo>
                    <a:pt x="4572" y="266700"/>
                  </a:lnTo>
                  <a:lnTo>
                    <a:pt x="1524" y="281940"/>
                  </a:lnTo>
                  <a:lnTo>
                    <a:pt x="1524" y="347472"/>
                  </a:lnTo>
                  <a:lnTo>
                    <a:pt x="10668" y="393192"/>
                  </a:lnTo>
                  <a:lnTo>
                    <a:pt x="25908" y="437388"/>
                  </a:lnTo>
                  <a:lnTo>
                    <a:pt x="42672" y="473049"/>
                  </a:lnTo>
                  <a:lnTo>
                    <a:pt x="42672" y="300228"/>
                  </a:lnTo>
                  <a:lnTo>
                    <a:pt x="44196" y="284988"/>
                  </a:lnTo>
                  <a:lnTo>
                    <a:pt x="45720" y="271272"/>
                  </a:lnTo>
                  <a:lnTo>
                    <a:pt x="48768" y="259080"/>
                  </a:lnTo>
                  <a:lnTo>
                    <a:pt x="51816" y="245364"/>
                  </a:lnTo>
                  <a:lnTo>
                    <a:pt x="64008" y="207264"/>
                  </a:lnTo>
                  <a:lnTo>
                    <a:pt x="82296" y="172212"/>
                  </a:lnTo>
                  <a:lnTo>
                    <a:pt x="105156" y="140208"/>
                  </a:lnTo>
                  <a:lnTo>
                    <a:pt x="143256" y="102108"/>
                  </a:lnTo>
                  <a:lnTo>
                    <a:pt x="173736" y="80772"/>
                  </a:lnTo>
                  <a:lnTo>
                    <a:pt x="185928" y="73152"/>
                  </a:lnTo>
                  <a:lnTo>
                    <a:pt x="198120" y="68580"/>
                  </a:lnTo>
                  <a:lnTo>
                    <a:pt x="210312" y="62484"/>
                  </a:lnTo>
                  <a:lnTo>
                    <a:pt x="234696" y="53340"/>
                  </a:lnTo>
                  <a:lnTo>
                    <a:pt x="248412" y="50292"/>
                  </a:lnTo>
                  <a:lnTo>
                    <a:pt x="260604" y="47244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29184" y="41148"/>
                  </a:lnTo>
                  <a:lnTo>
                    <a:pt x="344424" y="42672"/>
                  </a:lnTo>
                  <a:lnTo>
                    <a:pt x="358140" y="44196"/>
                  </a:lnTo>
                  <a:lnTo>
                    <a:pt x="370332" y="47244"/>
                  </a:lnTo>
                  <a:lnTo>
                    <a:pt x="384048" y="50292"/>
                  </a:lnTo>
                  <a:lnTo>
                    <a:pt x="422148" y="62484"/>
                  </a:lnTo>
                  <a:lnTo>
                    <a:pt x="457200" y="80772"/>
                  </a:lnTo>
                  <a:lnTo>
                    <a:pt x="489204" y="103632"/>
                  </a:lnTo>
                  <a:lnTo>
                    <a:pt x="527304" y="141732"/>
                  </a:lnTo>
                  <a:lnTo>
                    <a:pt x="548640" y="173736"/>
                  </a:lnTo>
                  <a:lnTo>
                    <a:pt x="556260" y="184404"/>
                  </a:lnTo>
                  <a:lnTo>
                    <a:pt x="560832" y="196596"/>
                  </a:lnTo>
                  <a:lnTo>
                    <a:pt x="566928" y="208788"/>
                  </a:lnTo>
                  <a:lnTo>
                    <a:pt x="576072" y="233172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5216" y="272796"/>
                  </a:lnTo>
                  <a:lnTo>
                    <a:pt x="588264" y="300228"/>
                  </a:lnTo>
                  <a:lnTo>
                    <a:pt x="588264" y="471525"/>
                  </a:lnTo>
                  <a:lnTo>
                    <a:pt x="592836" y="463296"/>
                  </a:lnTo>
                  <a:lnTo>
                    <a:pt x="611124" y="422148"/>
                  </a:lnTo>
                  <a:lnTo>
                    <a:pt x="620268" y="391668"/>
                  </a:lnTo>
                  <a:lnTo>
                    <a:pt x="626364" y="361188"/>
                  </a:lnTo>
                  <a:lnTo>
                    <a:pt x="629412" y="329184"/>
                  </a:lnTo>
                  <a:close/>
                </a:path>
                <a:path w="629919" h="629919">
                  <a:moveTo>
                    <a:pt x="588264" y="471525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6072" y="396240"/>
                  </a:lnTo>
                  <a:lnTo>
                    <a:pt x="566928" y="420624"/>
                  </a:lnTo>
                  <a:lnTo>
                    <a:pt x="548640" y="455676"/>
                  </a:lnTo>
                  <a:lnTo>
                    <a:pt x="525780" y="487680"/>
                  </a:lnTo>
                  <a:lnTo>
                    <a:pt x="487680" y="525780"/>
                  </a:lnTo>
                  <a:lnTo>
                    <a:pt x="455676" y="547116"/>
                  </a:lnTo>
                  <a:lnTo>
                    <a:pt x="445008" y="554736"/>
                  </a:lnTo>
                  <a:lnTo>
                    <a:pt x="396240" y="574548"/>
                  </a:lnTo>
                  <a:lnTo>
                    <a:pt x="329184" y="586740"/>
                  </a:lnTo>
                  <a:lnTo>
                    <a:pt x="300228" y="586740"/>
                  </a:lnTo>
                  <a:lnTo>
                    <a:pt x="272796" y="583692"/>
                  </a:lnTo>
                  <a:lnTo>
                    <a:pt x="259080" y="580644"/>
                  </a:lnTo>
                  <a:lnTo>
                    <a:pt x="246888" y="577596"/>
                  </a:lnTo>
                  <a:lnTo>
                    <a:pt x="233172" y="574548"/>
                  </a:lnTo>
                  <a:lnTo>
                    <a:pt x="184404" y="553212"/>
                  </a:lnTo>
                  <a:lnTo>
                    <a:pt x="141732" y="524256"/>
                  </a:lnTo>
                  <a:lnTo>
                    <a:pt x="103632" y="486156"/>
                  </a:lnTo>
                  <a:lnTo>
                    <a:pt x="82296" y="455676"/>
                  </a:lnTo>
                  <a:lnTo>
                    <a:pt x="74676" y="443484"/>
                  </a:lnTo>
                  <a:lnTo>
                    <a:pt x="54864" y="394716"/>
                  </a:lnTo>
                  <a:lnTo>
                    <a:pt x="42672" y="327660"/>
                  </a:lnTo>
                  <a:lnTo>
                    <a:pt x="42672" y="473049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79832" y="597408"/>
                  </a:lnTo>
                  <a:lnTo>
                    <a:pt x="193548" y="605028"/>
                  </a:lnTo>
                  <a:lnTo>
                    <a:pt x="207264" y="609600"/>
                  </a:lnTo>
                  <a:lnTo>
                    <a:pt x="252984" y="623316"/>
                  </a:lnTo>
                  <a:lnTo>
                    <a:pt x="268224" y="624840"/>
                  </a:lnTo>
                  <a:lnTo>
                    <a:pt x="283464" y="627888"/>
                  </a:lnTo>
                  <a:lnTo>
                    <a:pt x="300228" y="627888"/>
                  </a:lnTo>
                  <a:lnTo>
                    <a:pt x="315468" y="629412"/>
                  </a:lnTo>
                  <a:lnTo>
                    <a:pt x="332232" y="627888"/>
                  </a:lnTo>
                  <a:lnTo>
                    <a:pt x="347472" y="627888"/>
                  </a:lnTo>
                  <a:lnTo>
                    <a:pt x="364236" y="624840"/>
                  </a:lnTo>
                  <a:lnTo>
                    <a:pt x="409956" y="614172"/>
                  </a:lnTo>
                  <a:lnTo>
                    <a:pt x="466344" y="591312"/>
                  </a:lnTo>
                  <a:lnTo>
                    <a:pt x="516636" y="556260"/>
                  </a:lnTo>
                  <a:lnTo>
                    <a:pt x="559308" y="513588"/>
                  </a:lnTo>
                  <a:lnTo>
                    <a:pt x="576072" y="489204"/>
                  </a:lnTo>
                  <a:lnTo>
                    <a:pt x="585216" y="477012"/>
                  </a:lnTo>
                  <a:lnTo>
                    <a:pt x="588264" y="471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18092" y="1627123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715902" y="2330196"/>
            <a:ext cx="629920" cy="629920"/>
            <a:chOff x="1715902" y="2330196"/>
            <a:chExt cx="629920" cy="629920"/>
          </a:xfrm>
        </p:grpSpPr>
        <p:sp>
          <p:nvSpPr>
            <p:cNvPr id="16" name="object 16"/>
            <p:cNvSpPr/>
            <p:nvPr/>
          </p:nvSpPr>
          <p:spPr>
            <a:xfrm>
              <a:off x="1737237" y="2351532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4">
                  <a:moveTo>
                    <a:pt x="588263" y="294131"/>
                  </a:moveTo>
                  <a:lnTo>
                    <a:pt x="584389" y="246270"/>
                  </a:lnTo>
                  <a:lnTo>
                    <a:pt x="573182" y="200924"/>
                  </a:lnTo>
                  <a:lnTo>
                    <a:pt x="555263" y="158686"/>
                  </a:lnTo>
                  <a:lnTo>
                    <a:pt x="531254" y="120152"/>
                  </a:lnTo>
                  <a:lnTo>
                    <a:pt x="501776" y="85915"/>
                  </a:lnTo>
                  <a:lnTo>
                    <a:pt x="467453" y="56570"/>
                  </a:lnTo>
                  <a:lnTo>
                    <a:pt x="428905" y="32712"/>
                  </a:lnTo>
                  <a:lnTo>
                    <a:pt x="386754" y="14935"/>
                  </a:lnTo>
                  <a:lnTo>
                    <a:pt x="341622" y="3832"/>
                  </a:lnTo>
                  <a:lnTo>
                    <a:pt x="294131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1"/>
                  </a:lnTo>
                  <a:lnTo>
                    <a:pt x="3832" y="341622"/>
                  </a:lnTo>
                  <a:lnTo>
                    <a:pt x="14935" y="386754"/>
                  </a:lnTo>
                  <a:lnTo>
                    <a:pt x="32712" y="428905"/>
                  </a:lnTo>
                  <a:lnTo>
                    <a:pt x="56570" y="467453"/>
                  </a:lnTo>
                  <a:lnTo>
                    <a:pt x="85915" y="501776"/>
                  </a:lnTo>
                  <a:lnTo>
                    <a:pt x="120152" y="531254"/>
                  </a:lnTo>
                  <a:lnTo>
                    <a:pt x="158686" y="555263"/>
                  </a:lnTo>
                  <a:lnTo>
                    <a:pt x="200924" y="573182"/>
                  </a:lnTo>
                  <a:lnTo>
                    <a:pt x="246270" y="584389"/>
                  </a:lnTo>
                  <a:lnTo>
                    <a:pt x="294131" y="588263"/>
                  </a:lnTo>
                  <a:lnTo>
                    <a:pt x="341622" y="584389"/>
                  </a:lnTo>
                  <a:lnTo>
                    <a:pt x="386754" y="573182"/>
                  </a:lnTo>
                  <a:lnTo>
                    <a:pt x="428905" y="555263"/>
                  </a:lnTo>
                  <a:lnTo>
                    <a:pt x="467453" y="531254"/>
                  </a:lnTo>
                  <a:lnTo>
                    <a:pt x="501776" y="501776"/>
                  </a:lnTo>
                  <a:lnTo>
                    <a:pt x="531254" y="467453"/>
                  </a:lnTo>
                  <a:lnTo>
                    <a:pt x="555263" y="428905"/>
                  </a:lnTo>
                  <a:lnTo>
                    <a:pt x="573182" y="386754"/>
                  </a:lnTo>
                  <a:lnTo>
                    <a:pt x="584389" y="341622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15902" y="2330196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19">
                  <a:moveTo>
                    <a:pt x="1524" y="332232"/>
                  </a:moveTo>
                  <a:lnTo>
                    <a:pt x="1524" y="300228"/>
                  </a:lnTo>
                  <a:lnTo>
                    <a:pt x="0" y="315468"/>
                  </a:lnTo>
                  <a:lnTo>
                    <a:pt x="1524" y="332232"/>
                  </a:lnTo>
                  <a:close/>
                </a:path>
                <a:path w="629919" h="629919">
                  <a:moveTo>
                    <a:pt x="629412" y="330708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15696" y="220980"/>
                  </a:lnTo>
                  <a:lnTo>
                    <a:pt x="598932" y="178308"/>
                  </a:lnTo>
                  <a:lnTo>
                    <a:pt x="576072" y="138684"/>
                  </a:lnTo>
                  <a:lnTo>
                    <a:pt x="537972" y="91440"/>
                  </a:lnTo>
                  <a:lnTo>
                    <a:pt x="490728" y="53340"/>
                  </a:lnTo>
                  <a:lnTo>
                    <a:pt x="451104" y="32004"/>
                  </a:lnTo>
                  <a:lnTo>
                    <a:pt x="437388" y="24384"/>
                  </a:lnTo>
                  <a:lnTo>
                    <a:pt x="423672" y="19812"/>
                  </a:lnTo>
                  <a:lnTo>
                    <a:pt x="377952" y="6096"/>
                  </a:lnTo>
                  <a:lnTo>
                    <a:pt x="362712" y="4572"/>
                  </a:lnTo>
                  <a:lnTo>
                    <a:pt x="347472" y="1524"/>
                  </a:lnTo>
                  <a:lnTo>
                    <a:pt x="330708" y="1524"/>
                  </a:lnTo>
                  <a:lnTo>
                    <a:pt x="315468" y="0"/>
                  </a:lnTo>
                  <a:lnTo>
                    <a:pt x="298704" y="1524"/>
                  </a:lnTo>
                  <a:lnTo>
                    <a:pt x="281940" y="1524"/>
                  </a:lnTo>
                  <a:lnTo>
                    <a:pt x="236220" y="10668"/>
                  </a:lnTo>
                  <a:lnTo>
                    <a:pt x="192024" y="25908"/>
                  </a:lnTo>
                  <a:lnTo>
                    <a:pt x="150876" y="4572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45720" y="152400"/>
                  </a:lnTo>
                  <a:lnTo>
                    <a:pt x="32004" y="179832"/>
                  </a:lnTo>
                  <a:lnTo>
                    <a:pt x="24384" y="193548"/>
                  </a:lnTo>
                  <a:lnTo>
                    <a:pt x="19812" y="207264"/>
                  </a:lnTo>
                  <a:lnTo>
                    <a:pt x="6096" y="252984"/>
                  </a:lnTo>
                  <a:lnTo>
                    <a:pt x="4572" y="268224"/>
                  </a:lnTo>
                  <a:lnTo>
                    <a:pt x="1524" y="283464"/>
                  </a:lnTo>
                  <a:lnTo>
                    <a:pt x="1524" y="347472"/>
                  </a:lnTo>
                  <a:lnTo>
                    <a:pt x="4572" y="364236"/>
                  </a:lnTo>
                  <a:lnTo>
                    <a:pt x="15240" y="409956"/>
                  </a:lnTo>
                  <a:lnTo>
                    <a:pt x="38100" y="466344"/>
                  </a:lnTo>
                  <a:lnTo>
                    <a:pt x="42672" y="473659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48768" y="259080"/>
                  </a:lnTo>
                  <a:lnTo>
                    <a:pt x="51816" y="246888"/>
                  </a:lnTo>
                  <a:lnTo>
                    <a:pt x="54864" y="233172"/>
                  </a:lnTo>
                  <a:lnTo>
                    <a:pt x="76200" y="184404"/>
                  </a:lnTo>
                  <a:lnTo>
                    <a:pt x="105156" y="141732"/>
                  </a:lnTo>
                  <a:lnTo>
                    <a:pt x="143256" y="103632"/>
                  </a:lnTo>
                  <a:lnTo>
                    <a:pt x="173736" y="82296"/>
                  </a:lnTo>
                  <a:lnTo>
                    <a:pt x="185928" y="74676"/>
                  </a:lnTo>
                  <a:lnTo>
                    <a:pt x="234696" y="54864"/>
                  </a:lnTo>
                  <a:lnTo>
                    <a:pt x="301752" y="42672"/>
                  </a:lnTo>
                  <a:lnTo>
                    <a:pt x="329184" y="42672"/>
                  </a:lnTo>
                  <a:lnTo>
                    <a:pt x="344424" y="44196"/>
                  </a:lnTo>
                  <a:lnTo>
                    <a:pt x="358140" y="45720"/>
                  </a:lnTo>
                  <a:lnTo>
                    <a:pt x="370332" y="48768"/>
                  </a:lnTo>
                  <a:lnTo>
                    <a:pt x="384048" y="51816"/>
                  </a:lnTo>
                  <a:lnTo>
                    <a:pt x="422148" y="64008"/>
                  </a:lnTo>
                  <a:lnTo>
                    <a:pt x="457200" y="82296"/>
                  </a:lnTo>
                  <a:lnTo>
                    <a:pt x="489204" y="105156"/>
                  </a:lnTo>
                  <a:lnTo>
                    <a:pt x="527304" y="143256"/>
                  </a:lnTo>
                  <a:lnTo>
                    <a:pt x="548640" y="173736"/>
                  </a:lnTo>
                  <a:lnTo>
                    <a:pt x="556260" y="185928"/>
                  </a:lnTo>
                  <a:lnTo>
                    <a:pt x="560832" y="198120"/>
                  </a:lnTo>
                  <a:lnTo>
                    <a:pt x="566928" y="210312"/>
                  </a:lnTo>
                  <a:lnTo>
                    <a:pt x="576072" y="234696"/>
                  </a:lnTo>
                  <a:lnTo>
                    <a:pt x="579120" y="248412"/>
                  </a:lnTo>
                  <a:lnTo>
                    <a:pt x="582168" y="260604"/>
                  </a:lnTo>
                  <a:lnTo>
                    <a:pt x="585216" y="274320"/>
                  </a:lnTo>
                  <a:lnTo>
                    <a:pt x="588264" y="301752"/>
                  </a:lnTo>
                  <a:lnTo>
                    <a:pt x="588264" y="473049"/>
                  </a:lnTo>
                  <a:lnTo>
                    <a:pt x="592836" y="464820"/>
                  </a:lnTo>
                  <a:lnTo>
                    <a:pt x="611124" y="423672"/>
                  </a:lnTo>
                  <a:lnTo>
                    <a:pt x="620268" y="393192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19" h="629919">
                  <a:moveTo>
                    <a:pt x="588264" y="473049"/>
                  </a:moveTo>
                  <a:lnTo>
                    <a:pt x="588264" y="329184"/>
                  </a:lnTo>
                  <a:lnTo>
                    <a:pt x="586740" y="344424"/>
                  </a:lnTo>
                  <a:lnTo>
                    <a:pt x="585216" y="358140"/>
                  </a:lnTo>
                  <a:lnTo>
                    <a:pt x="582168" y="370332"/>
                  </a:lnTo>
                  <a:lnTo>
                    <a:pt x="579120" y="384048"/>
                  </a:lnTo>
                  <a:lnTo>
                    <a:pt x="576072" y="396240"/>
                  </a:lnTo>
                  <a:lnTo>
                    <a:pt x="554736" y="446532"/>
                  </a:lnTo>
                  <a:lnTo>
                    <a:pt x="525780" y="489204"/>
                  </a:lnTo>
                  <a:lnTo>
                    <a:pt x="487680" y="527304"/>
                  </a:lnTo>
                  <a:lnTo>
                    <a:pt x="455676" y="548640"/>
                  </a:lnTo>
                  <a:lnTo>
                    <a:pt x="445008" y="556260"/>
                  </a:lnTo>
                  <a:lnTo>
                    <a:pt x="432816" y="560832"/>
                  </a:lnTo>
                  <a:lnTo>
                    <a:pt x="420624" y="566928"/>
                  </a:lnTo>
                  <a:lnTo>
                    <a:pt x="396240" y="576072"/>
                  </a:lnTo>
                  <a:lnTo>
                    <a:pt x="382524" y="579120"/>
                  </a:lnTo>
                  <a:lnTo>
                    <a:pt x="370332" y="582168"/>
                  </a:lnTo>
                  <a:lnTo>
                    <a:pt x="356616" y="585216"/>
                  </a:lnTo>
                  <a:lnTo>
                    <a:pt x="329184" y="588264"/>
                  </a:lnTo>
                  <a:lnTo>
                    <a:pt x="300228" y="588264"/>
                  </a:lnTo>
                  <a:lnTo>
                    <a:pt x="272796" y="585216"/>
                  </a:lnTo>
                  <a:lnTo>
                    <a:pt x="259080" y="582168"/>
                  </a:lnTo>
                  <a:lnTo>
                    <a:pt x="246888" y="579120"/>
                  </a:lnTo>
                  <a:lnTo>
                    <a:pt x="233172" y="576072"/>
                  </a:lnTo>
                  <a:lnTo>
                    <a:pt x="184404" y="554736"/>
                  </a:lnTo>
                  <a:lnTo>
                    <a:pt x="141732" y="525780"/>
                  </a:lnTo>
                  <a:lnTo>
                    <a:pt x="103632" y="487680"/>
                  </a:lnTo>
                  <a:lnTo>
                    <a:pt x="82296" y="455676"/>
                  </a:lnTo>
                  <a:lnTo>
                    <a:pt x="74676" y="445008"/>
                  </a:lnTo>
                  <a:lnTo>
                    <a:pt x="54864" y="396240"/>
                  </a:lnTo>
                  <a:lnTo>
                    <a:pt x="42672" y="329184"/>
                  </a:lnTo>
                  <a:lnTo>
                    <a:pt x="42672" y="473659"/>
                  </a:lnTo>
                  <a:lnTo>
                    <a:pt x="73152" y="516636"/>
                  </a:lnTo>
                  <a:lnTo>
                    <a:pt x="115824" y="559308"/>
                  </a:lnTo>
                  <a:lnTo>
                    <a:pt x="140208" y="576072"/>
                  </a:lnTo>
                  <a:lnTo>
                    <a:pt x="152400" y="585216"/>
                  </a:lnTo>
                  <a:lnTo>
                    <a:pt x="207264" y="611124"/>
                  </a:lnTo>
                  <a:lnTo>
                    <a:pt x="268224" y="626364"/>
                  </a:lnTo>
                  <a:lnTo>
                    <a:pt x="300228" y="629412"/>
                  </a:lnTo>
                  <a:lnTo>
                    <a:pt x="332232" y="629412"/>
                  </a:lnTo>
                  <a:lnTo>
                    <a:pt x="347472" y="627888"/>
                  </a:lnTo>
                  <a:lnTo>
                    <a:pt x="364236" y="626364"/>
                  </a:lnTo>
                  <a:lnTo>
                    <a:pt x="409956" y="615696"/>
                  </a:lnTo>
                  <a:lnTo>
                    <a:pt x="452628" y="598932"/>
                  </a:lnTo>
                  <a:lnTo>
                    <a:pt x="478536" y="583692"/>
                  </a:lnTo>
                  <a:lnTo>
                    <a:pt x="492252" y="576072"/>
                  </a:lnTo>
                  <a:lnTo>
                    <a:pt x="516636" y="557784"/>
                  </a:lnTo>
                  <a:lnTo>
                    <a:pt x="537972" y="537972"/>
                  </a:lnTo>
                  <a:lnTo>
                    <a:pt x="559308" y="515112"/>
                  </a:lnTo>
                  <a:lnTo>
                    <a:pt x="576072" y="490728"/>
                  </a:lnTo>
                  <a:lnTo>
                    <a:pt x="585216" y="478536"/>
                  </a:lnTo>
                  <a:lnTo>
                    <a:pt x="588264" y="473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940952" y="2383027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715902" y="3086100"/>
            <a:ext cx="629920" cy="629920"/>
            <a:chOff x="1715902" y="3086100"/>
            <a:chExt cx="629920" cy="629920"/>
          </a:xfrm>
        </p:grpSpPr>
        <p:sp>
          <p:nvSpPr>
            <p:cNvPr id="20" name="object 20"/>
            <p:cNvSpPr/>
            <p:nvPr/>
          </p:nvSpPr>
          <p:spPr>
            <a:xfrm>
              <a:off x="1737237" y="3107436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5">
                  <a:moveTo>
                    <a:pt x="588263" y="294131"/>
                  </a:moveTo>
                  <a:lnTo>
                    <a:pt x="584389" y="246270"/>
                  </a:lnTo>
                  <a:lnTo>
                    <a:pt x="573182" y="200924"/>
                  </a:lnTo>
                  <a:lnTo>
                    <a:pt x="555263" y="158686"/>
                  </a:lnTo>
                  <a:lnTo>
                    <a:pt x="531254" y="120152"/>
                  </a:lnTo>
                  <a:lnTo>
                    <a:pt x="501776" y="85915"/>
                  </a:lnTo>
                  <a:lnTo>
                    <a:pt x="467453" y="56570"/>
                  </a:lnTo>
                  <a:lnTo>
                    <a:pt x="428905" y="32712"/>
                  </a:lnTo>
                  <a:lnTo>
                    <a:pt x="386754" y="14935"/>
                  </a:lnTo>
                  <a:lnTo>
                    <a:pt x="341622" y="3832"/>
                  </a:lnTo>
                  <a:lnTo>
                    <a:pt x="294131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1"/>
                  </a:lnTo>
                  <a:lnTo>
                    <a:pt x="3832" y="341622"/>
                  </a:lnTo>
                  <a:lnTo>
                    <a:pt x="14935" y="386754"/>
                  </a:lnTo>
                  <a:lnTo>
                    <a:pt x="32712" y="428905"/>
                  </a:lnTo>
                  <a:lnTo>
                    <a:pt x="56570" y="467453"/>
                  </a:lnTo>
                  <a:lnTo>
                    <a:pt x="85915" y="501776"/>
                  </a:lnTo>
                  <a:lnTo>
                    <a:pt x="120152" y="531254"/>
                  </a:lnTo>
                  <a:lnTo>
                    <a:pt x="158686" y="555263"/>
                  </a:lnTo>
                  <a:lnTo>
                    <a:pt x="200924" y="573182"/>
                  </a:lnTo>
                  <a:lnTo>
                    <a:pt x="246270" y="584389"/>
                  </a:lnTo>
                  <a:lnTo>
                    <a:pt x="294131" y="588263"/>
                  </a:lnTo>
                  <a:lnTo>
                    <a:pt x="341622" y="584389"/>
                  </a:lnTo>
                  <a:lnTo>
                    <a:pt x="386754" y="573182"/>
                  </a:lnTo>
                  <a:lnTo>
                    <a:pt x="428905" y="555263"/>
                  </a:lnTo>
                  <a:lnTo>
                    <a:pt x="467453" y="531254"/>
                  </a:lnTo>
                  <a:lnTo>
                    <a:pt x="501776" y="501776"/>
                  </a:lnTo>
                  <a:lnTo>
                    <a:pt x="531254" y="467453"/>
                  </a:lnTo>
                  <a:lnTo>
                    <a:pt x="555263" y="428905"/>
                  </a:lnTo>
                  <a:lnTo>
                    <a:pt x="573182" y="386754"/>
                  </a:lnTo>
                  <a:lnTo>
                    <a:pt x="584389" y="341622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15902" y="3086100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20">
                  <a:moveTo>
                    <a:pt x="1524" y="332232"/>
                  </a:moveTo>
                  <a:lnTo>
                    <a:pt x="1524" y="298704"/>
                  </a:lnTo>
                  <a:lnTo>
                    <a:pt x="0" y="315468"/>
                  </a:lnTo>
                  <a:lnTo>
                    <a:pt x="1524" y="332232"/>
                  </a:lnTo>
                  <a:close/>
                </a:path>
                <a:path w="629919" h="629920">
                  <a:moveTo>
                    <a:pt x="629412" y="330708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11124" y="205740"/>
                  </a:lnTo>
                  <a:lnTo>
                    <a:pt x="583692" y="150876"/>
                  </a:lnTo>
                  <a:lnTo>
                    <a:pt x="557784" y="114300"/>
                  </a:lnTo>
                  <a:lnTo>
                    <a:pt x="515112" y="71628"/>
                  </a:lnTo>
                  <a:lnTo>
                    <a:pt x="478536" y="45720"/>
                  </a:lnTo>
                  <a:lnTo>
                    <a:pt x="437388" y="24384"/>
                  </a:lnTo>
                  <a:lnTo>
                    <a:pt x="423672" y="19812"/>
                  </a:lnTo>
                  <a:lnTo>
                    <a:pt x="408432" y="13716"/>
                  </a:lnTo>
                  <a:lnTo>
                    <a:pt x="393192" y="10668"/>
                  </a:lnTo>
                  <a:lnTo>
                    <a:pt x="377952" y="6096"/>
                  </a:lnTo>
                  <a:lnTo>
                    <a:pt x="362712" y="3048"/>
                  </a:lnTo>
                  <a:lnTo>
                    <a:pt x="347472" y="1524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3464" y="1524"/>
                  </a:lnTo>
                  <a:lnTo>
                    <a:pt x="266700" y="4572"/>
                  </a:lnTo>
                  <a:lnTo>
                    <a:pt x="251460" y="6096"/>
                  </a:lnTo>
                  <a:lnTo>
                    <a:pt x="220980" y="15240"/>
                  </a:lnTo>
                  <a:lnTo>
                    <a:pt x="207264" y="19812"/>
                  </a:lnTo>
                  <a:lnTo>
                    <a:pt x="192024" y="24384"/>
                  </a:lnTo>
                  <a:lnTo>
                    <a:pt x="178308" y="32004"/>
                  </a:lnTo>
                  <a:lnTo>
                    <a:pt x="164592" y="38100"/>
                  </a:lnTo>
                  <a:lnTo>
                    <a:pt x="150876" y="4572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45720" y="152400"/>
                  </a:lnTo>
                  <a:lnTo>
                    <a:pt x="24384" y="193548"/>
                  </a:lnTo>
                  <a:lnTo>
                    <a:pt x="15240" y="222504"/>
                  </a:lnTo>
                  <a:lnTo>
                    <a:pt x="10668" y="236220"/>
                  </a:lnTo>
                  <a:lnTo>
                    <a:pt x="6096" y="251460"/>
                  </a:lnTo>
                  <a:lnTo>
                    <a:pt x="4572" y="268224"/>
                  </a:lnTo>
                  <a:lnTo>
                    <a:pt x="1524" y="283464"/>
                  </a:lnTo>
                  <a:lnTo>
                    <a:pt x="1524" y="347472"/>
                  </a:lnTo>
                  <a:lnTo>
                    <a:pt x="4572" y="364236"/>
                  </a:lnTo>
                  <a:lnTo>
                    <a:pt x="10668" y="394716"/>
                  </a:lnTo>
                  <a:lnTo>
                    <a:pt x="15240" y="408432"/>
                  </a:lnTo>
                  <a:lnTo>
                    <a:pt x="19812" y="423672"/>
                  </a:lnTo>
                  <a:lnTo>
                    <a:pt x="25908" y="437388"/>
                  </a:lnTo>
                  <a:lnTo>
                    <a:pt x="32004" y="452628"/>
                  </a:lnTo>
                  <a:lnTo>
                    <a:pt x="38100" y="466344"/>
                  </a:lnTo>
                  <a:lnTo>
                    <a:pt x="42672" y="473659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48768" y="259080"/>
                  </a:lnTo>
                  <a:lnTo>
                    <a:pt x="51816" y="246888"/>
                  </a:lnTo>
                  <a:lnTo>
                    <a:pt x="54864" y="233172"/>
                  </a:lnTo>
                  <a:lnTo>
                    <a:pt x="76200" y="184404"/>
                  </a:lnTo>
                  <a:lnTo>
                    <a:pt x="105156" y="140208"/>
                  </a:lnTo>
                  <a:lnTo>
                    <a:pt x="143256" y="103632"/>
                  </a:lnTo>
                  <a:lnTo>
                    <a:pt x="173736" y="80772"/>
                  </a:lnTo>
                  <a:lnTo>
                    <a:pt x="210312" y="64008"/>
                  </a:lnTo>
                  <a:lnTo>
                    <a:pt x="222504" y="57912"/>
                  </a:lnTo>
                  <a:lnTo>
                    <a:pt x="234696" y="54864"/>
                  </a:lnTo>
                  <a:lnTo>
                    <a:pt x="248412" y="50292"/>
                  </a:lnTo>
                  <a:lnTo>
                    <a:pt x="260604" y="47244"/>
                  </a:lnTo>
                  <a:lnTo>
                    <a:pt x="301752" y="42672"/>
                  </a:lnTo>
                  <a:lnTo>
                    <a:pt x="329184" y="42672"/>
                  </a:lnTo>
                  <a:lnTo>
                    <a:pt x="370332" y="47244"/>
                  </a:lnTo>
                  <a:lnTo>
                    <a:pt x="396240" y="54864"/>
                  </a:lnTo>
                  <a:lnTo>
                    <a:pt x="409956" y="59436"/>
                  </a:lnTo>
                  <a:lnTo>
                    <a:pt x="434340" y="68580"/>
                  </a:lnTo>
                  <a:lnTo>
                    <a:pt x="446532" y="74676"/>
                  </a:lnTo>
                  <a:lnTo>
                    <a:pt x="457200" y="82296"/>
                  </a:lnTo>
                  <a:lnTo>
                    <a:pt x="467868" y="88392"/>
                  </a:lnTo>
                  <a:lnTo>
                    <a:pt x="509016" y="123444"/>
                  </a:lnTo>
                  <a:lnTo>
                    <a:pt x="542544" y="163068"/>
                  </a:lnTo>
                  <a:lnTo>
                    <a:pt x="548640" y="173736"/>
                  </a:lnTo>
                  <a:lnTo>
                    <a:pt x="556260" y="185928"/>
                  </a:lnTo>
                  <a:lnTo>
                    <a:pt x="560832" y="196596"/>
                  </a:lnTo>
                  <a:lnTo>
                    <a:pt x="566928" y="208788"/>
                  </a:lnTo>
                  <a:lnTo>
                    <a:pt x="571500" y="220980"/>
                  </a:lnTo>
                  <a:lnTo>
                    <a:pt x="576072" y="234696"/>
                  </a:lnTo>
                  <a:lnTo>
                    <a:pt x="579120" y="246888"/>
                  </a:lnTo>
                  <a:lnTo>
                    <a:pt x="585216" y="274320"/>
                  </a:lnTo>
                  <a:lnTo>
                    <a:pt x="588264" y="301752"/>
                  </a:lnTo>
                  <a:lnTo>
                    <a:pt x="588264" y="473049"/>
                  </a:lnTo>
                  <a:lnTo>
                    <a:pt x="592836" y="464820"/>
                  </a:lnTo>
                  <a:lnTo>
                    <a:pt x="611124" y="422148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19" h="629920">
                  <a:moveTo>
                    <a:pt x="588264" y="473049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79120" y="384048"/>
                  </a:lnTo>
                  <a:lnTo>
                    <a:pt x="566928" y="422148"/>
                  </a:lnTo>
                  <a:lnTo>
                    <a:pt x="554736" y="445008"/>
                  </a:lnTo>
                  <a:lnTo>
                    <a:pt x="548640" y="457200"/>
                  </a:lnTo>
                  <a:lnTo>
                    <a:pt x="525780" y="489204"/>
                  </a:lnTo>
                  <a:lnTo>
                    <a:pt x="487680" y="525780"/>
                  </a:lnTo>
                  <a:lnTo>
                    <a:pt x="445008" y="554736"/>
                  </a:lnTo>
                  <a:lnTo>
                    <a:pt x="396240" y="576072"/>
                  </a:lnTo>
                  <a:lnTo>
                    <a:pt x="382524" y="579120"/>
                  </a:lnTo>
                  <a:lnTo>
                    <a:pt x="370332" y="582168"/>
                  </a:lnTo>
                  <a:lnTo>
                    <a:pt x="356616" y="585216"/>
                  </a:lnTo>
                  <a:lnTo>
                    <a:pt x="329184" y="588264"/>
                  </a:lnTo>
                  <a:lnTo>
                    <a:pt x="300228" y="588264"/>
                  </a:lnTo>
                  <a:lnTo>
                    <a:pt x="272796" y="585216"/>
                  </a:lnTo>
                  <a:lnTo>
                    <a:pt x="259080" y="582168"/>
                  </a:lnTo>
                  <a:lnTo>
                    <a:pt x="246888" y="579120"/>
                  </a:lnTo>
                  <a:lnTo>
                    <a:pt x="233172" y="576072"/>
                  </a:lnTo>
                  <a:lnTo>
                    <a:pt x="184404" y="554736"/>
                  </a:lnTo>
                  <a:lnTo>
                    <a:pt x="141732" y="525780"/>
                  </a:lnTo>
                  <a:lnTo>
                    <a:pt x="103632" y="487680"/>
                  </a:lnTo>
                  <a:lnTo>
                    <a:pt x="82296" y="455676"/>
                  </a:lnTo>
                  <a:lnTo>
                    <a:pt x="74676" y="445008"/>
                  </a:lnTo>
                  <a:lnTo>
                    <a:pt x="54864" y="396240"/>
                  </a:lnTo>
                  <a:lnTo>
                    <a:pt x="42672" y="329184"/>
                  </a:lnTo>
                  <a:lnTo>
                    <a:pt x="42672" y="473659"/>
                  </a:lnTo>
                  <a:lnTo>
                    <a:pt x="73152" y="516636"/>
                  </a:lnTo>
                  <a:lnTo>
                    <a:pt x="115824" y="559308"/>
                  </a:lnTo>
                  <a:lnTo>
                    <a:pt x="140208" y="576072"/>
                  </a:lnTo>
                  <a:lnTo>
                    <a:pt x="152400" y="585216"/>
                  </a:lnTo>
                  <a:lnTo>
                    <a:pt x="207264" y="611124"/>
                  </a:lnTo>
                  <a:lnTo>
                    <a:pt x="268224" y="626364"/>
                  </a:lnTo>
                  <a:lnTo>
                    <a:pt x="300228" y="629412"/>
                  </a:lnTo>
                  <a:lnTo>
                    <a:pt x="332232" y="629412"/>
                  </a:lnTo>
                  <a:lnTo>
                    <a:pt x="347472" y="627888"/>
                  </a:lnTo>
                  <a:lnTo>
                    <a:pt x="364236" y="626364"/>
                  </a:lnTo>
                  <a:lnTo>
                    <a:pt x="409956" y="615696"/>
                  </a:lnTo>
                  <a:lnTo>
                    <a:pt x="452628" y="598932"/>
                  </a:lnTo>
                  <a:lnTo>
                    <a:pt x="478536" y="583692"/>
                  </a:lnTo>
                  <a:lnTo>
                    <a:pt x="492252" y="576072"/>
                  </a:lnTo>
                  <a:lnTo>
                    <a:pt x="516636" y="557784"/>
                  </a:lnTo>
                  <a:lnTo>
                    <a:pt x="559308" y="515112"/>
                  </a:lnTo>
                  <a:lnTo>
                    <a:pt x="576072" y="490728"/>
                  </a:lnTo>
                  <a:lnTo>
                    <a:pt x="585216" y="478536"/>
                  </a:lnTo>
                  <a:lnTo>
                    <a:pt x="588264" y="473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951620" y="3138930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918092" y="4397754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983614" y="4346448"/>
            <a:ext cx="629920" cy="629920"/>
            <a:chOff x="3983614" y="4346448"/>
            <a:chExt cx="629920" cy="629920"/>
          </a:xfrm>
        </p:grpSpPr>
        <p:sp>
          <p:nvSpPr>
            <p:cNvPr id="25" name="object 25"/>
            <p:cNvSpPr/>
            <p:nvPr/>
          </p:nvSpPr>
          <p:spPr>
            <a:xfrm>
              <a:off x="4004949" y="4366260"/>
              <a:ext cx="586740" cy="588645"/>
            </a:xfrm>
            <a:custGeom>
              <a:avLst/>
              <a:gdLst/>
              <a:ahLst/>
              <a:cxnLst/>
              <a:rect l="l" t="t" r="r" b="b"/>
              <a:pathLst>
                <a:path w="586739" h="588645">
                  <a:moveTo>
                    <a:pt x="586739" y="294131"/>
                  </a:moveTo>
                  <a:lnTo>
                    <a:pt x="582907" y="246641"/>
                  </a:lnTo>
                  <a:lnTo>
                    <a:pt x="571804" y="201509"/>
                  </a:lnTo>
                  <a:lnTo>
                    <a:pt x="554027" y="159358"/>
                  </a:lnTo>
                  <a:lnTo>
                    <a:pt x="530169" y="120810"/>
                  </a:lnTo>
                  <a:lnTo>
                    <a:pt x="500824" y="86486"/>
                  </a:lnTo>
                  <a:lnTo>
                    <a:pt x="466587" y="57009"/>
                  </a:lnTo>
                  <a:lnTo>
                    <a:pt x="428053" y="33000"/>
                  </a:lnTo>
                  <a:lnTo>
                    <a:pt x="385815" y="15081"/>
                  </a:lnTo>
                  <a:lnTo>
                    <a:pt x="340469" y="3874"/>
                  </a:lnTo>
                  <a:lnTo>
                    <a:pt x="292607" y="0"/>
                  </a:lnTo>
                  <a:lnTo>
                    <a:pt x="245159" y="3874"/>
                  </a:lnTo>
                  <a:lnTo>
                    <a:pt x="200143" y="15081"/>
                  </a:lnTo>
                  <a:lnTo>
                    <a:pt x="158163" y="33000"/>
                  </a:lnTo>
                  <a:lnTo>
                    <a:pt x="119822" y="57009"/>
                  </a:lnTo>
                  <a:lnTo>
                    <a:pt x="85724" y="86486"/>
                  </a:lnTo>
                  <a:lnTo>
                    <a:pt x="56473" y="120810"/>
                  </a:lnTo>
                  <a:lnTo>
                    <a:pt x="32671" y="159358"/>
                  </a:lnTo>
                  <a:lnTo>
                    <a:pt x="14923" y="201509"/>
                  </a:lnTo>
                  <a:lnTo>
                    <a:pt x="3831" y="246641"/>
                  </a:lnTo>
                  <a:lnTo>
                    <a:pt x="0" y="294131"/>
                  </a:lnTo>
                  <a:lnTo>
                    <a:pt x="3831" y="341993"/>
                  </a:lnTo>
                  <a:lnTo>
                    <a:pt x="14923" y="387339"/>
                  </a:lnTo>
                  <a:lnTo>
                    <a:pt x="32671" y="429577"/>
                  </a:lnTo>
                  <a:lnTo>
                    <a:pt x="56473" y="468111"/>
                  </a:lnTo>
                  <a:lnTo>
                    <a:pt x="85724" y="502348"/>
                  </a:lnTo>
                  <a:lnTo>
                    <a:pt x="119822" y="531693"/>
                  </a:lnTo>
                  <a:lnTo>
                    <a:pt x="158163" y="555551"/>
                  </a:lnTo>
                  <a:lnTo>
                    <a:pt x="200143" y="573328"/>
                  </a:lnTo>
                  <a:lnTo>
                    <a:pt x="245159" y="584431"/>
                  </a:lnTo>
                  <a:lnTo>
                    <a:pt x="292607" y="588263"/>
                  </a:lnTo>
                  <a:lnTo>
                    <a:pt x="340469" y="584431"/>
                  </a:lnTo>
                  <a:lnTo>
                    <a:pt x="385815" y="573328"/>
                  </a:lnTo>
                  <a:lnTo>
                    <a:pt x="428053" y="555551"/>
                  </a:lnTo>
                  <a:lnTo>
                    <a:pt x="466587" y="531693"/>
                  </a:lnTo>
                  <a:lnTo>
                    <a:pt x="500824" y="502348"/>
                  </a:lnTo>
                  <a:lnTo>
                    <a:pt x="530169" y="468111"/>
                  </a:lnTo>
                  <a:lnTo>
                    <a:pt x="554027" y="429577"/>
                  </a:lnTo>
                  <a:lnTo>
                    <a:pt x="571804" y="387339"/>
                  </a:lnTo>
                  <a:lnTo>
                    <a:pt x="582907" y="341993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83614" y="4346448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29184"/>
                  </a:moveTo>
                  <a:lnTo>
                    <a:pt x="629412" y="297180"/>
                  </a:lnTo>
                  <a:lnTo>
                    <a:pt x="626364" y="265176"/>
                  </a:lnTo>
                  <a:lnTo>
                    <a:pt x="623316" y="249936"/>
                  </a:lnTo>
                  <a:lnTo>
                    <a:pt x="618744" y="234696"/>
                  </a:lnTo>
                  <a:lnTo>
                    <a:pt x="615696" y="219456"/>
                  </a:lnTo>
                  <a:lnTo>
                    <a:pt x="609600" y="205740"/>
                  </a:lnTo>
                  <a:lnTo>
                    <a:pt x="605028" y="190500"/>
                  </a:lnTo>
                  <a:lnTo>
                    <a:pt x="597408" y="176784"/>
                  </a:lnTo>
                  <a:lnTo>
                    <a:pt x="574548" y="137160"/>
                  </a:lnTo>
                  <a:lnTo>
                    <a:pt x="536448" y="91440"/>
                  </a:lnTo>
                  <a:lnTo>
                    <a:pt x="490728" y="53340"/>
                  </a:lnTo>
                  <a:lnTo>
                    <a:pt x="437388" y="24384"/>
                  </a:lnTo>
                  <a:lnTo>
                    <a:pt x="393192" y="9144"/>
                  </a:lnTo>
                  <a:lnTo>
                    <a:pt x="345948" y="1524"/>
                  </a:lnTo>
                  <a:lnTo>
                    <a:pt x="330708" y="0"/>
                  </a:lnTo>
                  <a:lnTo>
                    <a:pt x="297180" y="0"/>
                  </a:lnTo>
                  <a:lnTo>
                    <a:pt x="266700" y="3048"/>
                  </a:lnTo>
                  <a:lnTo>
                    <a:pt x="249936" y="6096"/>
                  </a:lnTo>
                  <a:lnTo>
                    <a:pt x="234696" y="9144"/>
                  </a:lnTo>
                  <a:lnTo>
                    <a:pt x="220980" y="13716"/>
                  </a:lnTo>
                  <a:lnTo>
                    <a:pt x="205740" y="18288"/>
                  </a:lnTo>
                  <a:lnTo>
                    <a:pt x="137160" y="53340"/>
                  </a:lnTo>
                  <a:lnTo>
                    <a:pt x="91440" y="92964"/>
                  </a:lnTo>
                  <a:lnTo>
                    <a:pt x="53340" y="138684"/>
                  </a:lnTo>
                  <a:lnTo>
                    <a:pt x="30480" y="178308"/>
                  </a:lnTo>
                  <a:lnTo>
                    <a:pt x="9144" y="23622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9144" y="393192"/>
                  </a:lnTo>
                  <a:lnTo>
                    <a:pt x="30480" y="451104"/>
                  </a:lnTo>
                  <a:lnTo>
                    <a:pt x="41148" y="470306"/>
                  </a:lnTo>
                  <a:lnTo>
                    <a:pt x="41148" y="313944"/>
                  </a:lnTo>
                  <a:lnTo>
                    <a:pt x="42672" y="300228"/>
                  </a:lnTo>
                  <a:lnTo>
                    <a:pt x="42672" y="286512"/>
                  </a:lnTo>
                  <a:lnTo>
                    <a:pt x="45720" y="272796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54864" y="233172"/>
                  </a:lnTo>
                  <a:lnTo>
                    <a:pt x="57912" y="219456"/>
                  </a:lnTo>
                  <a:lnTo>
                    <a:pt x="64008" y="207264"/>
                  </a:lnTo>
                  <a:lnTo>
                    <a:pt x="68580" y="195072"/>
                  </a:lnTo>
                  <a:lnTo>
                    <a:pt x="74676" y="182880"/>
                  </a:lnTo>
                  <a:lnTo>
                    <a:pt x="105156" y="140208"/>
                  </a:lnTo>
                  <a:lnTo>
                    <a:pt x="141732" y="103632"/>
                  </a:lnTo>
                  <a:lnTo>
                    <a:pt x="184404" y="74676"/>
                  </a:lnTo>
                  <a:lnTo>
                    <a:pt x="233172" y="53340"/>
                  </a:lnTo>
                  <a:lnTo>
                    <a:pt x="260604" y="47244"/>
                  </a:lnTo>
                  <a:lnTo>
                    <a:pt x="272796" y="44196"/>
                  </a:lnTo>
                  <a:lnTo>
                    <a:pt x="286512" y="42672"/>
                  </a:lnTo>
                  <a:lnTo>
                    <a:pt x="301752" y="41148"/>
                  </a:lnTo>
                  <a:lnTo>
                    <a:pt x="329184" y="41148"/>
                  </a:lnTo>
                  <a:lnTo>
                    <a:pt x="384048" y="50292"/>
                  </a:lnTo>
                  <a:lnTo>
                    <a:pt x="420624" y="62484"/>
                  </a:lnTo>
                  <a:lnTo>
                    <a:pt x="455676" y="80772"/>
                  </a:lnTo>
                  <a:lnTo>
                    <a:pt x="489204" y="103632"/>
                  </a:lnTo>
                  <a:lnTo>
                    <a:pt x="525780" y="141732"/>
                  </a:lnTo>
                  <a:lnTo>
                    <a:pt x="548640" y="173736"/>
                  </a:lnTo>
                  <a:lnTo>
                    <a:pt x="566928" y="208788"/>
                  </a:lnTo>
                  <a:lnTo>
                    <a:pt x="574548" y="233172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3692" y="272796"/>
                  </a:lnTo>
                  <a:lnTo>
                    <a:pt x="586740" y="286512"/>
                  </a:lnTo>
                  <a:lnTo>
                    <a:pt x="586740" y="471525"/>
                  </a:lnTo>
                  <a:lnTo>
                    <a:pt x="598932" y="449580"/>
                  </a:lnTo>
                  <a:lnTo>
                    <a:pt x="611124" y="422148"/>
                  </a:lnTo>
                  <a:lnTo>
                    <a:pt x="620268" y="391668"/>
                  </a:lnTo>
                  <a:lnTo>
                    <a:pt x="626364" y="361188"/>
                  </a:lnTo>
                  <a:lnTo>
                    <a:pt x="629412" y="329184"/>
                  </a:lnTo>
                  <a:close/>
                </a:path>
                <a:path w="629920" h="629920">
                  <a:moveTo>
                    <a:pt x="586740" y="471525"/>
                  </a:moveTo>
                  <a:lnTo>
                    <a:pt x="586740" y="329184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4548" y="396240"/>
                  </a:lnTo>
                  <a:lnTo>
                    <a:pt x="560832" y="432816"/>
                  </a:lnTo>
                  <a:lnTo>
                    <a:pt x="554736" y="445008"/>
                  </a:lnTo>
                  <a:lnTo>
                    <a:pt x="547116" y="455676"/>
                  </a:lnTo>
                  <a:lnTo>
                    <a:pt x="541020" y="467868"/>
                  </a:lnTo>
                  <a:lnTo>
                    <a:pt x="507492" y="507492"/>
                  </a:lnTo>
                  <a:lnTo>
                    <a:pt x="466344" y="541020"/>
                  </a:lnTo>
                  <a:lnTo>
                    <a:pt x="455676" y="547116"/>
                  </a:lnTo>
                  <a:lnTo>
                    <a:pt x="443484" y="554736"/>
                  </a:lnTo>
                  <a:lnTo>
                    <a:pt x="432816" y="560832"/>
                  </a:lnTo>
                  <a:lnTo>
                    <a:pt x="408432" y="569976"/>
                  </a:lnTo>
                  <a:lnTo>
                    <a:pt x="394716" y="574548"/>
                  </a:lnTo>
                  <a:lnTo>
                    <a:pt x="382524" y="579120"/>
                  </a:lnTo>
                  <a:lnTo>
                    <a:pt x="368808" y="582168"/>
                  </a:lnTo>
                  <a:lnTo>
                    <a:pt x="327660" y="586740"/>
                  </a:lnTo>
                  <a:lnTo>
                    <a:pt x="300228" y="586740"/>
                  </a:lnTo>
                  <a:lnTo>
                    <a:pt x="245364" y="577596"/>
                  </a:lnTo>
                  <a:lnTo>
                    <a:pt x="207264" y="565404"/>
                  </a:lnTo>
                  <a:lnTo>
                    <a:pt x="184404" y="553212"/>
                  </a:lnTo>
                  <a:lnTo>
                    <a:pt x="172212" y="547116"/>
                  </a:lnTo>
                  <a:lnTo>
                    <a:pt x="140208" y="524256"/>
                  </a:lnTo>
                  <a:lnTo>
                    <a:pt x="103632" y="487680"/>
                  </a:lnTo>
                  <a:lnTo>
                    <a:pt x="80772" y="455676"/>
                  </a:lnTo>
                  <a:lnTo>
                    <a:pt x="74676" y="443484"/>
                  </a:lnTo>
                  <a:lnTo>
                    <a:pt x="68580" y="432816"/>
                  </a:lnTo>
                  <a:lnTo>
                    <a:pt x="62484" y="420624"/>
                  </a:lnTo>
                  <a:lnTo>
                    <a:pt x="57912" y="406908"/>
                  </a:lnTo>
                  <a:lnTo>
                    <a:pt x="53340" y="394716"/>
                  </a:lnTo>
                  <a:lnTo>
                    <a:pt x="50292" y="382524"/>
                  </a:lnTo>
                  <a:lnTo>
                    <a:pt x="44196" y="355092"/>
                  </a:lnTo>
                  <a:lnTo>
                    <a:pt x="42672" y="341376"/>
                  </a:lnTo>
                  <a:lnTo>
                    <a:pt x="42672" y="327660"/>
                  </a:lnTo>
                  <a:lnTo>
                    <a:pt x="41148" y="313944"/>
                  </a:lnTo>
                  <a:lnTo>
                    <a:pt x="41148" y="470306"/>
                  </a:lnTo>
                  <a:lnTo>
                    <a:pt x="45720" y="478536"/>
                  </a:lnTo>
                  <a:lnTo>
                    <a:pt x="71628" y="515112"/>
                  </a:lnTo>
                  <a:lnTo>
                    <a:pt x="115824" y="557784"/>
                  </a:lnTo>
                  <a:lnTo>
                    <a:pt x="150876" y="583692"/>
                  </a:lnTo>
                  <a:lnTo>
                    <a:pt x="192024" y="605028"/>
                  </a:lnTo>
                  <a:lnTo>
                    <a:pt x="207264" y="609600"/>
                  </a:lnTo>
                  <a:lnTo>
                    <a:pt x="220980" y="615696"/>
                  </a:lnTo>
                  <a:lnTo>
                    <a:pt x="236220" y="618744"/>
                  </a:lnTo>
                  <a:lnTo>
                    <a:pt x="251460" y="623316"/>
                  </a:lnTo>
                  <a:lnTo>
                    <a:pt x="266700" y="624840"/>
                  </a:lnTo>
                  <a:lnTo>
                    <a:pt x="283464" y="627888"/>
                  </a:lnTo>
                  <a:lnTo>
                    <a:pt x="298704" y="627888"/>
                  </a:lnTo>
                  <a:lnTo>
                    <a:pt x="315468" y="629412"/>
                  </a:lnTo>
                  <a:lnTo>
                    <a:pt x="330708" y="627888"/>
                  </a:lnTo>
                  <a:lnTo>
                    <a:pt x="347472" y="627888"/>
                  </a:lnTo>
                  <a:lnTo>
                    <a:pt x="393192" y="618744"/>
                  </a:lnTo>
                  <a:lnTo>
                    <a:pt x="464820" y="591312"/>
                  </a:lnTo>
                  <a:lnTo>
                    <a:pt x="515112" y="556260"/>
                  </a:lnTo>
                  <a:lnTo>
                    <a:pt x="557784" y="513588"/>
                  </a:lnTo>
                  <a:lnTo>
                    <a:pt x="583692" y="477012"/>
                  </a:lnTo>
                  <a:lnTo>
                    <a:pt x="586740" y="471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185804" y="4397754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25502" y="4639055"/>
            <a:ext cx="1679575" cy="127000"/>
          </a:xfrm>
          <a:custGeom>
            <a:avLst/>
            <a:gdLst/>
            <a:ahLst/>
            <a:cxnLst/>
            <a:rect l="l" t="t" r="r" b="b"/>
            <a:pathLst>
              <a:path w="1679575" h="127000">
                <a:moveTo>
                  <a:pt x="1574292" y="83820"/>
                </a:moveTo>
                <a:lnTo>
                  <a:pt x="1574292" y="42672"/>
                </a:lnTo>
                <a:lnTo>
                  <a:pt x="0" y="42672"/>
                </a:lnTo>
                <a:lnTo>
                  <a:pt x="0" y="83820"/>
                </a:lnTo>
                <a:lnTo>
                  <a:pt x="1574292" y="83820"/>
                </a:lnTo>
                <a:close/>
              </a:path>
              <a:path w="1679575" h="127000">
                <a:moveTo>
                  <a:pt x="1679448" y="64008"/>
                </a:moveTo>
                <a:lnTo>
                  <a:pt x="1552956" y="0"/>
                </a:lnTo>
                <a:lnTo>
                  <a:pt x="1552956" y="42672"/>
                </a:lnTo>
                <a:lnTo>
                  <a:pt x="1574292" y="42672"/>
                </a:lnTo>
                <a:lnTo>
                  <a:pt x="1574292" y="115952"/>
                </a:lnTo>
                <a:lnTo>
                  <a:pt x="1679448" y="64008"/>
                </a:lnTo>
                <a:close/>
              </a:path>
              <a:path w="1679575" h="127000">
                <a:moveTo>
                  <a:pt x="1574292" y="115952"/>
                </a:moveTo>
                <a:lnTo>
                  <a:pt x="1574292" y="83820"/>
                </a:lnTo>
                <a:lnTo>
                  <a:pt x="1552956" y="83820"/>
                </a:lnTo>
                <a:lnTo>
                  <a:pt x="1552956" y="126492"/>
                </a:lnTo>
                <a:lnTo>
                  <a:pt x="1574292" y="11595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581032" y="4222494"/>
            <a:ext cx="104775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latin typeface="Times New Roman"/>
                <a:cs typeface="Times New Roman"/>
              </a:rPr>
              <a:t>A</a:t>
            </a:r>
            <a:r>
              <a:rPr sz="3050" b="1" dirty="0">
                <a:latin typeface="Times New Roman"/>
                <a:cs typeface="Times New Roman"/>
              </a:rPr>
              <a:t>/</a:t>
            </a:r>
            <a:r>
              <a:rPr sz="3050" b="1" i="1" dirty="0">
                <a:latin typeface="Times New Roman"/>
                <a:cs typeface="Times New Roman"/>
              </a:rPr>
              <a:t>w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-5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31" name="object 31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3797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Grafická</a:t>
            </a:r>
            <a:r>
              <a:rPr sz="4850" spc="-50" dirty="0"/>
              <a:t> </a:t>
            </a:r>
            <a:r>
              <a:rPr sz="4850" spc="-10" dirty="0"/>
              <a:t>reprezentace</a:t>
            </a:r>
            <a:endParaRPr sz="4850"/>
          </a:p>
        </p:txBody>
      </p:sp>
      <p:sp>
        <p:nvSpPr>
          <p:cNvPr id="34" name="object 34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23/50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7" name="Levá složená závorka 36">
            <a:extLst>
              <a:ext uri="{FF2B5EF4-FFF2-40B4-BE49-F238E27FC236}">
                <a16:creationId xmlns:a16="http://schemas.microsoft.com/office/drawing/2014/main" id="{F2CB5CBA-73DC-47D6-4026-2197526E2C34}"/>
              </a:ext>
            </a:extLst>
          </p:cNvPr>
          <p:cNvSpPr/>
          <p:nvPr/>
        </p:nvSpPr>
        <p:spPr>
          <a:xfrm rot="16200000">
            <a:off x="2790048" y="4608608"/>
            <a:ext cx="309437" cy="629921"/>
          </a:xfrm>
          <a:prstGeom prst="leftBrace">
            <a:avLst>
              <a:gd name="adj1" fmla="val 26970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39" name="Přímá spojnice se šipkou 38">
            <a:extLst>
              <a:ext uri="{FF2B5EF4-FFF2-40B4-BE49-F238E27FC236}">
                <a16:creationId xmlns:a16="http://schemas.microsoft.com/office/drawing/2014/main" id="{5D36CD10-4351-8413-CC42-FF1171294AEA}"/>
              </a:ext>
            </a:extLst>
          </p:cNvPr>
          <p:cNvCxnSpPr>
            <a:cxnSpLocks/>
          </p:cNvCxnSpPr>
          <p:nvPr/>
        </p:nvCxnSpPr>
        <p:spPr>
          <a:xfrm>
            <a:off x="2908300" y="5302250"/>
            <a:ext cx="1936060" cy="936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se šipkou 41">
            <a:extLst>
              <a:ext uri="{FF2B5EF4-FFF2-40B4-BE49-F238E27FC236}">
                <a16:creationId xmlns:a16="http://schemas.microsoft.com/office/drawing/2014/main" id="{5107C542-970D-F9DD-5983-2819C01726A1}"/>
              </a:ext>
            </a:extLst>
          </p:cNvPr>
          <p:cNvCxnSpPr>
            <a:cxnSpLocks/>
          </p:cNvCxnSpPr>
          <p:nvPr/>
        </p:nvCxnSpPr>
        <p:spPr>
          <a:xfrm flipH="1">
            <a:off x="5422900" y="5302250"/>
            <a:ext cx="1936060" cy="9368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bject 6">
            <a:extLst>
              <a:ext uri="{FF2B5EF4-FFF2-40B4-BE49-F238E27FC236}">
                <a16:creationId xmlns:a16="http://schemas.microsoft.com/office/drawing/2014/main" id="{D3BCC7EB-772B-114C-4022-460CE3630021}"/>
              </a:ext>
            </a:extLst>
          </p:cNvPr>
          <p:cNvSpPr txBox="1"/>
          <p:nvPr/>
        </p:nvSpPr>
        <p:spPr>
          <a:xfrm>
            <a:off x="3983614" y="6397168"/>
            <a:ext cx="2380096" cy="75469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cs-CZ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Označení změny</a:t>
            </a:r>
            <a:br>
              <a:rPr lang="cs-CZ" sz="2400" b="1" dirty="0">
                <a:solidFill>
                  <a:srgbClr val="FF0000"/>
                </a:solidFill>
                <a:latin typeface="Times New Roman"/>
                <a:cs typeface="Times New Roman"/>
              </a:rPr>
            </a:br>
            <a:r>
              <a:rPr lang="cs-CZ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zásobníku</a:t>
            </a:r>
            <a:endParaRPr sz="24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55320">
              <a:lnSpc>
                <a:spcPct val="100000"/>
              </a:lnSpc>
              <a:spcBef>
                <a:spcPts val="130"/>
              </a:spcBef>
            </a:pPr>
            <a:r>
              <a:rPr dirty="0"/>
              <a:t>Grafická</a:t>
            </a:r>
            <a:r>
              <a:rPr spc="-45" dirty="0"/>
              <a:t> </a:t>
            </a:r>
            <a:r>
              <a:rPr dirty="0"/>
              <a:t>reprezentace:</a:t>
            </a:r>
            <a:r>
              <a:rPr spc="-45" dirty="0"/>
              <a:t> </a:t>
            </a:r>
            <a:r>
              <a:rPr spc="-10" dirty="0"/>
              <a:t>Příklad</a:t>
            </a:r>
          </a:p>
        </p:txBody>
      </p:sp>
      <p:sp>
        <p:nvSpPr>
          <p:cNvPr id="3" name="object 3"/>
          <p:cNvSpPr/>
          <p:nvPr/>
        </p:nvSpPr>
        <p:spPr>
          <a:xfrm>
            <a:off x="165100" y="1400810"/>
            <a:ext cx="4145279" cy="5404485"/>
          </a:xfrm>
          <a:custGeom>
            <a:avLst/>
            <a:gdLst/>
            <a:ahLst/>
            <a:cxnLst/>
            <a:rect l="l" t="t" r="r" b="b"/>
            <a:pathLst>
              <a:path w="4145279" h="5404484">
                <a:moveTo>
                  <a:pt x="4145277" y="5404104"/>
                </a:moveTo>
                <a:lnTo>
                  <a:pt x="4145277" y="0"/>
                </a:lnTo>
                <a:lnTo>
                  <a:pt x="0" y="0"/>
                </a:lnTo>
                <a:lnTo>
                  <a:pt x="0" y="5404104"/>
                </a:lnTo>
                <a:lnTo>
                  <a:pt x="15240" y="5404104"/>
                </a:lnTo>
                <a:lnTo>
                  <a:pt x="15240" y="30480"/>
                </a:lnTo>
                <a:lnTo>
                  <a:pt x="32004" y="15240"/>
                </a:lnTo>
                <a:lnTo>
                  <a:pt x="32004" y="30480"/>
                </a:lnTo>
                <a:lnTo>
                  <a:pt x="4114797" y="30480"/>
                </a:lnTo>
                <a:lnTo>
                  <a:pt x="4114797" y="15240"/>
                </a:lnTo>
                <a:lnTo>
                  <a:pt x="4130037" y="30480"/>
                </a:lnTo>
                <a:lnTo>
                  <a:pt x="4130037" y="5404104"/>
                </a:lnTo>
                <a:lnTo>
                  <a:pt x="4145277" y="5404104"/>
                </a:lnTo>
                <a:close/>
              </a:path>
              <a:path w="4145279" h="5404484">
                <a:moveTo>
                  <a:pt x="32004" y="30480"/>
                </a:moveTo>
                <a:lnTo>
                  <a:pt x="32004" y="15240"/>
                </a:lnTo>
                <a:lnTo>
                  <a:pt x="15240" y="30480"/>
                </a:lnTo>
                <a:lnTo>
                  <a:pt x="32004" y="30480"/>
                </a:lnTo>
                <a:close/>
              </a:path>
              <a:path w="4145279" h="5404484">
                <a:moveTo>
                  <a:pt x="32004" y="5373624"/>
                </a:moveTo>
                <a:lnTo>
                  <a:pt x="32004" y="30480"/>
                </a:lnTo>
                <a:lnTo>
                  <a:pt x="15240" y="30480"/>
                </a:lnTo>
                <a:lnTo>
                  <a:pt x="15240" y="5373624"/>
                </a:lnTo>
                <a:lnTo>
                  <a:pt x="32004" y="5373624"/>
                </a:lnTo>
                <a:close/>
              </a:path>
              <a:path w="4145279" h="5404484">
                <a:moveTo>
                  <a:pt x="4130037" y="5373624"/>
                </a:moveTo>
                <a:lnTo>
                  <a:pt x="15240" y="5373624"/>
                </a:lnTo>
                <a:lnTo>
                  <a:pt x="32004" y="5388864"/>
                </a:lnTo>
                <a:lnTo>
                  <a:pt x="32004" y="5404104"/>
                </a:lnTo>
                <a:lnTo>
                  <a:pt x="4114797" y="5404104"/>
                </a:lnTo>
                <a:lnTo>
                  <a:pt x="4114797" y="5388864"/>
                </a:lnTo>
                <a:lnTo>
                  <a:pt x="4130037" y="5373624"/>
                </a:lnTo>
                <a:close/>
              </a:path>
              <a:path w="4145279" h="5404484">
                <a:moveTo>
                  <a:pt x="32004" y="5404104"/>
                </a:moveTo>
                <a:lnTo>
                  <a:pt x="32004" y="5388864"/>
                </a:lnTo>
                <a:lnTo>
                  <a:pt x="15240" y="5373624"/>
                </a:lnTo>
                <a:lnTo>
                  <a:pt x="15240" y="5404104"/>
                </a:lnTo>
                <a:lnTo>
                  <a:pt x="32004" y="5404104"/>
                </a:lnTo>
                <a:close/>
              </a:path>
              <a:path w="4145279" h="5404484">
                <a:moveTo>
                  <a:pt x="4130037" y="30480"/>
                </a:moveTo>
                <a:lnTo>
                  <a:pt x="4114797" y="15240"/>
                </a:lnTo>
                <a:lnTo>
                  <a:pt x="4114797" y="30480"/>
                </a:lnTo>
                <a:lnTo>
                  <a:pt x="4130037" y="30480"/>
                </a:lnTo>
                <a:close/>
              </a:path>
              <a:path w="4145279" h="5404484">
                <a:moveTo>
                  <a:pt x="4130037" y="5373624"/>
                </a:moveTo>
                <a:lnTo>
                  <a:pt x="4130037" y="30480"/>
                </a:lnTo>
                <a:lnTo>
                  <a:pt x="4114797" y="30480"/>
                </a:lnTo>
                <a:lnTo>
                  <a:pt x="4114797" y="5373624"/>
                </a:lnTo>
                <a:lnTo>
                  <a:pt x="4130037" y="5373624"/>
                </a:lnTo>
                <a:close/>
              </a:path>
              <a:path w="4145279" h="5404484">
                <a:moveTo>
                  <a:pt x="4130037" y="5404104"/>
                </a:moveTo>
                <a:lnTo>
                  <a:pt x="4130037" y="5373624"/>
                </a:lnTo>
                <a:lnTo>
                  <a:pt x="4114797" y="5388864"/>
                </a:lnTo>
                <a:lnTo>
                  <a:pt x="4114797" y="5404104"/>
                </a:lnTo>
                <a:lnTo>
                  <a:pt x="4130037" y="5404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5868" y="1356105"/>
            <a:ext cx="37846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i="1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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0031" y="3911852"/>
            <a:ext cx="111315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050" b="1" dirty="0">
                <a:latin typeface="Times New Roman"/>
                <a:cs typeface="Times New Roman"/>
              </a:rPr>
              <a:t>/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aa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5055" y="2356358"/>
            <a:ext cx="1877568" cy="507949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694171" y="3919472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94171" y="5347459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7032" y="2493009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27699" y="6773923"/>
            <a:ext cx="15621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8500" y="3155948"/>
            <a:ext cx="11588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latin typeface="Times New Roman"/>
                <a:cs typeface="Times New Roman"/>
              </a:rPr>
              <a:t>/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Sa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59960" y="4586984"/>
            <a:ext cx="893444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050" b="1" dirty="0">
                <a:latin typeface="Times New Roman"/>
                <a:cs typeface="Times New Roman"/>
              </a:rPr>
              <a:t>/</a:t>
            </a:r>
            <a:r>
              <a:rPr sz="3050" b="1" dirty="0">
                <a:solidFill>
                  <a:srgbClr val="329932"/>
                </a:solidFill>
                <a:latin typeface="Symbol"/>
                <a:cs typeface="Symbol"/>
              </a:rPr>
              <a:t>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59960" y="6013447"/>
            <a:ext cx="89408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latin typeface="Times New Roman"/>
                <a:cs typeface="Times New Roman"/>
              </a:rPr>
              <a:t>/</a:t>
            </a:r>
            <a:r>
              <a:rPr sz="3050" b="1" dirty="0">
                <a:solidFill>
                  <a:srgbClr val="329932"/>
                </a:solidFill>
                <a:latin typeface="Symbol"/>
                <a:cs typeface="Symbol"/>
              </a:rPr>
              <a:t>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solidFill>
                  <a:srgbClr val="3232CC"/>
                </a:solidFill>
                <a:latin typeface="Symbol"/>
                <a:cs typeface="Symbol"/>
              </a:rPr>
              <a:t></a:t>
            </a:r>
            <a:endParaRPr sz="3050" b="1" dirty="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2043" y="5437985"/>
            <a:ext cx="2629535" cy="119888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103630">
              <a:lnSpc>
                <a:spcPct val="100000"/>
              </a:lnSpc>
              <a:spcBef>
                <a:spcPts val="1050"/>
              </a:spcBef>
              <a:tabLst>
                <a:tab pos="1812289" algn="l"/>
              </a:tabLst>
            </a:pPr>
            <a:r>
              <a:rPr sz="305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  <a:p>
            <a:pPr marL="247015" indent="-234315">
              <a:lnSpc>
                <a:spcPct val="100000"/>
              </a:lnSpc>
              <a:spcBef>
                <a:spcPts val="960"/>
              </a:spcBef>
              <a:buFont typeface="Times New Roman"/>
              <a:buChar char="•"/>
              <a:tabLst>
                <a:tab pos="247015" algn="l"/>
              </a:tabLst>
            </a:pP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2043" y="1824583"/>
            <a:ext cx="2974975" cy="38068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405"/>
              </a:spcBef>
            </a:pPr>
            <a:r>
              <a:rPr sz="3050" spc="-20" dirty="0">
                <a:latin typeface="Times New Roman"/>
                <a:cs typeface="Times New Roman"/>
              </a:rPr>
              <a:t>kde:</a:t>
            </a:r>
            <a:endParaRPr sz="3050" dirty="0">
              <a:latin typeface="Times New Roman"/>
              <a:cs typeface="Times New Roman"/>
            </a:endParaRPr>
          </a:p>
          <a:p>
            <a:pPr marL="247015" indent="-234315">
              <a:lnSpc>
                <a:spcPct val="100000"/>
              </a:lnSpc>
              <a:spcBef>
                <a:spcPts val="310"/>
              </a:spcBef>
              <a:buFont typeface="Times New Roman"/>
              <a:buChar char="•"/>
              <a:tabLst>
                <a:tab pos="247015" algn="l"/>
              </a:tabLst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sz="3050" dirty="0">
              <a:latin typeface="Times New Roman"/>
              <a:cs typeface="Times New Roman"/>
            </a:endParaRPr>
          </a:p>
          <a:p>
            <a:pPr marL="247015" indent="-234315">
              <a:lnSpc>
                <a:spcPct val="100000"/>
              </a:lnSpc>
              <a:spcBef>
                <a:spcPts val="315"/>
              </a:spcBef>
              <a:buFont typeface="Times New Roman"/>
              <a:buChar char="•"/>
              <a:tabLst>
                <a:tab pos="247015" algn="l"/>
              </a:tabLst>
            </a:pPr>
            <a:r>
              <a:rPr sz="3050" dirty="0">
                <a:latin typeface="Symbol"/>
                <a:cs typeface="Symbol"/>
              </a:rPr>
              <a:t>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sz="3050" dirty="0">
              <a:latin typeface="Times New Roman"/>
              <a:cs typeface="Times New Roman"/>
            </a:endParaRPr>
          </a:p>
          <a:p>
            <a:pPr marL="247015" indent="-234315">
              <a:lnSpc>
                <a:spcPct val="100000"/>
              </a:lnSpc>
              <a:spcBef>
                <a:spcPts val="310"/>
              </a:spcBef>
              <a:buFont typeface="Times New Roman"/>
              <a:buChar char="•"/>
              <a:tabLst>
                <a:tab pos="247015" algn="l"/>
              </a:tabLst>
            </a:pPr>
            <a:r>
              <a:rPr sz="3050" dirty="0">
                <a:latin typeface="Symbol"/>
                <a:cs typeface="Symbol"/>
              </a:rPr>
              <a:t>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sz="3050" dirty="0">
              <a:latin typeface="Times New Roman"/>
              <a:cs typeface="Times New Roman"/>
            </a:endParaRPr>
          </a:p>
          <a:p>
            <a:pPr marL="247015" indent="-234315">
              <a:lnSpc>
                <a:spcPts val="3485"/>
              </a:lnSpc>
              <a:spcBef>
                <a:spcPts val="300"/>
              </a:spcBef>
              <a:buFont typeface="Times New Roman"/>
              <a:buChar char="•"/>
              <a:tabLst>
                <a:tab pos="247015" algn="l"/>
              </a:tabLst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i="1" spc="-20" dirty="0">
                <a:solidFill>
                  <a:srgbClr val="329932"/>
                </a:solidFill>
                <a:latin typeface="Times New Roman"/>
                <a:cs typeface="Times New Roman"/>
              </a:rPr>
              <a:t>Sa</a:t>
            </a:r>
            <a:r>
              <a:rPr sz="30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spc="-20" dirty="0">
                <a:latin typeface="Times New Roman"/>
                <a:cs typeface="Times New Roman"/>
              </a:rPr>
              <a:t>,</a:t>
            </a:r>
            <a:endParaRPr sz="3050" dirty="0">
              <a:latin typeface="Times New Roman"/>
              <a:cs typeface="Times New Roman"/>
            </a:endParaRPr>
          </a:p>
          <a:p>
            <a:pPr marL="1103630" marR="5080">
              <a:lnSpc>
                <a:spcPct val="90300"/>
              </a:lnSpc>
              <a:spcBef>
                <a:spcPts val="180"/>
              </a:spcBef>
            </a:pP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spc="-20" dirty="0">
                <a:solidFill>
                  <a:srgbClr val="329932"/>
                </a:solidFill>
                <a:latin typeface="Times New Roman"/>
                <a:cs typeface="Times New Roman"/>
              </a:rPr>
              <a:t>aa</a:t>
            </a:r>
            <a:r>
              <a:rPr sz="30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spc="-20" dirty="0">
                <a:latin typeface="Times New Roman"/>
                <a:cs typeface="Times New Roman"/>
              </a:rPr>
              <a:t>,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,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60031" y="5257544"/>
            <a:ext cx="893444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050" b="1" dirty="0">
                <a:latin typeface="Times New Roman"/>
                <a:cs typeface="Times New Roman"/>
              </a:rPr>
              <a:t>/</a:t>
            </a:r>
            <a:r>
              <a:rPr sz="3050" b="1" dirty="0">
                <a:solidFill>
                  <a:srgbClr val="329932"/>
                </a:solidFill>
                <a:latin typeface="Symbol"/>
                <a:cs typeface="Symbol"/>
              </a:rPr>
              <a:t>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24/50</a:t>
            </a:r>
            <a:endParaRPr sz="2600">
              <a:latin typeface="Times New Roman"/>
              <a:cs typeface="Times New Roman"/>
            </a:endParaRPr>
          </a:p>
        </p:txBody>
      </p:sp>
      <p:cxnSp>
        <p:nvCxnSpPr>
          <p:cNvPr id="25" name="Přímá spojnice se šipkou 24">
            <a:extLst>
              <a:ext uri="{FF2B5EF4-FFF2-40B4-BE49-F238E27FC236}">
                <a16:creationId xmlns:a16="http://schemas.microsoft.com/office/drawing/2014/main" id="{A5FE4C9D-6FB6-92DA-44A5-59302E00772C}"/>
              </a:ext>
            </a:extLst>
          </p:cNvPr>
          <p:cNvCxnSpPr>
            <a:cxnSpLocks/>
          </p:cNvCxnSpPr>
          <p:nvPr/>
        </p:nvCxnSpPr>
        <p:spPr>
          <a:xfrm>
            <a:off x="3213100" y="1852039"/>
            <a:ext cx="1546860" cy="9356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Skupina 35">
            <a:extLst>
              <a:ext uri="{FF2B5EF4-FFF2-40B4-BE49-F238E27FC236}">
                <a16:creationId xmlns:a16="http://schemas.microsoft.com/office/drawing/2014/main" id="{89CF1236-7393-F9C1-6656-A62FC3663426}"/>
              </a:ext>
            </a:extLst>
          </p:cNvPr>
          <p:cNvGrpSpPr/>
          <p:nvPr/>
        </p:nvGrpSpPr>
        <p:grpSpPr>
          <a:xfrm>
            <a:off x="6263001" y="1416049"/>
            <a:ext cx="4367776" cy="2743201"/>
            <a:chOff x="6541520" y="1339849"/>
            <a:chExt cx="4367776" cy="2743201"/>
          </a:xfrm>
        </p:grpSpPr>
        <p:sp>
          <p:nvSpPr>
            <p:cNvPr id="19" name="TextovéPole 18">
              <a:extLst>
                <a:ext uri="{FF2B5EF4-FFF2-40B4-BE49-F238E27FC236}">
                  <a16:creationId xmlns:a16="http://schemas.microsoft.com/office/drawing/2014/main" id="{DB5ED422-893C-6E73-D1AE-83C10251EB53}"/>
                </a:ext>
              </a:extLst>
            </p:cNvPr>
            <p:cNvSpPr txBox="1"/>
            <p:nvPr/>
          </p:nvSpPr>
          <p:spPr>
            <a:xfrm>
              <a:off x="7081525" y="1959392"/>
              <a:ext cx="3675376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2000" b="1" dirty="0">
                  <a:solidFill>
                    <a:srgbClr val="00B05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S</a:t>
              </a:r>
              <a:r>
                <a:rPr lang="cs-CZ" sz="2000" b="1" dirty="0"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   </a:t>
              </a:r>
              <a:r>
                <a:rPr lang="cs-CZ" sz="2000" b="1" dirty="0">
                  <a:solidFill>
                    <a:srgbClr val="00B050"/>
                  </a:solidFill>
                  <a:latin typeface="Symbol"/>
                  <a:cs typeface="Symbol"/>
                </a:rPr>
                <a:t></a:t>
              </a:r>
              <a:r>
                <a:rPr lang="cs-CZ" sz="2000" b="1" dirty="0"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 </a:t>
              </a:r>
              <a:r>
                <a:rPr lang="cs-CZ" sz="2000" b="1" dirty="0" err="1">
                  <a:solidFill>
                    <a:srgbClr val="00B05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Sa</a:t>
              </a:r>
              <a:r>
                <a:rPr lang="cs-CZ" sz="2000" b="1" dirty="0">
                  <a:solidFill>
                    <a:srgbClr val="00B05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    </a:t>
              </a:r>
              <a:r>
                <a:rPr lang="cs-CZ" sz="2000" dirty="0">
                  <a:solidFill>
                    <a:schemeClr val="tx1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(</a:t>
              </a:r>
              <a:r>
                <a:rPr lang="cs-CZ" sz="2000" b="1" dirty="0" err="1">
                  <a:solidFill>
                    <a:srgbClr val="FF000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s</a:t>
              </a:r>
              <a:r>
                <a:rPr lang="cs-CZ" sz="2000" b="1" dirty="0" err="1">
                  <a:solidFill>
                    <a:schemeClr val="tx1"/>
                  </a:solidFill>
                  <a:latin typeface="Symbol"/>
                  <a:cs typeface="Symbol"/>
                </a:rPr>
                <a:t></a:t>
              </a:r>
              <a:r>
                <a:rPr lang="cs-CZ" sz="2000" b="1" dirty="0" err="1">
                  <a:solidFill>
                    <a:srgbClr val="FF000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p</a:t>
              </a:r>
              <a:r>
                <a:rPr lang="cs-CZ" sz="2000" dirty="0">
                  <a:solidFill>
                    <a:schemeClr val="tx1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)   </a:t>
              </a:r>
              <a:r>
                <a:rPr lang="cs-CZ" sz="2000" b="1" dirty="0">
                  <a:solidFill>
                    <a:srgbClr val="3232CC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a</a:t>
              </a:r>
            </a:p>
            <a:p>
              <a:r>
                <a:rPr lang="cs-CZ" sz="2000" b="1" dirty="0" err="1"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S</a:t>
              </a:r>
              <a:r>
                <a:rPr lang="cs-CZ" sz="2000" b="1" dirty="0" err="1">
                  <a:solidFill>
                    <a:srgbClr val="00B05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a</a:t>
              </a:r>
              <a:r>
                <a:rPr lang="cs-CZ" sz="2000" b="1" dirty="0"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  </a:t>
              </a:r>
              <a:r>
                <a:rPr lang="cs-CZ" sz="2000" b="1" dirty="0">
                  <a:solidFill>
                    <a:srgbClr val="00B050"/>
                  </a:solidFill>
                  <a:latin typeface="Symbol"/>
                  <a:cs typeface="Symbol"/>
                </a:rPr>
                <a:t></a:t>
              </a:r>
              <a:r>
                <a:rPr lang="cs-CZ" sz="2000" b="1" dirty="0"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 </a:t>
              </a:r>
              <a:r>
                <a:rPr lang="cs-CZ" sz="2000" b="1" dirty="0" err="1"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S</a:t>
              </a:r>
              <a:r>
                <a:rPr lang="cs-CZ" sz="2000" b="1" dirty="0" err="1">
                  <a:solidFill>
                    <a:srgbClr val="00B05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aa</a:t>
              </a:r>
              <a:r>
                <a:rPr lang="cs-CZ" sz="2000" b="1" dirty="0">
                  <a:solidFill>
                    <a:srgbClr val="00B05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   </a:t>
              </a:r>
              <a:r>
                <a:rPr lang="cs-CZ" sz="2000" dirty="0">
                  <a:solidFill>
                    <a:schemeClr val="tx1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(</a:t>
              </a:r>
              <a:r>
                <a:rPr lang="cs-CZ" sz="2000" b="1" dirty="0" err="1">
                  <a:solidFill>
                    <a:srgbClr val="FF000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p</a:t>
              </a:r>
              <a:r>
                <a:rPr lang="cs-CZ" sz="2000" b="1" dirty="0" err="1">
                  <a:solidFill>
                    <a:schemeClr val="tx1"/>
                  </a:solidFill>
                  <a:latin typeface="Symbol"/>
                  <a:cs typeface="Symbol"/>
                </a:rPr>
                <a:t></a:t>
              </a:r>
              <a:r>
                <a:rPr lang="cs-CZ" sz="2000" b="1" dirty="0" err="1">
                  <a:solidFill>
                    <a:srgbClr val="FF000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p</a:t>
              </a:r>
              <a:r>
                <a:rPr lang="cs-CZ" sz="2000" dirty="0">
                  <a:solidFill>
                    <a:schemeClr val="tx1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)   </a:t>
              </a:r>
              <a:r>
                <a:rPr lang="cs-CZ" sz="2000" b="1" dirty="0">
                  <a:solidFill>
                    <a:srgbClr val="3232CC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a</a:t>
              </a:r>
            </a:p>
            <a:p>
              <a:r>
                <a:rPr lang="cs-CZ" sz="2000" b="1" dirty="0" err="1"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Sa</a:t>
              </a:r>
              <a:r>
                <a:rPr lang="cs-CZ" sz="2000" b="1" dirty="0" err="1">
                  <a:solidFill>
                    <a:srgbClr val="00B05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a</a:t>
              </a:r>
              <a:r>
                <a:rPr lang="cs-CZ" sz="2000" b="1" dirty="0"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 </a:t>
              </a:r>
              <a:r>
                <a:rPr lang="cs-CZ" sz="2000" b="1" dirty="0">
                  <a:solidFill>
                    <a:srgbClr val="00B050"/>
                  </a:solidFill>
                  <a:latin typeface="Symbol"/>
                  <a:cs typeface="Symbol"/>
                </a:rPr>
                <a:t></a:t>
              </a:r>
              <a:r>
                <a:rPr lang="cs-CZ" sz="2000" b="1" dirty="0"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 </a:t>
              </a:r>
              <a:r>
                <a:rPr lang="cs-CZ" sz="2000" b="1" dirty="0" err="1"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Sa</a:t>
              </a:r>
              <a:r>
                <a:rPr lang="cs-CZ" sz="2400" b="1" dirty="0">
                  <a:solidFill>
                    <a:srgbClr val="00B050"/>
                  </a:solidFill>
                  <a:latin typeface="Symbol"/>
                  <a:cs typeface="Symbol"/>
                </a:rPr>
                <a:t></a:t>
              </a:r>
              <a:r>
                <a:rPr lang="cs-CZ" sz="2000" b="1" dirty="0">
                  <a:solidFill>
                    <a:srgbClr val="00B05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   </a:t>
              </a:r>
              <a:r>
                <a:rPr lang="cs-CZ" sz="2000" dirty="0">
                  <a:solidFill>
                    <a:schemeClr val="tx1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(</a:t>
              </a:r>
              <a:r>
                <a:rPr lang="cs-CZ" sz="2000" b="1" dirty="0" err="1">
                  <a:solidFill>
                    <a:srgbClr val="FF000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p</a:t>
              </a:r>
              <a:r>
                <a:rPr lang="cs-CZ" sz="2000" b="1" dirty="0" err="1">
                  <a:solidFill>
                    <a:schemeClr val="tx1"/>
                  </a:solidFill>
                  <a:latin typeface="Symbol"/>
                  <a:cs typeface="Symbol"/>
                </a:rPr>
                <a:t></a:t>
              </a:r>
              <a:r>
                <a:rPr lang="cs-CZ" sz="2000" b="1" dirty="0" err="1">
                  <a:solidFill>
                    <a:srgbClr val="FF000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q</a:t>
              </a:r>
              <a:r>
                <a:rPr lang="cs-CZ" sz="2000" dirty="0">
                  <a:solidFill>
                    <a:schemeClr val="tx1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)   </a:t>
              </a:r>
              <a:r>
                <a:rPr lang="cs-CZ" sz="2000" b="1" dirty="0">
                  <a:solidFill>
                    <a:srgbClr val="3232CC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b</a:t>
              </a:r>
              <a:endParaRPr lang="cs-CZ" sz="2000" b="1" dirty="0">
                <a:solidFill>
                  <a:srgbClr val="3232CC"/>
                </a:solidFill>
                <a:latin typeface="Symbol"/>
                <a:cs typeface="Symbol"/>
              </a:endParaRPr>
            </a:p>
            <a:p>
              <a:r>
                <a:rPr lang="cs-CZ" sz="2000" b="1" dirty="0" err="1"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S</a:t>
              </a:r>
              <a:r>
                <a:rPr lang="cs-CZ" sz="2000" b="1" dirty="0" err="1">
                  <a:solidFill>
                    <a:srgbClr val="00B05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a</a:t>
              </a:r>
              <a:r>
                <a:rPr lang="cs-CZ" sz="2000" b="1" dirty="0">
                  <a:solidFill>
                    <a:srgbClr val="329932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  </a:t>
              </a:r>
              <a:r>
                <a:rPr lang="cs-CZ" sz="2000" b="1" dirty="0">
                  <a:solidFill>
                    <a:srgbClr val="00B050"/>
                  </a:solidFill>
                  <a:latin typeface="Symbol"/>
                  <a:cs typeface="Symbol"/>
                </a:rPr>
                <a:t></a:t>
              </a:r>
              <a:r>
                <a:rPr lang="cs-CZ" sz="2000" b="1" dirty="0"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 S</a:t>
              </a:r>
              <a:r>
                <a:rPr lang="cs-CZ" sz="2400" b="1" dirty="0">
                  <a:solidFill>
                    <a:srgbClr val="00B050"/>
                  </a:solidFill>
                  <a:latin typeface="Symbol"/>
                  <a:cs typeface="Symbol"/>
                </a:rPr>
                <a:t></a:t>
              </a:r>
              <a:r>
                <a:rPr lang="cs-CZ" sz="2000" b="1" dirty="0">
                  <a:solidFill>
                    <a:srgbClr val="00B05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    </a:t>
              </a:r>
              <a:r>
                <a:rPr lang="cs-CZ" sz="2000" dirty="0">
                  <a:solidFill>
                    <a:schemeClr val="tx1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(</a:t>
              </a:r>
              <a:r>
                <a:rPr lang="cs-CZ" sz="2000" b="1" dirty="0" err="1">
                  <a:solidFill>
                    <a:srgbClr val="FF000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q</a:t>
              </a:r>
              <a:r>
                <a:rPr lang="cs-CZ" sz="2000" b="1" dirty="0" err="1">
                  <a:solidFill>
                    <a:schemeClr val="tx1"/>
                  </a:solidFill>
                  <a:latin typeface="Symbol"/>
                  <a:cs typeface="Symbol"/>
                </a:rPr>
                <a:t></a:t>
              </a:r>
              <a:r>
                <a:rPr lang="cs-CZ" sz="2000" b="1" dirty="0" err="1">
                  <a:solidFill>
                    <a:srgbClr val="FF000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q</a:t>
              </a:r>
              <a:r>
                <a:rPr lang="cs-CZ" sz="2000" dirty="0">
                  <a:solidFill>
                    <a:schemeClr val="tx1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)   </a:t>
              </a:r>
              <a:r>
                <a:rPr lang="cs-CZ" sz="2000" b="1" dirty="0">
                  <a:solidFill>
                    <a:srgbClr val="3232CC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b</a:t>
              </a:r>
              <a:endParaRPr lang="cs-CZ" sz="2000" b="1" dirty="0">
                <a:solidFill>
                  <a:srgbClr val="3232CC"/>
                </a:solidFill>
              </a:endParaRPr>
            </a:p>
            <a:p>
              <a:r>
                <a:rPr lang="cs-CZ" sz="2000" b="1" dirty="0">
                  <a:solidFill>
                    <a:srgbClr val="00B05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S</a:t>
              </a:r>
              <a:r>
                <a:rPr lang="cs-CZ" sz="2000" b="1" dirty="0"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   </a:t>
              </a:r>
              <a:r>
                <a:rPr lang="cs-CZ" sz="2000" b="1" dirty="0">
                  <a:solidFill>
                    <a:srgbClr val="00B050"/>
                  </a:solidFill>
                  <a:latin typeface="Symbol"/>
                  <a:cs typeface="Symbol"/>
                </a:rPr>
                <a:t></a:t>
              </a:r>
              <a:r>
                <a:rPr lang="cs-CZ" sz="2000" b="1" dirty="0"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 </a:t>
              </a:r>
              <a:r>
                <a:rPr lang="cs-CZ" sz="2400" b="1" dirty="0">
                  <a:solidFill>
                    <a:srgbClr val="00B050"/>
                  </a:solidFill>
                  <a:latin typeface="Symbol"/>
                  <a:cs typeface="Symbol"/>
                </a:rPr>
                <a:t></a:t>
              </a:r>
              <a:r>
                <a:rPr lang="cs-CZ" sz="2000" b="1" dirty="0">
                  <a:solidFill>
                    <a:srgbClr val="00B05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     </a:t>
              </a:r>
              <a:r>
                <a:rPr lang="cs-CZ" sz="2000" dirty="0">
                  <a:solidFill>
                    <a:schemeClr val="tx1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(</a:t>
              </a:r>
              <a:r>
                <a:rPr lang="cs-CZ" sz="2000" b="1" dirty="0" err="1">
                  <a:solidFill>
                    <a:srgbClr val="FF000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q</a:t>
              </a:r>
              <a:r>
                <a:rPr lang="cs-CZ" sz="2000" b="1" dirty="0" err="1">
                  <a:solidFill>
                    <a:schemeClr val="tx1"/>
                  </a:solidFill>
                  <a:latin typeface="Symbol"/>
                  <a:cs typeface="Symbol"/>
                </a:rPr>
                <a:t></a:t>
              </a:r>
              <a:r>
                <a:rPr lang="cs-CZ" sz="2000" b="1" dirty="0" err="1">
                  <a:solidFill>
                    <a:srgbClr val="FF0000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f</a:t>
              </a:r>
              <a:r>
                <a:rPr lang="cs-CZ" sz="2000" dirty="0">
                  <a:solidFill>
                    <a:schemeClr val="tx1"/>
                  </a:solidFill>
                  <a:latin typeface="JetBrainsMono NFM" panose="02000009000000000000" pitchFamily="49" charset="0"/>
                  <a:ea typeface="JetBrainsMono NFM" panose="02000009000000000000" pitchFamily="49" charset="0"/>
                  <a:cs typeface="JetBrainsMono NFM" panose="02000009000000000000" pitchFamily="49" charset="0"/>
                </a:rPr>
                <a:t>)   </a:t>
              </a:r>
              <a:r>
                <a:rPr lang="cs-CZ" sz="2400" b="1" dirty="0">
                  <a:solidFill>
                    <a:srgbClr val="3232CC"/>
                  </a:solidFill>
                  <a:latin typeface="Symbol"/>
                  <a:cs typeface="Symbol"/>
                </a:rPr>
                <a:t></a:t>
              </a:r>
              <a:endParaRPr lang="cs-CZ" sz="2400" b="1" dirty="0">
                <a:solidFill>
                  <a:srgbClr val="3232CC"/>
                </a:solidFill>
              </a:endParaRPr>
            </a:p>
            <a:p>
              <a:endParaRPr lang="cs-CZ" sz="2000" b="1" dirty="0"/>
            </a:p>
          </p:txBody>
        </p:sp>
        <p:sp>
          <p:nvSpPr>
            <p:cNvPr id="20" name="TextovéPole 19">
              <a:extLst>
                <a:ext uri="{FF2B5EF4-FFF2-40B4-BE49-F238E27FC236}">
                  <a16:creationId xmlns:a16="http://schemas.microsoft.com/office/drawing/2014/main" id="{B27EFD8F-E52A-C810-20E6-A6C08AE54E32}"/>
                </a:ext>
              </a:extLst>
            </p:cNvPr>
            <p:cNvSpPr txBox="1"/>
            <p:nvPr/>
          </p:nvSpPr>
          <p:spPr>
            <a:xfrm>
              <a:off x="6541520" y="1339850"/>
              <a:ext cx="1211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i="1" dirty="0" err="1">
                  <a:latin typeface="+mj-lt"/>
                  <a:ea typeface="JetBrainsMono NFM" panose="02000009000000000000" pitchFamily="49" charset="0"/>
                  <a:cs typeface="JetBrainsMono NFM" panose="02000009000000000000" pitchFamily="49" charset="0"/>
                </a:rPr>
                <a:t>Zás</a:t>
              </a:r>
              <a:r>
                <a:rPr lang="cs-CZ" sz="1600" b="1" i="1" dirty="0">
                  <a:latin typeface="+mj-lt"/>
                  <a:ea typeface="JetBrainsMono NFM" panose="02000009000000000000" pitchFamily="49" charset="0"/>
                  <a:cs typeface="JetBrainsMono NFM" panose="02000009000000000000" pitchFamily="49" charset="0"/>
                </a:rPr>
                <a:t>. před přechodem</a:t>
              </a:r>
              <a:endParaRPr lang="cs-CZ" sz="1600" b="1" i="1" dirty="0">
                <a:latin typeface="+mj-lt"/>
              </a:endParaRPr>
            </a:p>
          </p:txBody>
        </p:sp>
        <p:sp>
          <p:nvSpPr>
            <p:cNvPr id="21" name="TextovéPole 20">
              <a:extLst>
                <a:ext uri="{FF2B5EF4-FFF2-40B4-BE49-F238E27FC236}">
                  <a16:creationId xmlns:a16="http://schemas.microsoft.com/office/drawing/2014/main" id="{5A456621-6BB3-A1CF-DC7F-8A17EA905552}"/>
                </a:ext>
              </a:extLst>
            </p:cNvPr>
            <p:cNvSpPr txBox="1"/>
            <p:nvPr/>
          </p:nvSpPr>
          <p:spPr>
            <a:xfrm>
              <a:off x="7748303" y="1339850"/>
              <a:ext cx="12119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i="1" dirty="0">
                  <a:latin typeface="+mj-lt"/>
                  <a:ea typeface="JetBrainsMono NFM" panose="02000009000000000000" pitchFamily="49" charset="0"/>
                  <a:cs typeface="JetBrainsMono NFM" panose="02000009000000000000" pitchFamily="49" charset="0"/>
                </a:rPr>
                <a:t>Zásob. po přechodu</a:t>
              </a:r>
              <a:endParaRPr lang="cs-CZ" sz="1600" b="1" i="1" dirty="0">
                <a:latin typeface="+mj-lt"/>
              </a:endParaRPr>
            </a:p>
          </p:txBody>
        </p:sp>
        <p:sp>
          <p:nvSpPr>
            <p:cNvPr id="27" name="TextovéPole 26">
              <a:extLst>
                <a:ext uri="{FF2B5EF4-FFF2-40B4-BE49-F238E27FC236}">
                  <a16:creationId xmlns:a16="http://schemas.microsoft.com/office/drawing/2014/main" id="{B2F8640B-6E95-DE23-40C6-AEAECA2EC654}"/>
                </a:ext>
              </a:extLst>
            </p:cNvPr>
            <p:cNvSpPr txBox="1"/>
            <p:nvPr/>
          </p:nvSpPr>
          <p:spPr>
            <a:xfrm>
              <a:off x="8965429" y="1365361"/>
              <a:ext cx="1029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i="1" dirty="0">
                  <a:latin typeface="+mj-lt"/>
                  <a:ea typeface="JetBrainsMono NFM" panose="02000009000000000000" pitchFamily="49" charset="0"/>
                  <a:cs typeface="JetBrainsMono NFM" panose="02000009000000000000" pitchFamily="49" charset="0"/>
                </a:rPr>
                <a:t>Přechod na stav</a:t>
              </a:r>
              <a:endParaRPr lang="cs-CZ" sz="1600" b="1" i="1" dirty="0">
                <a:latin typeface="+mj-lt"/>
              </a:endParaRPr>
            </a:p>
          </p:txBody>
        </p:sp>
        <p:sp>
          <p:nvSpPr>
            <p:cNvPr id="28" name="TextovéPole 27">
              <a:extLst>
                <a:ext uri="{FF2B5EF4-FFF2-40B4-BE49-F238E27FC236}">
                  <a16:creationId xmlns:a16="http://schemas.microsoft.com/office/drawing/2014/main" id="{BC44FAED-FAE6-2D68-D67B-1E354EA227D3}"/>
                </a:ext>
              </a:extLst>
            </p:cNvPr>
            <p:cNvSpPr txBox="1"/>
            <p:nvPr/>
          </p:nvSpPr>
          <p:spPr>
            <a:xfrm>
              <a:off x="9994900" y="1339849"/>
              <a:ext cx="914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1600" b="1" i="1" dirty="0" err="1">
                  <a:latin typeface="+mj-lt"/>
                  <a:ea typeface="JetBrainsMono NFM" panose="02000009000000000000" pitchFamily="49" charset="0"/>
                  <a:cs typeface="JetBrainsMono NFM" panose="02000009000000000000" pitchFamily="49" charset="0"/>
                </a:rPr>
                <a:t>Zpracov</a:t>
              </a:r>
              <a:r>
                <a:rPr lang="cs-CZ" sz="1600" b="1" i="1" dirty="0">
                  <a:latin typeface="+mj-lt"/>
                  <a:ea typeface="JetBrainsMono NFM" panose="02000009000000000000" pitchFamily="49" charset="0"/>
                  <a:cs typeface="JetBrainsMono NFM" panose="02000009000000000000" pitchFamily="49" charset="0"/>
                </a:rPr>
                <a:t>.</a:t>
              </a:r>
              <a:br>
                <a:rPr lang="cs-CZ" sz="1600" b="1" i="1" dirty="0">
                  <a:latin typeface="+mj-lt"/>
                  <a:ea typeface="JetBrainsMono NFM" panose="02000009000000000000" pitchFamily="49" charset="0"/>
                  <a:cs typeface="JetBrainsMono NFM" panose="02000009000000000000" pitchFamily="49" charset="0"/>
                </a:rPr>
              </a:br>
              <a:r>
                <a:rPr lang="cs-CZ" sz="1600" b="1" i="1" dirty="0">
                  <a:latin typeface="+mj-lt"/>
                  <a:ea typeface="JetBrainsMono NFM" panose="02000009000000000000" pitchFamily="49" charset="0"/>
                  <a:cs typeface="JetBrainsMono NFM" panose="02000009000000000000" pitchFamily="49" charset="0"/>
                </a:rPr>
                <a:t>symbol</a:t>
              </a:r>
              <a:endParaRPr lang="cs-CZ" sz="1600" b="1" i="1" dirty="0">
                <a:latin typeface="+mj-lt"/>
              </a:endParaRPr>
            </a:p>
          </p:txBody>
        </p:sp>
        <p:cxnSp>
          <p:nvCxnSpPr>
            <p:cNvPr id="30" name="Přímá spojnice 29">
              <a:extLst>
                <a:ext uri="{FF2B5EF4-FFF2-40B4-BE49-F238E27FC236}">
                  <a16:creationId xmlns:a16="http://schemas.microsoft.com/office/drawing/2014/main" id="{82594F7F-D974-6DDF-B8CA-70C376EB8702}"/>
                </a:ext>
              </a:extLst>
            </p:cNvPr>
            <p:cNvCxnSpPr/>
            <p:nvPr/>
          </p:nvCxnSpPr>
          <p:spPr>
            <a:xfrm>
              <a:off x="6542033" y="1903187"/>
              <a:ext cx="4291067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Přímá spojnice 31">
              <a:extLst>
                <a:ext uri="{FF2B5EF4-FFF2-40B4-BE49-F238E27FC236}">
                  <a16:creationId xmlns:a16="http://schemas.microsoft.com/office/drawing/2014/main" id="{4777EF29-50BD-C337-C3FC-EDAAA38D61E3}"/>
                </a:ext>
              </a:extLst>
            </p:cNvPr>
            <p:cNvCxnSpPr/>
            <p:nvPr/>
          </p:nvCxnSpPr>
          <p:spPr>
            <a:xfrm>
              <a:off x="8965429" y="1400810"/>
              <a:ext cx="0" cy="2377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Přímá spojnice 32">
              <a:extLst>
                <a:ext uri="{FF2B5EF4-FFF2-40B4-BE49-F238E27FC236}">
                  <a16:creationId xmlns:a16="http://schemas.microsoft.com/office/drawing/2014/main" id="{0041C1C4-13A5-A980-8653-BB5DF228C124}"/>
                </a:ext>
              </a:extLst>
            </p:cNvPr>
            <p:cNvCxnSpPr/>
            <p:nvPr/>
          </p:nvCxnSpPr>
          <p:spPr>
            <a:xfrm>
              <a:off x="10000072" y="1400810"/>
              <a:ext cx="0" cy="23774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Přímá spojnice 33">
              <a:extLst>
                <a:ext uri="{FF2B5EF4-FFF2-40B4-BE49-F238E27FC236}">
                  <a16:creationId xmlns:a16="http://schemas.microsoft.com/office/drawing/2014/main" id="{47DA84E5-21AD-41A3-96F5-98174B2915D6}"/>
                </a:ext>
              </a:extLst>
            </p:cNvPr>
            <p:cNvCxnSpPr>
              <a:cxnSpLocks/>
            </p:cNvCxnSpPr>
            <p:nvPr/>
          </p:nvCxnSpPr>
          <p:spPr>
            <a:xfrm>
              <a:off x="7753475" y="1401124"/>
              <a:ext cx="0" cy="2376000"/>
            </a:xfrm>
            <a:prstGeom prst="line">
              <a:avLst/>
            </a:prstGeom>
            <a:ln w="1270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Přímá spojnice 37">
            <a:extLst>
              <a:ext uri="{FF2B5EF4-FFF2-40B4-BE49-F238E27FC236}">
                <a16:creationId xmlns:a16="http://schemas.microsoft.com/office/drawing/2014/main" id="{2ACD9B5B-24F7-8942-DC91-659AB2EE9EB3}"/>
              </a:ext>
            </a:extLst>
          </p:cNvPr>
          <p:cNvCxnSpPr/>
          <p:nvPr/>
        </p:nvCxnSpPr>
        <p:spPr>
          <a:xfrm>
            <a:off x="4508500" y="3702050"/>
            <a:ext cx="698182" cy="0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nice 38">
            <a:extLst>
              <a:ext uri="{FF2B5EF4-FFF2-40B4-BE49-F238E27FC236}">
                <a16:creationId xmlns:a16="http://schemas.microsoft.com/office/drawing/2014/main" id="{C3168488-D0ED-A6A7-5A86-63F827006D89}"/>
              </a:ext>
            </a:extLst>
          </p:cNvPr>
          <p:cNvCxnSpPr/>
          <p:nvPr/>
        </p:nvCxnSpPr>
        <p:spPr>
          <a:xfrm>
            <a:off x="6868978" y="4464050"/>
            <a:ext cx="698182" cy="0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římá spojnice 39">
            <a:extLst>
              <a:ext uri="{FF2B5EF4-FFF2-40B4-BE49-F238E27FC236}">
                <a16:creationId xmlns:a16="http://schemas.microsoft.com/office/drawing/2014/main" id="{ED8DB687-74EB-A2FB-0AB1-BADB3513434D}"/>
              </a:ext>
            </a:extLst>
          </p:cNvPr>
          <p:cNvCxnSpPr>
            <a:cxnSpLocks/>
          </p:cNvCxnSpPr>
          <p:nvPr/>
        </p:nvCxnSpPr>
        <p:spPr>
          <a:xfrm>
            <a:off x="4759960" y="5082918"/>
            <a:ext cx="49883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Přímá spojnice 41">
            <a:extLst>
              <a:ext uri="{FF2B5EF4-FFF2-40B4-BE49-F238E27FC236}">
                <a16:creationId xmlns:a16="http://schemas.microsoft.com/office/drawing/2014/main" id="{EDF7A2FC-B302-EF1C-7407-04E29A0CE0A5}"/>
              </a:ext>
            </a:extLst>
          </p:cNvPr>
          <p:cNvCxnSpPr>
            <a:cxnSpLocks/>
          </p:cNvCxnSpPr>
          <p:nvPr/>
        </p:nvCxnSpPr>
        <p:spPr>
          <a:xfrm>
            <a:off x="6860031" y="5753478"/>
            <a:ext cx="49883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Přímá spojnice 42">
            <a:extLst>
              <a:ext uri="{FF2B5EF4-FFF2-40B4-BE49-F238E27FC236}">
                <a16:creationId xmlns:a16="http://schemas.microsoft.com/office/drawing/2014/main" id="{4A6B1C82-04D3-E105-A3E2-865D2B3756A2}"/>
              </a:ext>
            </a:extLst>
          </p:cNvPr>
          <p:cNvCxnSpPr>
            <a:cxnSpLocks/>
          </p:cNvCxnSpPr>
          <p:nvPr/>
        </p:nvCxnSpPr>
        <p:spPr>
          <a:xfrm>
            <a:off x="4759960" y="6509381"/>
            <a:ext cx="498834" cy="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bject 12">
            <a:extLst>
              <a:ext uri="{FF2B5EF4-FFF2-40B4-BE49-F238E27FC236}">
                <a16:creationId xmlns:a16="http://schemas.microsoft.com/office/drawing/2014/main" id="{257B9473-4DE2-11C8-5680-FC8EABE6888B}"/>
              </a:ext>
            </a:extLst>
          </p:cNvPr>
          <p:cNvSpPr txBox="1"/>
          <p:nvPr/>
        </p:nvSpPr>
        <p:spPr>
          <a:xfrm>
            <a:off x="9187991" y="6083189"/>
            <a:ext cx="1290391" cy="12888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cs-CZ" sz="3050" b="1" dirty="0">
                <a:solidFill>
                  <a:srgbClr val="FF00FF"/>
                </a:solidFill>
                <a:latin typeface="Times New Roman"/>
                <a:cs typeface="Times New Roman"/>
              </a:rPr>
              <a:t>PUSH</a:t>
            </a: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endParaRPr lang="cs-CZ" b="1" dirty="0">
              <a:solidFill>
                <a:schemeClr val="accent6"/>
              </a:solidFill>
              <a:latin typeface="Times New Roman"/>
              <a:cs typeface="Times New Roman"/>
            </a:endParaRP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cs-CZ" sz="3050" b="1" dirty="0">
                <a:solidFill>
                  <a:schemeClr val="accent6"/>
                </a:solidFill>
                <a:latin typeface="Times New Roman"/>
                <a:cs typeface="Times New Roman"/>
              </a:rPr>
              <a:t>POP</a:t>
            </a:r>
            <a:endParaRPr sz="3050" dirty="0">
              <a:solidFill>
                <a:schemeClr val="accent6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856" y="478027"/>
            <a:ext cx="453644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Konfigurace</a:t>
            </a:r>
            <a:r>
              <a:rPr sz="4850" spc="-85" dirty="0"/>
              <a:t> </a:t>
            </a:r>
            <a:r>
              <a:rPr sz="4850" dirty="0"/>
              <a:t>u</a:t>
            </a:r>
            <a:r>
              <a:rPr sz="4850" spc="-60" dirty="0"/>
              <a:t> </a:t>
            </a:r>
            <a:r>
              <a:rPr sz="4850" spc="-25" dirty="0"/>
              <a:t>ZA</a:t>
            </a:r>
            <a:endParaRPr sz="4850"/>
          </a:p>
        </p:txBody>
      </p:sp>
      <p:grpSp>
        <p:nvGrpSpPr>
          <p:cNvPr id="3" name="object 3"/>
          <p:cNvGrpSpPr/>
          <p:nvPr/>
        </p:nvGrpSpPr>
        <p:grpSpPr>
          <a:xfrm>
            <a:off x="1049917" y="1748027"/>
            <a:ext cx="8595360" cy="1123315"/>
            <a:chOff x="1049917" y="1748027"/>
            <a:chExt cx="8595360" cy="1123315"/>
          </a:xfrm>
        </p:grpSpPr>
        <p:sp>
          <p:nvSpPr>
            <p:cNvPr id="4" name="object 4"/>
            <p:cNvSpPr/>
            <p:nvPr/>
          </p:nvSpPr>
          <p:spPr>
            <a:xfrm>
              <a:off x="1065157" y="1763267"/>
              <a:ext cx="8564880" cy="1092835"/>
            </a:xfrm>
            <a:custGeom>
              <a:avLst/>
              <a:gdLst/>
              <a:ahLst/>
              <a:cxnLst/>
              <a:rect l="l" t="t" r="r" b="b"/>
              <a:pathLst>
                <a:path w="8564880" h="1092835">
                  <a:moveTo>
                    <a:pt x="8564879" y="109270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092707"/>
                  </a:lnTo>
                  <a:lnTo>
                    <a:pt x="8564879" y="109270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9917" y="1748027"/>
              <a:ext cx="8595360" cy="1123315"/>
            </a:xfrm>
            <a:custGeom>
              <a:avLst/>
              <a:gdLst/>
              <a:ahLst/>
              <a:cxnLst/>
              <a:rect l="l" t="t" r="r" b="b"/>
              <a:pathLst>
                <a:path w="8595360" h="1123314">
                  <a:moveTo>
                    <a:pt x="8595357" y="1123188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123188"/>
                  </a:lnTo>
                  <a:lnTo>
                    <a:pt x="15240" y="1123188"/>
                  </a:lnTo>
                  <a:lnTo>
                    <a:pt x="15240" y="32004"/>
                  </a:lnTo>
                  <a:lnTo>
                    <a:pt x="32004" y="15240"/>
                  </a:lnTo>
                  <a:lnTo>
                    <a:pt x="32004" y="32004"/>
                  </a:lnTo>
                  <a:lnTo>
                    <a:pt x="8563353" y="32004"/>
                  </a:lnTo>
                  <a:lnTo>
                    <a:pt x="8563353" y="15240"/>
                  </a:lnTo>
                  <a:lnTo>
                    <a:pt x="8580117" y="32004"/>
                  </a:lnTo>
                  <a:lnTo>
                    <a:pt x="8580117" y="1123188"/>
                  </a:lnTo>
                  <a:lnTo>
                    <a:pt x="8595357" y="1123188"/>
                  </a:lnTo>
                  <a:close/>
                </a:path>
                <a:path w="8595360" h="1123314">
                  <a:moveTo>
                    <a:pt x="32004" y="32004"/>
                  </a:moveTo>
                  <a:lnTo>
                    <a:pt x="32004" y="15240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8595360" h="1123314">
                  <a:moveTo>
                    <a:pt x="32004" y="1091184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1091184"/>
                  </a:lnTo>
                  <a:lnTo>
                    <a:pt x="32004" y="1091184"/>
                  </a:lnTo>
                  <a:close/>
                </a:path>
                <a:path w="8595360" h="1123314">
                  <a:moveTo>
                    <a:pt x="8580117" y="1091184"/>
                  </a:moveTo>
                  <a:lnTo>
                    <a:pt x="15240" y="1091184"/>
                  </a:lnTo>
                  <a:lnTo>
                    <a:pt x="32004" y="1107948"/>
                  </a:lnTo>
                  <a:lnTo>
                    <a:pt x="32004" y="1123188"/>
                  </a:lnTo>
                  <a:lnTo>
                    <a:pt x="8563353" y="1123188"/>
                  </a:lnTo>
                  <a:lnTo>
                    <a:pt x="8563353" y="1107948"/>
                  </a:lnTo>
                  <a:lnTo>
                    <a:pt x="8580117" y="1091184"/>
                  </a:lnTo>
                  <a:close/>
                </a:path>
                <a:path w="8595360" h="1123314">
                  <a:moveTo>
                    <a:pt x="32004" y="1123188"/>
                  </a:moveTo>
                  <a:lnTo>
                    <a:pt x="32004" y="1107948"/>
                  </a:lnTo>
                  <a:lnTo>
                    <a:pt x="15240" y="1091184"/>
                  </a:lnTo>
                  <a:lnTo>
                    <a:pt x="15240" y="1123188"/>
                  </a:lnTo>
                  <a:lnTo>
                    <a:pt x="32004" y="1123188"/>
                  </a:lnTo>
                  <a:close/>
                </a:path>
                <a:path w="8595360" h="1123314">
                  <a:moveTo>
                    <a:pt x="8580117" y="32004"/>
                  </a:moveTo>
                  <a:lnTo>
                    <a:pt x="8563353" y="15240"/>
                  </a:lnTo>
                  <a:lnTo>
                    <a:pt x="8563353" y="32004"/>
                  </a:lnTo>
                  <a:lnTo>
                    <a:pt x="8580117" y="32004"/>
                  </a:lnTo>
                  <a:close/>
                </a:path>
                <a:path w="8595360" h="1123314">
                  <a:moveTo>
                    <a:pt x="8580117" y="1091184"/>
                  </a:moveTo>
                  <a:lnTo>
                    <a:pt x="8580117" y="32004"/>
                  </a:lnTo>
                  <a:lnTo>
                    <a:pt x="8563353" y="32004"/>
                  </a:lnTo>
                  <a:lnTo>
                    <a:pt x="8563353" y="1091184"/>
                  </a:lnTo>
                  <a:lnTo>
                    <a:pt x="8580117" y="1091184"/>
                  </a:lnTo>
                  <a:close/>
                </a:path>
                <a:path w="8595360" h="1123314">
                  <a:moveTo>
                    <a:pt x="8580117" y="1123188"/>
                  </a:moveTo>
                  <a:lnTo>
                    <a:pt x="8580117" y="1091184"/>
                  </a:lnTo>
                  <a:lnTo>
                    <a:pt x="8563353" y="1107948"/>
                  </a:lnTo>
                  <a:lnTo>
                    <a:pt x="8563353" y="1123188"/>
                  </a:lnTo>
                  <a:lnTo>
                    <a:pt x="8580117" y="1123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1129165" y="5876544"/>
            <a:ext cx="8437245" cy="1458595"/>
            <a:chOff x="1129165" y="5876544"/>
            <a:chExt cx="8437245" cy="1458595"/>
          </a:xfrm>
        </p:grpSpPr>
        <p:sp>
          <p:nvSpPr>
            <p:cNvPr id="7" name="object 7"/>
            <p:cNvSpPr/>
            <p:nvPr/>
          </p:nvSpPr>
          <p:spPr>
            <a:xfrm>
              <a:off x="1129157" y="5876556"/>
              <a:ext cx="8437245" cy="274320"/>
            </a:xfrm>
            <a:custGeom>
              <a:avLst/>
              <a:gdLst/>
              <a:ahLst/>
              <a:cxnLst/>
              <a:rect l="l" t="t" r="r" b="b"/>
              <a:pathLst>
                <a:path w="8437245" h="274320">
                  <a:moveTo>
                    <a:pt x="41148" y="0"/>
                  </a:moveTo>
                  <a:lnTo>
                    <a:pt x="0" y="3048"/>
                  </a:lnTo>
                  <a:lnTo>
                    <a:pt x="0" y="13716"/>
                  </a:lnTo>
                  <a:lnTo>
                    <a:pt x="3048" y="19812"/>
                  </a:lnTo>
                  <a:lnTo>
                    <a:pt x="3048" y="22860"/>
                  </a:lnTo>
                  <a:lnTo>
                    <a:pt x="6096" y="28956"/>
                  </a:lnTo>
                  <a:lnTo>
                    <a:pt x="6096" y="30480"/>
                  </a:lnTo>
                  <a:lnTo>
                    <a:pt x="7620" y="30480"/>
                  </a:lnTo>
                  <a:lnTo>
                    <a:pt x="7620" y="32004"/>
                  </a:lnTo>
                  <a:lnTo>
                    <a:pt x="19812" y="47244"/>
                  </a:lnTo>
                  <a:lnTo>
                    <a:pt x="27432" y="54864"/>
                  </a:lnTo>
                  <a:lnTo>
                    <a:pt x="35052" y="60960"/>
                  </a:lnTo>
                  <a:lnTo>
                    <a:pt x="41148" y="66040"/>
                  </a:lnTo>
                  <a:lnTo>
                    <a:pt x="41148" y="3048"/>
                  </a:lnTo>
                  <a:lnTo>
                    <a:pt x="41148" y="0"/>
                  </a:lnTo>
                  <a:close/>
                </a:path>
                <a:path w="8437245" h="274320">
                  <a:moveTo>
                    <a:pt x="2979420" y="3048"/>
                  </a:moveTo>
                  <a:lnTo>
                    <a:pt x="2938272" y="0"/>
                  </a:lnTo>
                  <a:lnTo>
                    <a:pt x="2938272" y="3048"/>
                  </a:lnTo>
                  <a:lnTo>
                    <a:pt x="2936748" y="9144"/>
                  </a:lnTo>
                  <a:lnTo>
                    <a:pt x="2932176" y="15240"/>
                  </a:lnTo>
                  <a:lnTo>
                    <a:pt x="2929128" y="19812"/>
                  </a:lnTo>
                  <a:lnTo>
                    <a:pt x="2924556" y="24384"/>
                  </a:lnTo>
                  <a:lnTo>
                    <a:pt x="2912364" y="33528"/>
                  </a:lnTo>
                  <a:lnTo>
                    <a:pt x="2904744" y="38100"/>
                  </a:lnTo>
                  <a:lnTo>
                    <a:pt x="2886456" y="47244"/>
                  </a:lnTo>
                  <a:lnTo>
                    <a:pt x="2875788" y="53340"/>
                  </a:lnTo>
                  <a:lnTo>
                    <a:pt x="2851404" y="62484"/>
                  </a:lnTo>
                  <a:lnTo>
                    <a:pt x="2837688" y="65532"/>
                  </a:lnTo>
                  <a:lnTo>
                    <a:pt x="2823972" y="70104"/>
                  </a:lnTo>
                  <a:lnTo>
                    <a:pt x="2808732" y="74676"/>
                  </a:lnTo>
                  <a:lnTo>
                    <a:pt x="2793492" y="77724"/>
                  </a:lnTo>
                  <a:lnTo>
                    <a:pt x="2778252" y="82296"/>
                  </a:lnTo>
                  <a:lnTo>
                    <a:pt x="2724912" y="91440"/>
                  </a:lnTo>
                  <a:lnTo>
                    <a:pt x="2686812" y="96012"/>
                  </a:lnTo>
                  <a:lnTo>
                    <a:pt x="2647188" y="100584"/>
                  </a:lnTo>
                  <a:lnTo>
                    <a:pt x="2606040" y="103632"/>
                  </a:lnTo>
                  <a:lnTo>
                    <a:pt x="2564892" y="105092"/>
                  </a:lnTo>
                  <a:lnTo>
                    <a:pt x="2519172" y="106680"/>
                  </a:lnTo>
                  <a:lnTo>
                    <a:pt x="1885188" y="106680"/>
                  </a:lnTo>
                  <a:lnTo>
                    <a:pt x="1839468" y="109728"/>
                  </a:lnTo>
                  <a:lnTo>
                    <a:pt x="1796796" y="112776"/>
                  </a:lnTo>
                  <a:lnTo>
                    <a:pt x="1755648" y="115824"/>
                  </a:lnTo>
                  <a:lnTo>
                    <a:pt x="1717548" y="121920"/>
                  </a:lnTo>
                  <a:lnTo>
                    <a:pt x="1697736" y="124968"/>
                  </a:lnTo>
                  <a:lnTo>
                    <a:pt x="1679448" y="128016"/>
                  </a:lnTo>
                  <a:lnTo>
                    <a:pt x="1662684" y="132588"/>
                  </a:lnTo>
                  <a:lnTo>
                    <a:pt x="1645920" y="135636"/>
                  </a:lnTo>
                  <a:lnTo>
                    <a:pt x="1629156" y="140208"/>
                  </a:lnTo>
                  <a:lnTo>
                    <a:pt x="1613916" y="143256"/>
                  </a:lnTo>
                  <a:lnTo>
                    <a:pt x="1598676" y="147828"/>
                  </a:lnTo>
                  <a:lnTo>
                    <a:pt x="1583436" y="153924"/>
                  </a:lnTo>
                  <a:lnTo>
                    <a:pt x="1569720" y="158496"/>
                  </a:lnTo>
                  <a:lnTo>
                    <a:pt x="1557528" y="163068"/>
                  </a:lnTo>
                  <a:lnTo>
                    <a:pt x="1545336" y="169164"/>
                  </a:lnTo>
                  <a:lnTo>
                    <a:pt x="1533144" y="173736"/>
                  </a:lnTo>
                  <a:lnTo>
                    <a:pt x="1522476" y="179832"/>
                  </a:lnTo>
                  <a:lnTo>
                    <a:pt x="1513332" y="187452"/>
                  </a:lnTo>
                  <a:lnTo>
                    <a:pt x="1504378" y="193421"/>
                  </a:lnTo>
                  <a:lnTo>
                    <a:pt x="1504188" y="193548"/>
                  </a:lnTo>
                  <a:lnTo>
                    <a:pt x="1496568" y="199644"/>
                  </a:lnTo>
                  <a:lnTo>
                    <a:pt x="1489710" y="206502"/>
                  </a:lnTo>
                  <a:lnTo>
                    <a:pt x="1476756" y="193548"/>
                  </a:lnTo>
                  <a:lnTo>
                    <a:pt x="1458468" y="181356"/>
                  </a:lnTo>
                  <a:lnTo>
                    <a:pt x="1446276" y="175260"/>
                  </a:lnTo>
                  <a:lnTo>
                    <a:pt x="1435608" y="169164"/>
                  </a:lnTo>
                  <a:lnTo>
                    <a:pt x="1382268" y="149352"/>
                  </a:lnTo>
                  <a:lnTo>
                    <a:pt x="1335024" y="135636"/>
                  </a:lnTo>
                  <a:lnTo>
                    <a:pt x="1318260" y="132588"/>
                  </a:lnTo>
                  <a:lnTo>
                    <a:pt x="1299972" y="128016"/>
                  </a:lnTo>
                  <a:lnTo>
                    <a:pt x="1223772" y="115824"/>
                  </a:lnTo>
                  <a:lnTo>
                    <a:pt x="1182624" y="112776"/>
                  </a:lnTo>
                  <a:lnTo>
                    <a:pt x="1139952" y="109728"/>
                  </a:lnTo>
                  <a:lnTo>
                    <a:pt x="1095756" y="106680"/>
                  </a:lnTo>
                  <a:lnTo>
                    <a:pt x="460248" y="106680"/>
                  </a:lnTo>
                  <a:lnTo>
                    <a:pt x="416052" y="105156"/>
                  </a:lnTo>
                  <a:lnTo>
                    <a:pt x="373380" y="103632"/>
                  </a:lnTo>
                  <a:lnTo>
                    <a:pt x="330708" y="100584"/>
                  </a:lnTo>
                  <a:lnTo>
                    <a:pt x="291084" y="96012"/>
                  </a:lnTo>
                  <a:lnTo>
                    <a:pt x="252984" y="91440"/>
                  </a:lnTo>
                  <a:lnTo>
                    <a:pt x="236220" y="88392"/>
                  </a:lnTo>
                  <a:lnTo>
                    <a:pt x="217932" y="85344"/>
                  </a:lnTo>
                  <a:lnTo>
                    <a:pt x="201168" y="82296"/>
                  </a:lnTo>
                  <a:lnTo>
                    <a:pt x="184404" y="77724"/>
                  </a:lnTo>
                  <a:lnTo>
                    <a:pt x="169164" y="74676"/>
                  </a:lnTo>
                  <a:lnTo>
                    <a:pt x="155448" y="70104"/>
                  </a:lnTo>
                  <a:lnTo>
                    <a:pt x="140208" y="65532"/>
                  </a:lnTo>
                  <a:lnTo>
                    <a:pt x="103632" y="51816"/>
                  </a:lnTo>
                  <a:lnTo>
                    <a:pt x="82296" y="42672"/>
                  </a:lnTo>
                  <a:lnTo>
                    <a:pt x="74676" y="38100"/>
                  </a:lnTo>
                  <a:lnTo>
                    <a:pt x="65532" y="33528"/>
                  </a:lnTo>
                  <a:lnTo>
                    <a:pt x="59436" y="27432"/>
                  </a:lnTo>
                  <a:lnTo>
                    <a:pt x="53340" y="22860"/>
                  </a:lnTo>
                  <a:lnTo>
                    <a:pt x="48768" y="18288"/>
                  </a:lnTo>
                  <a:lnTo>
                    <a:pt x="43891" y="10972"/>
                  </a:lnTo>
                  <a:lnTo>
                    <a:pt x="42672" y="6096"/>
                  </a:lnTo>
                  <a:lnTo>
                    <a:pt x="42672" y="9144"/>
                  </a:lnTo>
                  <a:lnTo>
                    <a:pt x="42672" y="67310"/>
                  </a:lnTo>
                  <a:lnTo>
                    <a:pt x="44196" y="68580"/>
                  </a:lnTo>
                  <a:lnTo>
                    <a:pt x="53340" y="74676"/>
                  </a:lnTo>
                  <a:lnTo>
                    <a:pt x="64008" y="80772"/>
                  </a:lnTo>
                  <a:lnTo>
                    <a:pt x="76200" y="85344"/>
                  </a:lnTo>
                  <a:lnTo>
                    <a:pt x="88392" y="91440"/>
                  </a:lnTo>
                  <a:lnTo>
                    <a:pt x="100584" y="96012"/>
                  </a:lnTo>
                  <a:lnTo>
                    <a:pt x="114300" y="102108"/>
                  </a:lnTo>
                  <a:lnTo>
                    <a:pt x="128016" y="106680"/>
                  </a:lnTo>
                  <a:lnTo>
                    <a:pt x="143256" y="111252"/>
                  </a:lnTo>
                  <a:lnTo>
                    <a:pt x="160020" y="115824"/>
                  </a:lnTo>
                  <a:lnTo>
                    <a:pt x="175260" y="118872"/>
                  </a:lnTo>
                  <a:lnTo>
                    <a:pt x="193548" y="123444"/>
                  </a:lnTo>
                  <a:lnTo>
                    <a:pt x="210312" y="126492"/>
                  </a:lnTo>
                  <a:lnTo>
                    <a:pt x="228600" y="129540"/>
                  </a:lnTo>
                  <a:lnTo>
                    <a:pt x="248412" y="132588"/>
                  </a:lnTo>
                  <a:lnTo>
                    <a:pt x="286512" y="138684"/>
                  </a:lnTo>
                  <a:lnTo>
                    <a:pt x="327660" y="143256"/>
                  </a:lnTo>
                  <a:lnTo>
                    <a:pt x="370332" y="146304"/>
                  </a:lnTo>
                  <a:lnTo>
                    <a:pt x="414528" y="147828"/>
                  </a:lnTo>
                  <a:lnTo>
                    <a:pt x="1050036" y="147828"/>
                  </a:lnTo>
                  <a:lnTo>
                    <a:pt x="1094232" y="149352"/>
                  </a:lnTo>
                  <a:lnTo>
                    <a:pt x="1136904" y="150876"/>
                  </a:lnTo>
                  <a:lnTo>
                    <a:pt x="1178052" y="153924"/>
                  </a:lnTo>
                  <a:lnTo>
                    <a:pt x="1217676" y="158496"/>
                  </a:lnTo>
                  <a:lnTo>
                    <a:pt x="1255776" y="163068"/>
                  </a:lnTo>
                  <a:lnTo>
                    <a:pt x="1290828" y="169164"/>
                  </a:lnTo>
                  <a:lnTo>
                    <a:pt x="1309116" y="172212"/>
                  </a:lnTo>
                  <a:lnTo>
                    <a:pt x="1324356" y="176784"/>
                  </a:lnTo>
                  <a:lnTo>
                    <a:pt x="1339596" y="179832"/>
                  </a:lnTo>
                  <a:lnTo>
                    <a:pt x="1354836" y="184404"/>
                  </a:lnTo>
                  <a:lnTo>
                    <a:pt x="1406652" y="202692"/>
                  </a:lnTo>
                  <a:lnTo>
                    <a:pt x="1443228" y="220980"/>
                  </a:lnTo>
                  <a:lnTo>
                    <a:pt x="1463040" y="239268"/>
                  </a:lnTo>
                  <a:lnTo>
                    <a:pt x="1466088" y="243332"/>
                  </a:lnTo>
                  <a:lnTo>
                    <a:pt x="1466469" y="243840"/>
                  </a:lnTo>
                  <a:lnTo>
                    <a:pt x="1467612" y="248412"/>
                  </a:lnTo>
                  <a:lnTo>
                    <a:pt x="1467612" y="245364"/>
                  </a:lnTo>
                  <a:lnTo>
                    <a:pt x="1469136" y="252984"/>
                  </a:lnTo>
                  <a:lnTo>
                    <a:pt x="1467612" y="248412"/>
                  </a:lnTo>
                  <a:lnTo>
                    <a:pt x="1469136" y="254508"/>
                  </a:lnTo>
                  <a:lnTo>
                    <a:pt x="1470660" y="262255"/>
                  </a:lnTo>
                  <a:lnTo>
                    <a:pt x="1470660" y="262610"/>
                  </a:lnTo>
                  <a:lnTo>
                    <a:pt x="1475232" y="268986"/>
                  </a:lnTo>
                  <a:lnTo>
                    <a:pt x="1481988" y="272935"/>
                  </a:lnTo>
                  <a:lnTo>
                    <a:pt x="1488948" y="274066"/>
                  </a:lnTo>
                  <a:lnTo>
                    <a:pt x="1489710" y="274193"/>
                  </a:lnTo>
                  <a:lnTo>
                    <a:pt x="1490472" y="274320"/>
                  </a:lnTo>
                  <a:lnTo>
                    <a:pt x="1498066" y="272935"/>
                  </a:lnTo>
                  <a:lnTo>
                    <a:pt x="1504188" y="269100"/>
                  </a:lnTo>
                  <a:lnTo>
                    <a:pt x="1504378" y="268986"/>
                  </a:lnTo>
                  <a:lnTo>
                    <a:pt x="1508683" y="262737"/>
                  </a:lnTo>
                  <a:lnTo>
                    <a:pt x="1510284" y="254508"/>
                  </a:lnTo>
                  <a:lnTo>
                    <a:pt x="1511808" y="248412"/>
                  </a:lnTo>
                  <a:lnTo>
                    <a:pt x="1510284" y="252984"/>
                  </a:lnTo>
                  <a:lnTo>
                    <a:pt x="1511808" y="245364"/>
                  </a:lnTo>
                  <a:lnTo>
                    <a:pt x="1511808" y="248412"/>
                  </a:lnTo>
                  <a:lnTo>
                    <a:pt x="1513027" y="243535"/>
                  </a:lnTo>
                  <a:lnTo>
                    <a:pt x="1513332" y="243078"/>
                  </a:lnTo>
                  <a:lnTo>
                    <a:pt x="1517904" y="236220"/>
                  </a:lnTo>
                  <a:lnTo>
                    <a:pt x="1522476" y="231648"/>
                  </a:lnTo>
                  <a:lnTo>
                    <a:pt x="1528572" y="227076"/>
                  </a:lnTo>
                  <a:lnTo>
                    <a:pt x="1536192" y="222504"/>
                  </a:lnTo>
                  <a:lnTo>
                    <a:pt x="1543812" y="216408"/>
                  </a:lnTo>
                  <a:lnTo>
                    <a:pt x="1551432" y="211836"/>
                  </a:lnTo>
                  <a:lnTo>
                    <a:pt x="1572768" y="202692"/>
                  </a:lnTo>
                  <a:lnTo>
                    <a:pt x="1609344" y="188976"/>
                  </a:lnTo>
                  <a:lnTo>
                    <a:pt x="1624584" y="184404"/>
                  </a:lnTo>
                  <a:lnTo>
                    <a:pt x="1638300" y="179832"/>
                  </a:lnTo>
                  <a:lnTo>
                    <a:pt x="1655064" y="176784"/>
                  </a:lnTo>
                  <a:lnTo>
                    <a:pt x="1670304" y="173736"/>
                  </a:lnTo>
                  <a:lnTo>
                    <a:pt x="1687068" y="169164"/>
                  </a:lnTo>
                  <a:lnTo>
                    <a:pt x="1705356" y="166116"/>
                  </a:lnTo>
                  <a:lnTo>
                    <a:pt x="1760220" y="158496"/>
                  </a:lnTo>
                  <a:lnTo>
                    <a:pt x="1799844" y="153924"/>
                  </a:lnTo>
                  <a:lnTo>
                    <a:pt x="1842516" y="150876"/>
                  </a:lnTo>
                  <a:lnTo>
                    <a:pt x="1885188" y="149352"/>
                  </a:lnTo>
                  <a:lnTo>
                    <a:pt x="1929384" y="147828"/>
                  </a:lnTo>
                  <a:lnTo>
                    <a:pt x="2564892" y="147828"/>
                  </a:lnTo>
                  <a:lnTo>
                    <a:pt x="2606040" y="146405"/>
                  </a:lnTo>
                  <a:lnTo>
                    <a:pt x="2651760" y="143256"/>
                  </a:lnTo>
                  <a:lnTo>
                    <a:pt x="2692908" y="138684"/>
                  </a:lnTo>
                  <a:lnTo>
                    <a:pt x="2732532" y="132588"/>
                  </a:lnTo>
                  <a:lnTo>
                    <a:pt x="2787396" y="123444"/>
                  </a:lnTo>
                  <a:lnTo>
                    <a:pt x="2820924" y="114300"/>
                  </a:lnTo>
                  <a:lnTo>
                    <a:pt x="2836164" y="111252"/>
                  </a:lnTo>
                  <a:lnTo>
                    <a:pt x="2851404" y="106680"/>
                  </a:lnTo>
                  <a:lnTo>
                    <a:pt x="2865120" y="100584"/>
                  </a:lnTo>
                  <a:lnTo>
                    <a:pt x="2892552" y="91440"/>
                  </a:lnTo>
                  <a:lnTo>
                    <a:pt x="2904744" y="85344"/>
                  </a:lnTo>
                  <a:lnTo>
                    <a:pt x="2915412" y="79248"/>
                  </a:lnTo>
                  <a:lnTo>
                    <a:pt x="2927604" y="73152"/>
                  </a:lnTo>
                  <a:lnTo>
                    <a:pt x="2935224" y="68072"/>
                  </a:lnTo>
                  <a:lnTo>
                    <a:pt x="2945892" y="60960"/>
                  </a:lnTo>
                  <a:lnTo>
                    <a:pt x="2961132" y="45720"/>
                  </a:lnTo>
                  <a:lnTo>
                    <a:pt x="2967228" y="38100"/>
                  </a:lnTo>
                  <a:lnTo>
                    <a:pt x="2971800" y="32004"/>
                  </a:lnTo>
                  <a:lnTo>
                    <a:pt x="2971800" y="30480"/>
                  </a:lnTo>
                  <a:lnTo>
                    <a:pt x="2973324" y="30480"/>
                  </a:lnTo>
                  <a:lnTo>
                    <a:pt x="2973324" y="28956"/>
                  </a:lnTo>
                  <a:lnTo>
                    <a:pt x="2976372" y="22860"/>
                  </a:lnTo>
                  <a:lnTo>
                    <a:pt x="2976372" y="19812"/>
                  </a:lnTo>
                  <a:lnTo>
                    <a:pt x="2979420" y="13716"/>
                  </a:lnTo>
                  <a:lnTo>
                    <a:pt x="2979420" y="3048"/>
                  </a:lnTo>
                  <a:close/>
                </a:path>
                <a:path w="8437245" h="274320">
                  <a:moveTo>
                    <a:pt x="8436864" y="3048"/>
                  </a:moveTo>
                  <a:lnTo>
                    <a:pt x="8395716" y="0"/>
                  </a:lnTo>
                  <a:lnTo>
                    <a:pt x="8395716" y="6096"/>
                  </a:lnTo>
                  <a:lnTo>
                    <a:pt x="8394192" y="10668"/>
                  </a:lnTo>
                  <a:lnTo>
                    <a:pt x="8392668" y="13716"/>
                  </a:lnTo>
                  <a:lnTo>
                    <a:pt x="8391144" y="18288"/>
                  </a:lnTo>
                  <a:lnTo>
                    <a:pt x="8383524" y="25908"/>
                  </a:lnTo>
                  <a:lnTo>
                    <a:pt x="8380476" y="30480"/>
                  </a:lnTo>
                  <a:lnTo>
                    <a:pt x="8362188" y="44196"/>
                  </a:lnTo>
                  <a:lnTo>
                    <a:pt x="8354568" y="48768"/>
                  </a:lnTo>
                  <a:lnTo>
                    <a:pt x="8345424" y="53340"/>
                  </a:lnTo>
                  <a:lnTo>
                    <a:pt x="8337804" y="57912"/>
                  </a:lnTo>
                  <a:lnTo>
                    <a:pt x="8281416" y="79248"/>
                  </a:lnTo>
                  <a:lnTo>
                    <a:pt x="8228076" y="91440"/>
                  </a:lnTo>
                  <a:lnTo>
                    <a:pt x="8167116" y="100584"/>
                  </a:lnTo>
                  <a:lnTo>
                    <a:pt x="8101584" y="105079"/>
                  </a:lnTo>
                  <a:lnTo>
                    <a:pt x="8063484" y="106680"/>
                  </a:lnTo>
                  <a:lnTo>
                    <a:pt x="7555992" y="106680"/>
                  </a:lnTo>
                  <a:lnTo>
                    <a:pt x="7485888" y="112776"/>
                  </a:lnTo>
                  <a:lnTo>
                    <a:pt x="7421880" y="121920"/>
                  </a:lnTo>
                  <a:lnTo>
                    <a:pt x="7363968" y="135636"/>
                  </a:lnTo>
                  <a:lnTo>
                    <a:pt x="7313676" y="153924"/>
                  </a:lnTo>
                  <a:lnTo>
                    <a:pt x="7292340" y="164592"/>
                  </a:lnTo>
                  <a:lnTo>
                    <a:pt x="7281672" y="169164"/>
                  </a:lnTo>
                  <a:lnTo>
                    <a:pt x="7263384" y="181356"/>
                  </a:lnTo>
                  <a:lnTo>
                    <a:pt x="7255764" y="187452"/>
                  </a:lnTo>
                  <a:lnTo>
                    <a:pt x="7242048" y="201168"/>
                  </a:lnTo>
                  <a:lnTo>
                    <a:pt x="7241375" y="202006"/>
                  </a:lnTo>
                  <a:lnTo>
                    <a:pt x="7228332" y="188976"/>
                  </a:lnTo>
                  <a:lnTo>
                    <a:pt x="7191756" y="164592"/>
                  </a:lnTo>
                  <a:lnTo>
                    <a:pt x="7181088" y="158496"/>
                  </a:lnTo>
                  <a:lnTo>
                    <a:pt x="7168896" y="153924"/>
                  </a:lnTo>
                  <a:lnTo>
                    <a:pt x="7158228" y="149352"/>
                  </a:lnTo>
                  <a:lnTo>
                    <a:pt x="7120128" y="135636"/>
                  </a:lnTo>
                  <a:lnTo>
                    <a:pt x="7060692" y="121920"/>
                  </a:lnTo>
                  <a:lnTo>
                    <a:pt x="6996684" y="112776"/>
                  </a:lnTo>
                  <a:lnTo>
                    <a:pt x="6926580" y="106680"/>
                  </a:lnTo>
                  <a:lnTo>
                    <a:pt x="6417564" y="106680"/>
                  </a:lnTo>
                  <a:lnTo>
                    <a:pt x="6347460" y="103632"/>
                  </a:lnTo>
                  <a:lnTo>
                    <a:pt x="6283452" y="96012"/>
                  </a:lnTo>
                  <a:lnTo>
                    <a:pt x="6225540" y="85344"/>
                  </a:lnTo>
                  <a:lnTo>
                    <a:pt x="6175248" y="70104"/>
                  </a:lnTo>
                  <a:lnTo>
                    <a:pt x="6164580" y="67056"/>
                  </a:lnTo>
                  <a:lnTo>
                    <a:pt x="6153912" y="62484"/>
                  </a:lnTo>
                  <a:lnTo>
                    <a:pt x="6126480" y="48768"/>
                  </a:lnTo>
                  <a:lnTo>
                    <a:pt x="6118860" y="44196"/>
                  </a:lnTo>
                  <a:lnTo>
                    <a:pt x="6112764" y="38100"/>
                  </a:lnTo>
                  <a:lnTo>
                    <a:pt x="6100572" y="28956"/>
                  </a:lnTo>
                  <a:lnTo>
                    <a:pt x="6096000" y="24384"/>
                  </a:lnTo>
                  <a:lnTo>
                    <a:pt x="6089904" y="15240"/>
                  </a:lnTo>
                  <a:lnTo>
                    <a:pt x="6088380" y="10668"/>
                  </a:lnTo>
                  <a:lnTo>
                    <a:pt x="6086856" y="3048"/>
                  </a:lnTo>
                  <a:lnTo>
                    <a:pt x="6086856" y="0"/>
                  </a:lnTo>
                  <a:lnTo>
                    <a:pt x="6047232" y="2819"/>
                  </a:lnTo>
                  <a:lnTo>
                    <a:pt x="6045708" y="2933"/>
                  </a:lnTo>
                  <a:lnTo>
                    <a:pt x="6044184" y="3048"/>
                  </a:lnTo>
                  <a:lnTo>
                    <a:pt x="6045708" y="12192"/>
                  </a:lnTo>
                  <a:lnTo>
                    <a:pt x="6047232" y="18288"/>
                  </a:lnTo>
                  <a:lnTo>
                    <a:pt x="6047232" y="21336"/>
                  </a:lnTo>
                  <a:lnTo>
                    <a:pt x="6050280" y="30480"/>
                  </a:lnTo>
                  <a:lnTo>
                    <a:pt x="6054852" y="38100"/>
                  </a:lnTo>
                  <a:lnTo>
                    <a:pt x="6060948" y="45720"/>
                  </a:lnTo>
                  <a:lnTo>
                    <a:pt x="6065520" y="53340"/>
                  </a:lnTo>
                  <a:lnTo>
                    <a:pt x="6073140" y="59436"/>
                  </a:lnTo>
                  <a:lnTo>
                    <a:pt x="6080760" y="67056"/>
                  </a:lnTo>
                  <a:lnTo>
                    <a:pt x="6088380" y="73152"/>
                  </a:lnTo>
                  <a:lnTo>
                    <a:pt x="6106668" y="85344"/>
                  </a:lnTo>
                  <a:lnTo>
                    <a:pt x="6115812" y="89916"/>
                  </a:lnTo>
                  <a:lnTo>
                    <a:pt x="6126480" y="96012"/>
                  </a:lnTo>
                  <a:lnTo>
                    <a:pt x="6138672" y="100584"/>
                  </a:lnTo>
                  <a:lnTo>
                    <a:pt x="6149340" y="105156"/>
                  </a:lnTo>
                  <a:lnTo>
                    <a:pt x="6161532" y="111252"/>
                  </a:lnTo>
                  <a:lnTo>
                    <a:pt x="6216396" y="126492"/>
                  </a:lnTo>
                  <a:lnTo>
                    <a:pt x="6277356" y="138684"/>
                  </a:lnTo>
                  <a:lnTo>
                    <a:pt x="6310884" y="143256"/>
                  </a:lnTo>
                  <a:lnTo>
                    <a:pt x="6345936" y="146304"/>
                  </a:lnTo>
                  <a:lnTo>
                    <a:pt x="6380988" y="147828"/>
                  </a:lnTo>
                  <a:lnTo>
                    <a:pt x="6888480" y="147828"/>
                  </a:lnTo>
                  <a:lnTo>
                    <a:pt x="6958584" y="150876"/>
                  </a:lnTo>
                  <a:lnTo>
                    <a:pt x="7022592" y="158496"/>
                  </a:lnTo>
                  <a:lnTo>
                    <a:pt x="7080504" y="169164"/>
                  </a:lnTo>
                  <a:lnTo>
                    <a:pt x="7130796" y="184404"/>
                  </a:lnTo>
                  <a:lnTo>
                    <a:pt x="7141464" y="187452"/>
                  </a:lnTo>
                  <a:lnTo>
                    <a:pt x="7179564" y="205740"/>
                  </a:lnTo>
                  <a:lnTo>
                    <a:pt x="7213092" y="233172"/>
                  </a:lnTo>
                  <a:lnTo>
                    <a:pt x="7214616" y="237744"/>
                  </a:lnTo>
                  <a:lnTo>
                    <a:pt x="7217664" y="240792"/>
                  </a:lnTo>
                  <a:lnTo>
                    <a:pt x="7219188" y="245364"/>
                  </a:lnTo>
                  <a:lnTo>
                    <a:pt x="7219188" y="248412"/>
                  </a:lnTo>
                  <a:lnTo>
                    <a:pt x="7220712" y="254508"/>
                  </a:lnTo>
                  <a:lnTo>
                    <a:pt x="7222312" y="262102"/>
                  </a:lnTo>
                  <a:lnTo>
                    <a:pt x="7226617" y="268414"/>
                  </a:lnTo>
                  <a:lnTo>
                    <a:pt x="7232929" y="272719"/>
                  </a:lnTo>
                  <a:lnTo>
                    <a:pt x="7240524" y="274320"/>
                  </a:lnTo>
                  <a:lnTo>
                    <a:pt x="7248995" y="272719"/>
                  </a:lnTo>
                  <a:lnTo>
                    <a:pt x="7255764" y="268414"/>
                  </a:lnTo>
                  <a:lnTo>
                    <a:pt x="7260234" y="262102"/>
                  </a:lnTo>
                  <a:lnTo>
                    <a:pt x="7261860" y="254508"/>
                  </a:lnTo>
                  <a:lnTo>
                    <a:pt x="7261860" y="251460"/>
                  </a:lnTo>
                  <a:lnTo>
                    <a:pt x="7263384" y="246888"/>
                  </a:lnTo>
                  <a:lnTo>
                    <a:pt x="7263384" y="243840"/>
                  </a:lnTo>
                  <a:lnTo>
                    <a:pt x="7266432" y="239268"/>
                  </a:lnTo>
                  <a:lnTo>
                    <a:pt x="7267956" y="234696"/>
                  </a:lnTo>
                  <a:lnTo>
                    <a:pt x="7281672" y="220980"/>
                  </a:lnTo>
                  <a:lnTo>
                    <a:pt x="7287768" y="216408"/>
                  </a:lnTo>
                  <a:lnTo>
                    <a:pt x="7295388" y="211836"/>
                  </a:lnTo>
                  <a:lnTo>
                    <a:pt x="7303008" y="205740"/>
                  </a:lnTo>
                  <a:lnTo>
                    <a:pt x="7310628" y="201168"/>
                  </a:lnTo>
                  <a:lnTo>
                    <a:pt x="7328916" y="192024"/>
                  </a:lnTo>
                  <a:lnTo>
                    <a:pt x="7339584" y="188976"/>
                  </a:lnTo>
                  <a:lnTo>
                    <a:pt x="7350252" y="184404"/>
                  </a:lnTo>
                  <a:lnTo>
                    <a:pt x="7400544" y="169164"/>
                  </a:lnTo>
                  <a:lnTo>
                    <a:pt x="7458456" y="158496"/>
                  </a:lnTo>
                  <a:lnTo>
                    <a:pt x="7523988" y="150876"/>
                  </a:lnTo>
                  <a:lnTo>
                    <a:pt x="7592568" y="147828"/>
                  </a:lnTo>
                  <a:lnTo>
                    <a:pt x="8101584" y="147828"/>
                  </a:lnTo>
                  <a:lnTo>
                    <a:pt x="8138160" y="146304"/>
                  </a:lnTo>
                  <a:lnTo>
                    <a:pt x="8205216" y="138684"/>
                  </a:lnTo>
                  <a:lnTo>
                    <a:pt x="8266176" y="126492"/>
                  </a:lnTo>
                  <a:lnTo>
                    <a:pt x="8321040" y="109728"/>
                  </a:lnTo>
                  <a:lnTo>
                    <a:pt x="8366760" y="89916"/>
                  </a:lnTo>
                  <a:lnTo>
                    <a:pt x="8375904" y="83820"/>
                  </a:lnTo>
                  <a:lnTo>
                    <a:pt x="8386572" y="79248"/>
                  </a:lnTo>
                  <a:lnTo>
                    <a:pt x="8394192" y="73152"/>
                  </a:lnTo>
                  <a:lnTo>
                    <a:pt x="8403336" y="65532"/>
                  </a:lnTo>
                  <a:lnTo>
                    <a:pt x="8410956" y="59436"/>
                  </a:lnTo>
                  <a:lnTo>
                    <a:pt x="8423148" y="44196"/>
                  </a:lnTo>
                  <a:lnTo>
                    <a:pt x="8427720" y="36576"/>
                  </a:lnTo>
                  <a:lnTo>
                    <a:pt x="8432292" y="27432"/>
                  </a:lnTo>
                  <a:lnTo>
                    <a:pt x="8433816" y="21336"/>
                  </a:lnTo>
                  <a:lnTo>
                    <a:pt x="8435340" y="19812"/>
                  </a:lnTo>
                  <a:lnTo>
                    <a:pt x="8435340" y="18288"/>
                  </a:lnTo>
                  <a:lnTo>
                    <a:pt x="8436864" y="9144"/>
                  </a:lnTo>
                  <a:lnTo>
                    <a:pt x="8436864" y="304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65225" y="6633971"/>
              <a:ext cx="2632075" cy="680085"/>
            </a:xfrm>
            <a:custGeom>
              <a:avLst/>
              <a:gdLst/>
              <a:ahLst/>
              <a:cxnLst/>
              <a:rect l="l" t="t" r="r" b="b"/>
              <a:pathLst>
                <a:path w="2632075" h="680084">
                  <a:moveTo>
                    <a:pt x="2631947" y="679703"/>
                  </a:moveTo>
                  <a:lnTo>
                    <a:pt x="2631947" y="0"/>
                  </a:lnTo>
                  <a:lnTo>
                    <a:pt x="0" y="0"/>
                  </a:lnTo>
                  <a:lnTo>
                    <a:pt x="0" y="679703"/>
                  </a:lnTo>
                  <a:lnTo>
                    <a:pt x="2631947" y="67970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43890" y="6612636"/>
              <a:ext cx="2674620" cy="722630"/>
            </a:xfrm>
            <a:custGeom>
              <a:avLst/>
              <a:gdLst/>
              <a:ahLst/>
              <a:cxnLst/>
              <a:rect l="l" t="t" r="r" b="b"/>
              <a:pathLst>
                <a:path w="2674620" h="722629">
                  <a:moveTo>
                    <a:pt x="2674620" y="722376"/>
                  </a:moveTo>
                  <a:lnTo>
                    <a:pt x="2674620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21336" y="722376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2631948" y="42672"/>
                  </a:lnTo>
                  <a:lnTo>
                    <a:pt x="2631948" y="21336"/>
                  </a:lnTo>
                  <a:lnTo>
                    <a:pt x="2653284" y="42672"/>
                  </a:lnTo>
                  <a:lnTo>
                    <a:pt x="2653284" y="722376"/>
                  </a:lnTo>
                  <a:lnTo>
                    <a:pt x="2674620" y="722376"/>
                  </a:lnTo>
                  <a:close/>
                </a:path>
                <a:path w="2674620" h="722629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2674620" h="722629">
                  <a:moveTo>
                    <a:pt x="41148" y="67970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679704"/>
                  </a:lnTo>
                  <a:lnTo>
                    <a:pt x="41148" y="679704"/>
                  </a:lnTo>
                  <a:close/>
                </a:path>
                <a:path w="2674620" h="722629">
                  <a:moveTo>
                    <a:pt x="2653284" y="679704"/>
                  </a:moveTo>
                  <a:lnTo>
                    <a:pt x="21336" y="679704"/>
                  </a:lnTo>
                  <a:lnTo>
                    <a:pt x="41148" y="701040"/>
                  </a:lnTo>
                  <a:lnTo>
                    <a:pt x="41148" y="722376"/>
                  </a:lnTo>
                  <a:lnTo>
                    <a:pt x="2631948" y="722376"/>
                  </a:lnTo>
                  <a:lnTo>
                    <a:pt x="2631948" y="701040"/>
                  </a:lnTo>
                  <a:lnTo>
                    <a:pt x="2653284" y="679704"/>
                  </a:lnTo>
                  <a:close/>
                </a:path>
                <a:path w="2674620" h="722629">
                  <a:moveTo>
                    <a:pt x="41148" y="722376"/>
                  </a:moveTo>
                  <a:lnTo>
                    <a:pt x="41148" y="701040"/>
                  </a:lnTo>
                  <a:lnTo>
                    <a:pt x="21336" y="679704"/>
                  </a:lnTo>
                  <a:lnTo>
                    <a:pt x="21336" y="722376"/>
                  </a:lnTo>
                  <a:lnTo>
                    <a:pt x="41148" y="722376"/>
                  </a:lnTo>
                  <a:close/>
                </a:path>
                <a:path w="2674620" h="722629">
                  <a:moveTo>
                    <a:pt x="2653284" y="42672"/>
                  </a:moveTo>
                  <a:lnTo>
                    <a:pt x="2631948" y="21336"/>
                  </a:lnTo>
                  <a:lnTo>
                    <a:pt x="2631948" y="42672"/>
                  </a:lnTo>
                  <a:lnTo>
                    <a:pt x="2653284" y="42672"/>
                  </a:lnTo>
                  <a:close/>
                </a:path>
                <a:path w="2674620" h="722629">
                  <a:moveTo>
                    <a:pt x="2653284" y="679704"/>
                  </a:moveTo>
                  <a:lnTo>
                    <a:pt x="2653284" y="42672"/>
                  </a:lnTo>
                  <a:lnTo>
                    <a:pt x="2631948" y="42672"/>
                  </a:lnTo>
                  <a:lnTo>
                    <a:pt x="2631948" y="679704"/>
                  </a:lnTo>
                  <a:lnTo>
                    <a:pt x="2653284" y="679704"/>
                  </a:lnTo>
                  <a:close/>
                </a:path>
                <a:path w="2674620" h="722629">
                  <a:moveTo>
                    <a:pt x="2653284" y="722376"/>
                  </a:moveTo>
                  <a:lnTo>
                    <a:pt x="2653284" y="679704"/>
                  </a:lnTo>
                  <a:lnTo>
                    <a:pt x="2631948" y="701040"/>
                  </a:lnTo>
                  <a:lnTo>
                    <a:pt x="2631948" y="722376"/>
                  </a:lnTo>
                  <a:lnTo>
                    <a:pt x="2653284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251592" y="6654797"/>
            <a:ext cx="241490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Konfigurace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33737" y="3884676"/>
            <a:ext cx="8429625" cy="2769235"/>
            <a:chOff x="1133737" y="3884676"/>
            <a:chExt cx="8429625" cy="2769235"/>
          </a:xfrm>
        </p:grpSpPr>
        <p:sp>
          <p:nvSpPr>
            <p:cNvPr id="12" name="object 12"/>
            <p:cNvSpPr/>
            <p:nvPr/>
          </p:nvSpPr>
          <p:spPr>
            <a:xfrm>
              <a:off x="2576957" y="5961900"/>
              <a:ext cx="5793105" cy="692150"/>
            </a:xfrm>
            <a:custGeom>
              <a:avLst/>
              <a:gdLst/>
              <a:ahLst/>
              <a:cxnLst/>
              <a:rect l="l" t="t" r="r" b="b"/>
              <a:pathLst>
                <a:path w="5793105" h="692150">
                  <a:moveTo>
                    <a:pt x="1434084" y="652272"/>
                  </a:moveTo>
                  <a:lnTo>
                    <a:pt x="126072" y="190258"/>
                  </a:lnTo>
                  <a:lnTo>
                    <a:pt x="140208" y="150876"/>
                  </a:lnTo>
                  <a:lnTo>
                    <a:pt x="0" y="167640"/>
                  </a:lnTo>
                  <a:lnTo>
                    <a:pt x="91440" y="263359"/>
                  </a:lnTo>
                  <a:lnTo>
                    <a:pt x="97536" y="269748"/>
                  </a:lnTo>
                  <a:lnTo>
                    <a:pt x="111899" y="229730"/>
                  </a:lnTo>
                  <a:lnTo>
                    <a:pt x="1420368" y="691896"/>
                  </a:lnTo>
                  <a:lnTo>
                    <a:pt x="1434084" y="652272"/>
                  </a:lnTo>
                  <a:close/>
                </a:path>
                <a:path w="5793105" h="692150">
                  <a:moveTo>
                    <a:pt x="1909572" y="126492"/>
                  </a:moveTo>
                  <a:lnTo>
                    <a:pt x="1847088" y="0"/>
                  </a:lnTo>
                  <a:lnTo>
                    <a:pt x="1784604" y="126492"/>
                  </a:lnTo>
                  <a:lnTo>
                    <a:pt x="1825752" y="126492"/>
                  </a:lnTo>
                  <a:lnTo>
                    <a:pt x="1825752" y="672084"/>
                  </a:lnTo>
                  <a:lnTo>
                    <a:pt x="1868424" y="672084"/>
                  </a:lnTo>
                  <a:lnTo>
                    <a:pt x="1868424" y="126492"/>
                  </a:lnTo>
                  <a:lnTo>
                    <a:pt x="1909572" y="126492"/>
                  </a:lnTo>
                  <a:close/>
                </a:path>
                <a:path w="5793105" h="692150">
                  <a:moveTo>
                    <a:pt x="5792724" y="167640"/>
                  </a:moveTo>
                  <a:lnTo>
                    <a:pt x="5660136" y="123444"/>
                  </a:lnTo>
                  <a:lnTo>
                    <a:pt x="5666359" y="165938"/>
                  </a:lnTo>
                  <a:lnTo>
                    <a:pt x="2348484" y="650748"/>
                  </a:lnTo>
                  <a:lnTo>
                    <a:pt x="2354580" y="691896"/>
                  </a:lnTo>
                  <a:lnTo>
                    <a:pt x="5672379" y="207098"/>
                  </a:lnTo>
                  <a:lnTo>
                    <a:pt x="5678424" y="248412"/>
                  </a:lnTo>
                  <a:lnTo>
                    <a:pt x="5692140" y="238709"/>
                  </a:lnTo>
                  <a:lnTo>
                    <a:pt x="5792724" y="16764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133729" y="5358396"/>
              <a:ext cx="8429625" cy="568960"/>
            </a:xfrm>
            <a:custGeom>
              <a:avLst/>
              <a:gdLst/>
              <a:ahLst/>
              <a:cxnLst/>
              <a:rect l="l" t="t" r="r" b="b"/>
              <a:pathLst>
                <a:path w="8429625" h="568960">
                  <a:moveTo>
                    <a:pt x="2971800" y="33528"/>
                  </a:moveTo>
                  <a:lnTo>
                    <a:pt x="2939796" y="33528"/>
                  </a:lnTo>
                  <a:lnTo>
                    <a:pt x="2939796" y="65532"/>
                  </a:lnTo>
                  <a:lnTo>
                    <a:pt x="2939796" y="536448"/>
                  </a:lnTo>
                  <a:lnTo>
                    <a:pt x="2383536" y="536448"/>
                  </a:lnTo>
                  <a:lnTo>
                    <a:pt x="2383536" y="65532"/>
                  </a:lnTo>
                  <a:lnTo>
                    <a:pt x="2939796" y="65532"/>
                  </a:lnTo>
                  <a:lnTo>
                    <a:pt x="2939796" y="33528"/>
                  </a:lnTo>
                  <a:lnTo>
                    <a:pt x="2383536" y="33528"/>
                  </a:lnTo>
                  <a:lnTo>
                    <a:pt x="2351532" y="33528"/>
                  </a:lnTo>
                  <a:lnTo>
                    <a:pt x="2351532" y="65532"/>
                  </a:lnTo>
                  <a:lnTo>
                    <a:pt x="2351532" y="536448"/>
                  </a:lnTo>
                  <a:lnTo>
                    <a:pt x="1795272" y="536448"/>
                  </a:lnTo>
                  <a:lnTo>
                    <a:pt x="1795272" y="65532"/>
                  </a:lnTo>
                  <a:lnTo>
                    <a:pt x="2351532" y="65532"/>
                  </a:lnTo>
                  <a:lnTo>
                    <a:pt x="2351532" y="33528"/>
                  </a:lnTo>
                  <a:lnTo>
                    <a:pt x="1795272" y="33528"/>
                  </a:lnTo>
                  <a:lnTo>
                    <a:pt x="1763268" y="33528"/>
                  </a:lnTo>
                  <a:lnTo>
                    <a:pt x="1763268" y="65532"/>
                  </a:lnTo>
                  <a:lnTo>
                    <a:pt x="1763268" y="536448"/>
                  </a:lnTo>
                  <a:lnTo>
                    <a:pt x="621792" y="536448"/>
                  </a:lnTo>
                  <a:lnTo>
                    <a:pt x="621792" y="65532"/>
                  </a:lnTo>
                  <a:lnTo>
                    <a:pt x="1763268" y="65532"/>
                  </a:lnTo>
                  <a:lnTo>
                    <a:pt x="1763268" y="33528"/>
                  </a:lnTo>
                  <a:lnTo>
                    <a:pt x="621792" y="33528"/>
                  </a:lnTo>
                  <a:lnTo>
                    <a:pt x="588264" y="33528"/>
                  </a:lnTo>
                  <a:lnTo>
                    <a:pt x="588264" y="65532"/>
                  </a:lnTo>
                  <a:lnTo>
                    <a:pt x="588264" y="536448"/>
                  </a:lnTo>
                  <a:lnTo>
                    <a:pt x="32004" y="536448"/>
                  </a:lnTo>
                  <a:lnTo>
                    <a:pt x="32004" y="65532"/>
                  </a:lnTo>
                  <a:lnTo>
                    <a:pt x="588264" y="65532"/>
                  </a:lnTo>
                  <a:lnTo>
                    <a:pt x="588264" y="33528"/>
                  </a:lnTo>
                  <a:lnTo>
                    <a:pt x="0" y="33528"/>
                  </a:lnTo>
                  <a:lnTo>
                    <a:pt x="0" y="568452"/>
                  </a:lnTo>
                  <a:lnTo>
                    <a:pt x="15240" y="568452"/>
                  </a:lnTo>
                  <a:lnTo>
                    <a:pt x="32004" y="568452"/>
                  </a:lnTo>
                  <a:lnTo>
                    <a:pt x="2971800" y="568452"/>
                  </a:lnTo>
                  <a:lnTo>
                    <a:pt x="2971800" y="33528"/>
                  </a:lnTo>
                  <a:close/>
                </a:path>
                <a:path w="8429625" h="568960">
                  <a:moveTo>
                    <a:pt x="8429244" y="0"/>
                  </a:moveTo>
                  <a:lnTo>
                    <a:pt x="8397240" y="0"/>
                  </a:lnTo>
                  <a:lnTo>
                    <a:pt x="8397240" y="32004"/>
                  </a:lnTo>
                  <a:lnTo>
                    <a:pt x="8397240" y="504444"/>
                  </a:lnTo>
                  <a:lnTo>
                    <a:pt x="7839456" y="504444"/>
                  </a:lnTo>
                  <a:lnTo>
                    <a:pt x="7839456" y="32004"/>
                  </a:lnTo>
                  <a:lnTo>
                    <a:pt x="8397240" y="32004"/>
                  </a:lnTo>
                  <a:lnTo>
                    <a:pt x="8397240" y="0"/>
                  </a:lnTo>
                  <a:lnTo>
                    <a:pt x="7839456" y="0"/>
                  </a:lnTo>
                  <a:lnTo>
                    <a:pt x="7808976" y="0"/>
                  </a:lnTo>
                  <a:lnTo>
                    <a:pt x="7808976" y="32004"/>
                  </a:lnTo>
                  <a:lnTo>
                    <a:pt x="7808976" y="504444"/>
                  </a:lnTo>
                  <a:lnTo>
                    <a:pt x="6665976" y="504444"/>
                  </a:lnTo>
                  <a:lnTo>
                    <a:pt x="6665976" y="32004"/>
                  </a:lnTo>
                  <a:lnTo>
                    <a:pt x="7808976" y="32004"/>
                  </a:lnTo>
                  <a:lnTo>
                    <a:pt x="7808976" y="0"/>
                  </a:lnTo>
                  <a:lnTo>
                    <a:pt x="6665976" y="0"/>
                  </a:lnTo>
                  <a:lnTo>
                    <a:pt x="6632448" y="0"/>
                  </a:lnTo>
                  <a:lnTo>
                    <a:pt x="6632448" y="32004"/>
                  </a:lnTo>
                  <a:lnTo>
                    <a:pt x="6632448" y="504444"/>
                  </a:lnTo>
                  <a:lnTo>
                    <a:pt x="6076188" y="504444"/>
                  </a:lnTo>
                  <a:lnTo>
                    <a:pt x="6076188" y="32004"/>
                  </a:lnTo>
                  <a:lnTo>
                    <a:pt x="6632448" y="32004"/>
                  </a:lnTo>
                  <a:lnTo>
                    <a:pt x="6632448" y="0"/>
                  </a:lnTo>
                  <a:lnTo>
                    <a:pt x="6045708" y="0"/>
                  </a:lnTo>
                  <a:lnTo>
                    <a:pt x="6045708" y="534924"/>
                  </a:lnTo>
                  <a:lnTo>
                    <a:pt x="6060948" y="534924"/>
                  </a:lnTo>
                  <a:lnTo>
                    <a:pt x="6076188" y="534924"/>
                  </a:lnTo>
                  <a:lnTo>
                    <a:pt x="8429244" y="534924"/>
                  </a:lnTo>
                  <a:lnTo>
                    <a:pt x="84292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43149" y="5373623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4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27910" y="5358384"/>
              <a:ext cx="622300" cy="535305"/>
            </a:xfrm>
            <a:custGeom>
              <a:avLst/>
              <a:gdLst/>
              <a:ahLst/>
              <a:cxnLst/>
              <a:rect l="l" t="t" r="r" b="b"/>
              <a:pathLst>
                <a:path w="622300" h="535304">
                  <a:moveTo>
                    <a:pt x="621792" y="534924"/>
                  </a:moveTo>
                  <a:lnTo>
                    <a:pt x="621792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15240" y="534924"/>
                  </a:lnTo>
                  <a:lnTo>
                    <a:pt x="15240" y="32004"/>
                  </a:lnTo>
                  <a:lnTo>
                    <a:pt x="32004" y="15240"/>
                  </a:lnTo>
                  <a:lnTo>
                    <a:pt x="32004" y="32004"/>
                  </a:lnTo>
                  <a:lnTo>
                    <a:pt x="589788" y="32004"/>
                  </a:lnTo>
                  <a:lnTo>
                    <a:pt x="589788" y="15240"/>
                  </a:lnTo>
                  <a:lnTo>
                    <a:pt x="605028" y="32004"/>
                  </a:lnTo>
                  <a:lnTo>
                    <a:pt x="605028" y="534924"/>
                  </a:lnTo>
                  <a:lnTo>
                    <a:pt x="621792" y="534924"/>
                  </a:lnTo>
                  <a:close/>
                </a:path>
                <a:path w="622300" h="535304">
                  <a:moveTo>
                    <a:pt x="32004" y="32004"/>
                  </a:moveTo>
                  <a:lnTo>
                    <a:pt x="32004" y="15240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622300" h="535304">
                  <a:moveTo>
                    <a:pt x="32004" y="504444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504444"/>
                  </a:lnTo>
                  <a:lnTo>
                    <a:pt x="32004" y="504444"/>
                  </a:lnTo>
                  <a:close/>
                </a:path>
                <a:path w="622300" h="535304">
                  <a:moveTo>
                    <a:pt x="605028" y="504444"/>
                  </a:moveTo>
                  <a:lnTo>
                    <a:pt x="15240" y="504444"/>
                  </a:lnTo>
                  <a:lnTo>
                    <a:pt x="32004" y="519684"/>
                  </a:lnTo>
                  <a:lnTo>
                    <a:pt x="32004" y="534924"/>
                  </a:lnTo>
                  <a:lnTo>
                    <a:pt x="589788" y="534924"/>
                  </a:lnTo>
                  <a:lnTo>
                    <a:pt x="589788" y="519684"/>
                  </a:lnTo>
                  <a:lnTo>
                    <a:pt x="605028" y="504444"/>
                  </a:lnTo>
                  <a:close/>
                </a:path>
                <a:path w="622300" h="535304">
                  <a:moveTo>
                    <a:pt x="32004" y="534924"/>
                  </a:moveTo>
                  <a:lnTo>
                    <a:pt x="32004" y="519684"/>
                  </a:lnTo>
                  <a:lnTo>
                    <a:pt x="15240" y="504444"/>
                  </a:lnTo>
                  <a:lnTo>
                    <a:pt x="15240" y="534924"/>
                  </a:lnTo>
                  <a:lnTo>
                    <a:pt x="32004" y="534924"/>
                  </a:lnTo>
                  <a:close/>
                </a:path>
                <a:path w="622300" h="535304">
                  <a:moveTo>
                    <a:pt x="605028" y="32004"/>
                  </a:moveTo>
                  <a:lnTo>
                    <a:pt x="589788" y="15240"/>
                  </a:lnTo>
                  <a:lnTo>
                    <a:pt x="589788" y="32004"/>
                  </a:lnTo>
                  <a:lnTo>
                    <a:pt x="605028" y="32004"/>
                  </a:lnTo>
                  <a:close/>
                </a:path>
                <a:path w="622300" h="535304">
                  <a:moveTo>
                    <a:pt x="605028" y="504444"/>
                  </a:moveTo>
                  <a:lnTo>
                    <a:pt x="605028" y="32004"/>
                  </a:lnTo>
                  <a:lnTo>
                    <a:pt x="589788" y="32004"/>
                  </a:lnTo>
                  <a:lnTo>
                    <a:pt x="589788" y="504444"/>
                  </a:lnTo>
                  <a:lnTo>
                    <a:pt x="605028" y="504444"/>
                  </a:lnTo>
                  <a:close/>
                </a:path>
                <a:path w="622300" h="535304">
                  <a:moveTo>
                    <a:pt x="605028" y="534924"/>
                  </a:moveTo>
                  <a:lnTo>
                    <a:pt x="605028" y="504444"/>
                  </a:lnTo>
                  <a:lnTo>
                    <a:pt x="589788" y="519684"/>
                  </a:lnTo>
                  <a:lnTo>
                    <a:pt x="589788" y="534924"/>
                  </a:lnTo>
                  <a:lnTo>
                    <a:pt x="605028" y="5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29890" y="5373623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4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414650" y="5358384"/>
              <a:ext cx="620395" cy="535305"/>
            </a:xfrm>
            <a:custGeom>
              <a:avLst/>
              <a:gdLst/>
              <a:ahLst/>
              <a:cxnLst/>
              <a:rect l="l" t="t" r="r" b="b"/>
              <a:pathLst>
                <a:path w="620395" h="535304">
                  <a:moveTo>
                    <a:pt x="620268" y="534924"/>
                  </a:moveTo>
                  <a:lnTo>
                    <a:pt x="620268" y="0"/>
                  </a:lnTo>
                  <a:lnTo>
                    <a:pt x="0" y="0"/>
                  </a:lnTo>
                  <a:lnTo>
                    <a:pt x="0" y="534924"/>
                  </a:lnTo>
                  <a:lnTo>
                    <a:pt x="15240" y="534924"/>
                  </a:lnTo>
                  <a:lnTo>
                    <a:pt x="15240" y="32004"/>
                  </a:lnTo>
                  <a:lnTo>
                    <a:pt x="30480" y="15240"/>
                  </a:lnTo>
                  <a:lnTo>
                    <a:pt x="30480" y="32004"/>
                  </a:lnTo>
                  <a:lnTo>
                    <a:pt x="588264" y="32004"/>
                  </a:lnTo>
                  <a:lnTo>
                    <a:pt x="588264" y="15240"/>
                  </a:lnTo>
                  <a:lnTo>
                    <a:pt x="605028" y="32004"/>
                  </a:lnTo>
                  <a:lnTo>
                    <a:pt x="605028" y="534924"/>
                  </a:lnTo>
                  <a:lnTo>
                    <a:pt x="620268" y="534924"/>
                  </a:lnTo>
                  <a:close/>
                </a:path>
                <a:path w="620395" h="535304">
                  <a:moveTo>
                    <a:pt x="30480" y="32004"/>
                  </a:moveTo>
                  <a:lnTo>
                    <a:pt x="30480" y="15240"/>
                  </a:lnTo>
                  <a:lnTo>
                    <a:pt x="15240" y="32004"/>
                  </a:lnTo>
                  <a:lnTo>
                    <a:pt x="30480" y="32004"/>
                  </a:lnTo>
                  <a:close/>
                </a:path>
                <a:path w="620395" h="535304">
                  <a:moveTo>
                    <a:pt x="30480" y="504444"/>
                  </a:moveTo>
                  <a:lnTo>
                    <a:pt x="30480" y="32004"/>
                  </a:lnTo>
                  <a:lnTo>
                    <a:pt x="15240" y="32004"/>
                  </a:lnTo>
                  <a:lnTo>
                    <a:pt x="15240" y="504444"/>
                  </a:lnTo>
                  <a:lnTo>
                    <a:pt x="30480" y="504444"/>
                  </a:lnTo>
                  <a:close/>
                </a:path>
                <a:path w="620395" h="535304">
                  <a:moveTo>
                    <a:pt x="605028" y="504444"/>
                  </a:moveTo>
                  <a:lnTo>
                    <a:pt x="15240" y="504444"/>
                  </a:lnTo>
                  <a:lnTo>
                    <a:pt x="30480" y="519684"/>
                  </a:lnTo>
                  <a:lnTo>
                    <a:pt x="30480" y="534924"/>
                  </a:lnTo>
                  <a:lnTo>
                    <a:pt x="588264" y="534924"/>
                  </a:lnTo>
                  <a:lnTo>
                    <a:pt x="588264" y="519684"/>
                  </a:lnTo>
                  <a:lnTo>
                    <a:pt x="605028" y="504444"/>
                  </a:lnTo>
                  <a:close/>
                </a:path>
                <a:path w="620395" h="535304">
                  <a:moveTo>
                    <a:pt x="30480" y="534924"/>
                  </a:moveTo>
                  <a:lnTo>
                    <a:pt x="30480" y="519684"/>
                  </a:lnTo>
                  <a:lnTo>
                    <a:pt x="15240" y="504444"/>
                  </a:lnTo>
                  <a:lnTo>
                    <a:pt x="15240" y="534924"/>
                  </a:lnTo>
                  <a:lnTo>
                    <a:pt x="30480" y="534924"/>
                  </a:lnTo>
                  <a:close/>
                </a:path>
                <a:path w="620395" h="535304">
                  <a:moveTo>
                    <a:pt x="605028" y="32004"/>
                  </a:moveTo>
                  <a:lnTo>
                    <a:pt x="588264" y="15240"/>
                  </a:lnTo>
                  <a:lnTo>
                    <a:pt x="588264" y="32004"/>
                  </a:lnTo>
                  <a:lnTo>
                    <a:pt x="605028" y="32004"/>
                  </a:lnTo>
                  <a:close/>
                </a:path>
                <a:path w="620395" h="535304">
                  <a:moveTo>
                    <a:pt x="605028" y="504444"/>
                  </a:moveTo>
                  <a:lnTo>
                    <a:pt x="605028" y="32004"/>
                  </a:lnTo>
                  <a:lnTo>
                    <a:pt x="588264" y="32004"/>
                  </a:lnTo>
                  <a:lnTo>
                    <a:pt x="588264" y="504444"/>
                  </a:lnTo>
                  <a:lnTo>
                    <a:pt x="605028" y="504444"/>
                  </a:lnTo>
                  <a:close/>
                </a:path>
                <a:path w="620395" h="535304">
                  <a:moveTo>
                    <a:pt x="605028" y="534924"/>
                  </a:moveTo>
                  <a:lnTo>
                    <a:pt x="605028" y="504444"/>
                  </a:lnTo>
                  <a:lnTo>
                    <a:pt x="588264" y="519684"/>
                  </a:lnTo>
                  <a:lnTo>
                    <a:pt x="588264" y="534924"/>
                  </a:lnTo>
                  <a:lnTo>
                    <a:pt x="605028" y="534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019678" y="5373623"/>
              <a:ext cx="1175385" cy="504825"/>
            </a:xfrm>
            <a:custGeom>
              <a:avLst/>
              <a:gdLst/>
              <a:ahLst/>
              <a:cxnLst/>
              <a:rect l="l" t="t" r="r" b="b"/>
              <a:pathLst>
                <a:path w="1175384" h="504825">
                  <a:moveTo>
                    <a:pt x="1175003" y="504443"/>
                  </a:moveTo>
                  <a:lnTo>
                    <a:pt x="117500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175003" y="504443"/>
                  </a:lnTo>
                  <a:close/>
                </a:path>
              </a:pathLst>
            </a:custGeom>
            <a:solidFill>
              <a:srgbClr val="BFBFB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09289" y="3884688"/>
              <a:ext cx="3862070" cy="2009139"/>
            </a:xfrm>
            <a:custGeom>
              <a:avLst/>
              <a:gdLst/>
              <a:ahLst/>
              <a:cxnLst/>
              <a:rect l="l" t="t" r="r" b="b"/>
              <a:pathLst>
                <a:path w="3862070" h="2009139">
                  <a:moveTo>
                    <a:pt x="441960" y="62484"/>
                  </a:moveTo>
                  <a:lnTo>
                    <a:pt x="315468" y="0"/>
                  </a:lnTo>
                  <a:lnTo>
                    <a:pt x="315468" y="41148"/>
                  </a:lnTo>
                  <a:lnTo>
                    <a:pt x="41148" y="41148"/>
                  </a:lnTo>
                  <a:lnTo>
                    <a:pt x="41148" y="1397508"/>
                  </a:lnTo>
                  <a:lnTo>
                    <a:pt x="0" y="1397508"/>
                  </a:lnTo>
                  <a:lnTo>
                    <a:pt x="41148" y="1479804"/>
                  </a:lnTo>
                  <a:lnTo>
                    <a:pt x="62484" y="1522476"/>
                  </a:lnTo>
                  <a:lnTo>
                    <a:pt x="83820" y="1479804"/>
                  </a:lnTo>
                  <a:lnTo>
                    <a:pt x="124968" y="1397508"/>
                  </a:lnTo>
                  <a:lnTo>
                    <a:pt x="83820" y="1397508"/>
                  </a:lnTo>
                  <a:lnTo>
                    <a:pt x="83820" y="83820"/>
                  </a:lnTo>
                  <a:lnTo>
                    <a:pt x="315468" y="83820"/>
                  </a:lnTo>
                  <a:lnTo>
                    <a:pt x="315468" y="124968"/>
                  </a:lnTo>
                  <a:lnTo>
                    <a:pt x="336804" y="114427"/>
                  </a:lnTo>
                  <a:lnTo>
                    <a:pt x="441960" y="62484"/>
                  </a:lnTo>
                  <a:close/>
                </a:path>
                <a:path w="3862070" h="2009139">
                  <a:moveTo>
                    <a:pt x="3500628" y="1473708"/>
                  </a:moveTo>
                  <a:lnTo>
                    <a:pt x="3470148" y="1473708"/>
                  </a:lnTo>
                  <a:lnTo>
                    <a:pt x="3470148" y="1505712"/>
                  </a:lnTo>
                  <a:lnTo>
                    <a:pt x="3470148" y="1978152"/>
                  </a:lnTo>
                  <a:lnTo>
                    <a:pt x="2325624" y="1978152"/>
                  </a:lnTo>
                  <a:lnTo>
                    <a:pt x="2325624" y="1505712"/>
                  </a:lnTo>
                  <a:lnTo>
                    <a:pt x="3470148" y="1505712"/>
                  </a:lnTo>
                  <a:lnTo>
                    <a:pt x="3470148" y="1473708"/>
                  </a:lnTo>
                  <a:lnTo>
                    <a:pt x="2293620" y="1473708"/>
                  </a:lnTo>
                  <a:lnTo>
                    <a:pt x="2293620" y="2008632"/>
                  </a:lnTo>
                  <a:lnTo>
                    <a:pt x="2310384" y="2008632"/>
                  </a:lnTo>
                  <a:lnTo>
                    <a:pt x="2325624" y="2008632"/>
                  </a:lnTo>
                  <a:lnTo>
                    <a:pt x="3470148" y="2008632"/>
                  </a:lnTo>
                  <a:lnTo>
                    <a:pt x="3485388" y="2008632"/>
                  </a:lnTo>
                  <a:lnTo>
                    <a:pt x="3500628" y="2008632"/>
                  </a:lnTo>
                  <a:lnTo>
                    <a:pt x="3500628" y="1473708"/>
                  </a:lnTo>
                  <a:close/>
                </a:path>
                <a:path w="3862070" h="2009139">
                  <a:moveTo>
                    <a:pt x="3861816" y="1363980"/>
                  </a:moveTo>
                  <a:lnTo>
                    <a:pt x="3819144" y="1363980"/>
                  </a:lnTo>
                  <a:lnTo>
                    <a:pt x="3819144" y="41148"/>
                  </a:lnTo>
                  <a:lnTo>
                    <a:pt x="3506724" y="41148"/>
                  </a:lnTo>
                  <a:lnTo>
                    <a:pt x="3506724" y="83820"/>
                  </a:lnTo>
                  <a:lnTo>
                    <a:pt x="3777996" y="83820"/>
                  </a:lnTo>
                  <a:lnTo>
                    <a:pt x="3777996" y="1363980"/>
                  </a:lnTo>
                  <a:lnTo>
                    <a:pt x="3735324" y="1363980"/>
                  </a:lnTo>
                  <a:lnTo>
                    <a:pt x="3777996" y="1447292"/>
                  </a:lnTo>
                  <a:lnTo>
                    <a:pt x="3799332" y="1488948"/>
                  </a:lnTo>
                  <a:lnTo>
                    <a:pt x="3819144" y="1449324"/>
                  </a:lnTo>
                  <a:lnTo>
                    <a:pt x="3861816" y="13639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40482" y="4793993"/>
            <a:ext cx="2134235" cy="103441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57150" algn="ctr">
              <a:lnSpc>
                <a:spcPct val="100000"/>
              </a:lnSpc>
              <a:spcBef>
                <a:spcPts val="940"/>
              </a:spcBef>
            </a:pPr>
            <a:r>
              <a:rPr sz="2600" b="1" dirty="0">
                <a:latin typeface="Times New Roman"/>
                <a:cs typeface="Times New Roman"/>
              </a:rPr>
              <a:t>Čtecí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hlava</a:t>
            </a:r>
            <a:endParaRPr sz="260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  <a:spcBef>
                <a:spcPts val="855"/>
              </a:spcBef>
              <a:tabLst>
                <a:tab pos="810260" algn="l"/>
                <a:tab pos="1713864" algn="l"/>
              </a:tabLst>
            </a:pP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i="1" spc="-37" baseline="-20634" dirty="0">
                <a:latin typeface="Times New Roman"/>
                <a:cs typeface="Times New Roman"/>
              </a:rPr>
              <a:t>i</a:t>
            </a:r>
            <a:r>
              <a:rPr sz="2625" b="1" i="1" baseline="-20634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…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i="1" spc="-37" baseline="-20634" dirty="0">
                <a:latin typeface="Times New Roman"/>
                <a:cs typeface="Times New Roman"/>
              </a:rPr>
              <a:t>n</a:t>
            </a:r>
            <a:endParaRPr sz="2625" baseline="-20634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151254" y="3002280"/>
            <a:ext cx="3065145" cy="1889760"/>
            <a:chOff x="4151254" y="3002280"/>
            <a:chExt cx="3065145" cy="1889760"/>
          </a:xfrm>
        </p:grpSpPr>
        <p:sp>
          <p:nvSpPr>
            <p:cNvPr id="22" name="object 22"/>
            <p:cNvSpPr/>
            <p:nvPr/>
          </p:nvSpPr>
          <p:spPr>
            <a:xfrm>
              <a:off x="4172590" y="3023615"/>
              <a:ext cx="3022600" cy="1847214"/>
            </a:xfrm>
            <a:custGeom>
              <a:avLst/>
              <a:gdLst/>
              <a:ahLst/>
              <a:cxnLst/>
              <a:rect l="l" t="t" r="r" b="b"/>
              <a:pathLst>
                <a:path w="3022600" h="1847214">
                  <a:moveTo>
                    <a:pt x="3022091" y="1847087"/>
                  </a:moveTo>
                  <a:lnTo>
                    <a:pt x="3022091" y="0"/>
                  </a:lnTo>
                  <a:lnTo>
                    <a:pt x="0" y="0"/>
                  </a:lnTo>
                  <a:lnTo>
                    <a:pt x="0" y="1847087"/>
                  </a:lnTo>
                  <a:lnTo>
                    <a:pt x="3022091" y="184708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151254" y="3002280"/>
              <a:ext cx="3065145" cy="1889760"/>
            </a:xfrm>
            <a:custGeom>
              <a:avLst/>
              <a:gdLst/>
              <a:ahLst/>
              <a:cxnLst/>
              <a:rect l="l" t="t" r="r" b="b"/>
              <a:pathLst>
                <a:path w="3065145" h="1889760">
                  <a:moveTo>
                    <a:pt x="3064764" y="1889760"/>
                  </a:moveTo>
                  <a:lnTo>
                    <a:pt x="3064764" y="0"/>
                  </a:lnTo>
                  <a:lnTo>
                    <a:pt x="0" y="0"/>
                  </a:lnTo>
                  <a:lnTo>
                    <a:pt x="0" y="1889760"/>
                  </a:lnTo>
                  <a:lnTo>
                    <a:pt x="21336" y="1889760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3022092" y="42672"/>
                  </a:lnTo>
                  <a:lnTo>
                    <a:pt x="3022092" y="21336"/>
                  </a:lnTo>
                  <a:lnTo>
                    <a:pt x="3043428" y="42672"/>
                  </a:lnTo>
                  <a:lnTo>
                    <a:pt x="3043428" y="1889760"/>
                  </a:lnTo>
                  <a:lnTo>
                    <a:pt x="3064764" y="1889760"/>
                  </a:lnTo>
                  <a:close/>
                </a:path>
                <a:path w="3065145" h="188976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3065145" h="1889760">
                  <a:moveTo>
                    <a:pt x="42672" y="184708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847088"/>
                  </a:lnTo>
                  <a:lnTo>
                    <a:pt x="42672" y="1847088"/>
                  </a:lnTo>
                  <a:close/>
                </a:path>
                <a:path w="3065145" h="1889760">
                  <a:moveTo>
                    <a:pt x="3043428" y="1847088"/>
                  </a:moveTo>
                  <a:lnTo>
                    <a:pt x="21336" y="1847088"/>
                  </a:lnTo>
                  <a:lnTo>
                    <a:pt x="42672" y="1868424"/>
                  </a:lnTo>
                  <a:lnTo>
                    <a:pt x="42672" y="1889760"/>
                  </a:lnTo>
                  <a:lnTo>
                    <a:pt x="3022092" y="1889760"/>
                  </a:lnTo>
                  <a:lnTo>
                    <a:pt x="3022092" y="1868424"/>
                  </a:lnTo>
                  <a:lnTo>
                    <a:pt x="3043428" y="1847088"/>
                  </a:lnTo>
                  <a:close/>
                </a:path>
                <a:path w="3065145" h="1889760">
                  <a:moveTo>
                    <a:pt x="42672" y="1889760"/>
                  </a:moveTo>
                  <a:lnTo>
                    <a:pt x="42672" y="1868424"/>
                  </a:lnTo>
                  <a:lnTo>
                    <a:pt x="21336" y="1847088"/>
                  </a:lnTo>
                  <a:lnTo>
                    <a:pt x="21336" y="1889760"/>
                  </a:lnTo>
                  <a:lnTo>
                    <a:pt x="42672" y="1889760"/>
                  </a:lnTo>
                  <a:close/>
                </a:path>
                <a:path w="3065145" h="1889760">
                  <a:moveTo>
                    <a:pt x="3043428" y="42672"/>
                  </a:moveTo>
                  <a:lnTo>
                    <a:pt x="3022092" y="21336"/>
                  </a:lnTo>
                  <a:lnTo>
                    <a:pt x="3022092" y="42672"/>
                  </a:lnTo>
                  <a:lnTo>
                    <a:pt x="3043428" y="42672"/>
                  </a:lnTo>
                  <a:close/>
                </a:path>
                <a:path w="3065145" h="1889760">
                  <a:moveTo>
                    <a:pt x="3043428" y="1847088"/>
                  </a:moveTo>
                  <a:lnTo>
                    <a:pt x="3043428" y="42672"/>
                  </a:lnTo>
                  <a:lnTo>
                    <a:pt x="3022092" y="42672"/>
                  </a:lnTo>
                  <a:lnTo>
                    <a:pt x="3022092" y="1847088"/>
                  </a:lnTo>
                  <a:lnTo>
                    <a:pt x="3043428" y="1847088"/>
                  </a:lnTo>
                  <a:close/>
                </a:path>
                <a:path w="3065145" h="1889760">
                  <a:moveTo>
                    <a:pt x="3043428" y="1889760"/>
                  </a:moveTo>
                  <a:lnTo>
                    <a:pt x="3043428" y="1847088"/>
                  </a:lnTo>
                  <a:lnTo>
                    <a:pt x="3022092" y="1868424"/>
                  </a:lnTo>
                  <a:lnTo>
                    <a:pt x="3022092" y="1889760"/>
                  </a:lnTo>
                  <a:lnTo>
                    <a:pt x="3043428" y="1889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43820" y="1197355"/>
            <a:ext cx="8112880" cy="294760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4085"/>
              </a:lnSpc>
              <a:spcBef>
                <a:spcPts val="12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 Instance</a:t>
            </a:r>
            <a:r>
              <a:rPr sz="35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popisu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ZA</a:t>
            </a:r>
            <a:endParaRPr sz="3500" dirty="0">
              <a:latin typeface="Times New Roman"/>
              <a:cs typeface="Times New Roman"/>
            </a:endParaRPr>
          </a:p>
          <a:p>
            <a:pPr marL="121285">
              <a:lnSpc>
                <a:spcPts val="3845"/>
              </a:lnSpc>
            </a:pPr>
            <a:r>
              <a:rPr sz="3300" b="1" dirty="0">
                <a:latin typeface="Times New Roman"/>
                <a:cs typeface="Times New Roman"/>
              </a:rPr>
              <a:t>Definice:</a:t>
            </a:r>
            <a:r>
              <a:rPr sz="3300" b="1" spc="-1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Nechť</a:t>
            </a:r>
            <a:r>
              <a:rPr sz="3300" spc="-13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M</a:t>
            </a:r>
            <a:r>
              <a:rPr sz="3300" b="1" i="1" spc="-15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16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(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17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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15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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16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R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15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s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16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S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16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F</a:t>
            </a:r>
            <a:r>
              <a:rPr sz="3300" b="1" dirty="0">
                <a:latin typeface="Times New Roman"/>
                <a:cs typeface="Times New Roman"/>
              </a:rPr>
              <a:t>)</a:t>
            </a:r>
            <a:r>
              <a:rPr sz="3300" b="1" spc="-14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-140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Times New Roman"/>
                <a:cs typeface="Times New Roman"/>
              </a:rPr>
              <a:t>ZA.</a:t>
            </a:r>
            <a:endParaRPr sz="3300" dirty="0">
              <a:latin typeface="Times New Roman"/>
              <a:cs typeface="Times New Roman"/>
            </a:endParaRPr>
          </a:p>
          <a:p>
            <a:pPr marL="121285">
              <a:lnSpc>
                <a:spcPct val="100000"/>
              </a:lnSpc>
            </a:pP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Konfigurace</a:t>
            </a:r>
            <a:r>
              <a:rPr sz="3300" i="1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ZA</a:t>
            </a:r>
            <a:r>
              <a:rPr sz="3300" spc="-19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M</a:t>
            </a:r>
            <a:r>
              <a:rPr sz="3300" i="1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řetězec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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20" dirty="0">
                <a:latin typeface="Times New Roman"/>
                <a:cs typeface="Times New Roman"/>
              </a:rPr>
              <a:t> </a:t>
            </a:r>
            <a:r>
              <a:rPr sz="3300" b="1" spc="-10" dirty="0">
                <a:latin typeface="Symbol"/>
                <a:cs typeface="Symbol"/>
              </a:rPr>
              <a:t></a:t>
            </a:r>
            <a:r>
              <a:rPr sz="3300" b="1" spc="-15" baseline="25252" dirty="0">
                <a:latin typeface="Times New Roman"/>
                <a:cs typeface="Times New Roman"/>
              </a:rPr>
              <a:t>*</a:t>
            </a:r>
            <a:r>
              <a:rPr sz="3300" b="1" i="1" spc="-10" dirty="0">
                <a:latin typeface="Times New Roman"/>
                <a:cs typeface="Times New Roman"/>
              </a:rPr>
              <a:t>Q</a:t>
            </a:r>
            <a:r>
              <a:rPr sz="3300" b="1" spc="-10" dirty="0">
                <a:latin typeface="Symbol"/>
                <a:cs typeface="Symbol"/>
              </a:rPr>
              <a:t></a:t>
            </a:r>
            <a:r>
              <a:rPr sz="3300" b="1" spc="-15" baseline="25252" dirty="0">
                <a:latin typeface="Times New Roman"/>
                <a:cs typeface="Times New Roman"/>
              </a:rPr>
              <a:t>*</a:t>
            </a:r>
            <a:endParaRPr sz="3300" b="1" baseline="25252" dirty="0">
              <a:latin typeface="Times New Roman"/>
              <a:cs typeface="Times New Roman"/>
            </a:endParaRPr>
          </a:p>
          <a:p>
            <a:pPr marL="3410585" marR="2165985" indent="447675">
              <a:lnSpc>
                <a:spcPts val="3770"/>
              </a:lnSpc>
              <a:spcBef>
                <a:spcPts val="3394"/>
              </a:spcBef>
            </a:pPr>
            <a:r>
              <a:rPr sz="3300" b="1" spc="-10" dirty="0">
                <a:latin typeface="Times New Roman"/>
                <a:cs typeface="Times New Roman"/>
              </a:rPr>
              <a:t>Konečné </a:t>
            </a:r>
            <a:r>
              <a:rPr sz="3300" b="1" dirty="0">
                <a:latin typeface="Times New Roman"/>
                <a:cs typeface="Times New Roman"/>
              </a:rPr>
              <a:t>stavové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spc="-10" dirty="0">
                <a:latin typeface="Times New Roman"/>
                <a:cs typeface="Times New Roman"/>
              </a:rPr>
              <a:t>řízení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27645" y="4175250"/>
            <a:ext cx="2874645" cy="16865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294005" indent="83820">
              <a:lnSpc>
                <a:spcPct val="156500"/>
              </a:lnSpc>
              <a:spcBef>
                <a:spcPts val="90"/>
              </a:spcBef>
            </a:pPr>
            <a:r>
              <a:rPr sz="2600" b="1" dirty="0">
                <a:latin typeface="Times New Roman"/>
                <a:cs typeface="Times New Roman"/>
              </a:rPr>
              <a:t>Čtecí-psací</a:t>
            </a:r>
            <a:r>
              <a:rPr sz="2600" b="1" spc="12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hlava Zásobník:</a:t>
            </a:r>
            <a:endParaRPr sz="260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  <a:spcBef>
                <a:spcPts val="195"/>
              </a:spcBef>
              <a:tabLst>
                <a:tab pos="1028065" algn="l"/>
                <a:tab pos="1886585" algn="l"/>
                <a:tab pos="2474595" algn="l"/>
              </a:tabLst>
            </a:pP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i="1" spc="-37" baseline="-20634" dirty="0">
                <a:latin typeface="Times New Roman"/>
                <a:cs typeface="Times New Roman"/>
              </a:rPr>
              <a:t>m</a:t>
            </a:r>
            <a:r>
              <a:rPr sz="2625" b="1" i="1" baseline="-20634" dirty="0">
                <a:latin typeface="Times New Roman"/>
                <a:cs typeface="Times New Roman"/>
              </a:rPr>
              <a:t>	</a:t>
            </a:r>
            <a:r>
              <a:rPr sz="2600" spc="-50" dirty="0">
                <a:latin typeface="Times New Roman"/>
                <a:cs typeface="Times New Roman"/>
              </a:rPr>
              <a:t>…</a:t>
            </a:r>
            <a:r>
              <a:rPr sz="2600" dirty="0"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spc="-37" baseline="-20634" dirty="0">
                <a:latin typeface="Times New Roman"/>
                <a:cs typeface="Times New Roman"/>
              </a:rPr>
              <a:t>2</a:t>
            </a:r>
            <a:r>
              <a:rPr sz="2625" b="1" baseline="-20634" dirty="0"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spc="-37" baseline="-20634" dirty="0">
                <a:latin typeface="Times New Roman"/>
                <a:cs typeface="Times New Roman"/>
              </a:rPr>
              <a:t>1</a:t>
            </a:r>
            <a:endParaRPr sz="2625" baseline="-20634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821819" y="4981445"/>
            <a:ext cx="2247265" cy="8470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Vstupní</a:t>
            </a:r>
            <a:r>
              <a:rPr sz="2600" b="1" spc="11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páska:</a:t>
            </a:r>
            <a:endParaRPr sz="2600">
              <a:latin typeface="Times New Roman"/>
              <a:cs typeface="Times New Roman"/>
            </a:endParaRPr>
          </a:p>
          <a:p>
            <a:pPr marL="176530">
              <a:lnSpc>
                <a:spcPct val="100000"/>
              </a:lnSpc>
              <a:spcBef>
                <a:spcPts val="180"/>
              </a:spcBef>
              <a:tabLst>
                <a:tab pos="761365" algn="l"/>
                <a:tab pos="1616710" algn="l"/>
              </a:tabLst>
            </a:pP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spc="-37" baseline="-20634" dirty="0">
                <a:latin typeface="Times New Roman"/>
                <a:cs typeface="Times New Roman"/>
              </a:rPr>
              <a:t>1</a:t>
            </a:r>
            <a:r>
              <a:rPr sz="2625" b="1" baseline="-20634" dirty="0">
                <a:latin typeface="Times New Roman"/>
                <a:cs typeface="Times New Roman"/>
              </a:rPr>
              <a:t>	</a:t>
            </a:r>
            <a:r>
              <a:rPr sz="2600" b="1" i="1" spc="-25" dirty="0">
                <a:latin typeface="Times New Roman"/>
                <a:cs typeface="Times New Roman"/>
              </a:rPr>
              <a:t>a</a:t>
            </a:r>
            <a:r>
              <a:rPr sz="2625" b="1" spc="-37" baseline="-20634" dirty="0">
                <a:latin typeface="Times New Roman"/>
                <a:cs typeface="Times New Roman"/>
              </a:rPr>
              <a:t>2</a:t>
            </a:r>
            <a:r>
              <a:rPr sz="2625" b="1" baseline="-20634" dirty="0">
                <a:latin typeface="Times New Roman"/>
                <a:cs typeface="Times New Roman"/>
              </a:rPr>
              <a:t>	</a:t>
            </a:r>
            <a:r>
              <a:rPr sz="2600" b="1" spc="-50" dirty="0">
                <a:latin typeface="Times New Roman"/>
                <a:cs typeface="Times New Roman"/>
              </a:rPr>
              <a:t>…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1065157" y="2918459"/>
            <a:ext cx="8564880" cy="1889760"/>
            <a:chOff x="1065157" y="2918459"/>
            <a:chExt cx="8564880" cy="1889760"/>
          </a:xfrm>
        </p:grpSpPr>
        <p:sp>
          <p:nvSpPr>
            <p:cNvPr id="28" name="object 28"/>
            <p:cNvSpPr/>
            <p:nvPr/>
          </p:nvSpPr>
          <p:spPr>
            <a:xfrm>
              <a:off x="1065157" y="2918459"/>
              <a:ext cx="8564880" cy="41275"/>
            </a:xfrm>
            <a:custGeom>
              <a:avLst/>
              <a:gdLst/>
              <a:ahLst/>
              <a:cxnLst/>
              <a:rect l="l" t="t" r="r" b="b"/>
              <a:pathLst>
                <a:path w="8564880" h="41275">
                  <a:moveTo>
                    <a:pt x="8564879" y="4114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41147"/>
                  </a:lnTo>
                  <a:lnTo>
                    <a:pt x="8564879" y="411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56409" y="4198619"/>
              <a:ext cx="586740" cy="588645"/>
            </a:xfrm>
            <a:custGeom>
              <a:avLst/>
              <a:gdLst/>
              <a:ahLst/>
              <a:cxnLst/>
              <a:rect l="l" t="t" r="r" b="b"/>
              <a:pathLst>
                <a:path w="586739" h="588645">
                  <a:moveTo>
                    <a:pt x="586739" y="294131"/>
                  </a:moveTo>
                  <a:lnTo>
                    <a:pt x="582908" y="246270"/>
                  </a:lnTo>
                  <a:lnTo>
                    <a:pt x="571816" y="200924"/>
                  </a:lnTo>
                  <a:lnTo>
                    <a:pt x="554068" y="158686"/>
                  </a:lnTo>
                  <a:lnTo>
                    <a:pt x="530266" y="120152"/>
                  </a:lnTo>
                  <a:lnTo>
                    <a:pt x="501014" y="85915"/>
                  </a:lnTo>
                  <a:lnTo>
                    <a:pt x="466917" y="56570"/>
                  </a:lnTo>
                  <a:lnTo>
                    <a:pt x="428576" y="32712"/>
                  </a:lnTo>
                  <a:lnTo>
                    <a:pt x="386596" y="14935"/>
                  </a:lnTo>
                  <a:lnTo>
                    <a:pt x="341580" y="3832"/>
                  </a:lnTo>
                  <a:lnTo>
                    <a:pt x="294131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1"/>
                  </a:lnTo>
                  <a:lnTo>
                    <a:pt x="3832" y="341622"/>
                  </a:lnTo>
                  <a:lnTo>
                    <a:pt x="14935" y="386754"/>
                  </a:lnTo>
                  <a:lnTo>
                    <a:pt x="32712" y="428905"/>
                  </a:lnTo>
                  <a:lnTo>
                    <a:pt x="56570" y="467453"/>
                  </a:lnTo>
                  <a:lnTo>
                    <a:pt x="85915" y="501776"/>
                  </a:lnTo>
                  <a:lnTo>
                    <a:pt x="120152" y="531254"/>
                  </a:lnTo>
                  <a:lnTo>
                    <a:pt x="158686" y="555263"/>
                  </a:lnTo>
                  <a:lnTo>
                    <a:pt x="200924" y="573182"/>
                  </a:lnTo>
                  <a:lnTo>
                    <a:pt x="246270" y="584389"/>
                  </a:lnTo>
                  <a:lnTo>
                    <a:pt x="294131" y="588263"/>
                  </a:lnTo>
                  <a:lnTo>
                    <a:pt x="341580" y="584389"/>
                  </a:lnTo>
                  <a:lnTo>
                    <a:pt x="386596" y="573182"/>
                  </a:lnTo>
                  <a:lnTo>
                    <a:pt x="428576" y="555263"/>
                  </a:lnTo>
                  <a:lnTo>
                    <a:pt x="466917" y="531254"/>
                  </a:lnTo>
                  <a:lnTo>
                    <a:pt x="501014" y="501776"/>
                  </a:lnTo>
                  <a:lnTo>
                    <a:pt x="530266" y="467453"/>
                  </a:lnTo>
                  <a:lnTo>
                    <a:pt x="554068" y="428905"/>
                  </a:lnTo>
                  <a:lnTo>
                    <a:pt x="571816" y="386754"/>
                  </a:lnTo>
                  <a:lnTo>
                    <a:pt x="582908" y="341622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35074" y="4177284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20" h="631189">
                  <a:moveTo>
                    <a:pt x="629412" y="330708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15696" y="220980"/>
                  </a:lnTo>
                  <a:lnTo>
                    <a:pt x="598932" y="178308"/>
                  </a:lnTo>
                  <a:lnTo>
                    <a:pt x="583692" y="152400"/>
                  </a:lnTo>
                  <a:lnTo>
                    <a:pt x="576072" y="138684"/>
                  </a:lnTo>
                  <a:lnTo>
                    <a:pt x="536448" y="91440"/>
                  </a:lnTo>
                  <a:lnTo>
                    <a:pt x="490728" y="53340"/>
                  </a:lnTo>
                  <a:lnTo>
                    <a:pt x="451104" y="32004"/>
                  </a:lnTo>
                  <a:lnTo>
                    <a:pt x="437388" y="24384"/>
                  </a:lnTo>
                  <a:lnTo>
                    <a:pt x="422148" y="19812"/>
                  </a:lnTo>
                  <a:lnTo>
                    <a:pt x="408432" y="15240"/>
                  </a:lnTo>
                  <a:lnTo>
                    <a:pt x="393192" y="10668"/>
                  </a:lnTo>
                  <a:lnTo>
                    <a:pt x="362712" y="4572"/>
                  </a:lnTo>
                  <a:lnTo>
                    <a:pt x="345948" y="1524"/>
                  </a:lnTo>
                  <a:lnTo>
                    <a:pt x="330708" y="1524"/>
                  </a:lnTo>
                  <a:lnTo>
                    <a:pt x="313944" y="0"/>
                  </a:lnTo>
                  <a:lnTo>
                    <a:pt x="298704" y="1524"/>
                  </a:lnTo>
                  <a:lnTo>
                    <a:pt x="281940" y="1524"/>
                  </a:lnTo>
                  <a:lnTo>
                    <a:pt x="236220" y="10668"/>
                  </a:lnTo>
                  <a:lnTo>
                    <a:pt x="164592" y="3810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45720" y="152400"/>
                  </a:lnTo>
                  <a:lnTo>
                    <a:pt x="18288" y="207264"/>
                  </a:lnTo>
                  <a:lnTo>
                    <a:pt x="3048" y="268224"/>
                  </a:lnTo>
                  <a:lnTo>
                    <a:pt x="0" y="300228"/>
                  </a:lnTo>
                  <a:lnTo>
                    <a:pt x="0" y="332232"/>
                  </a:lnTo>
                  <a:lnTo>
                    <a:pt x="1524" y="347472"/>
                  </a:lnTo>
                  <a:lnTo>
                    <a:pt x="4572" y="364236"/>
                  </a:lnTo>
                  <a:lnTo>
                    <a:pt x="6096" y="379476"/>
                  </a:lnTo>
                  <a:lnTo>
                    <a:pt x="10668" y="394716"/>
                  </a:lnTo>
                  <a:lnTo>
                    <a:pt x="13716" y="409956"/>
                  </a:lnTo>
                  <a:lnTo>
                    <a:pt x="19812" y="423672"/>
                  </a:lnTo>
                  <a:lnTo>
                    <a:pt x="24384" y="438912"/>
                  </a:lnTo>
                  <a:lnTo>
                    <a:pt x="32004" y="452628"/>
                  </a:lnTo>
                  <a:lnTo>
                    <a:pt x="38100" y="466344"/>
                  </a:lnTo>
                  <a:lnTo>
                    <a:pt x="42672" y="473659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54864" y="233172"/>
                  </a:lnTo>
                  <a:lnTo>
                    <a:pt x="68580" y="196596"/>
                  </a:lnTo>
                  <a:lnTo>
                    <a:pt x="82296" y="173736"/>
                  </a:lnTo>
                  <a:lnTo>
                    <a:pt x="88392" y="163068"/>
                  </a:lnTo>
                  <a:lnTo>
                    <a:pt x="123444" y="121920"/>
                  </a:lnTo>
                  <a:lnTo>
                    <a:pt x="163068" y="88392"/>
                  </a:lnTo>
                  <a:lnTo>
                    <a:pt x="173736" y="82296"/>
                  </a:lnTo>
                  <a:lnTo>
                    <a:pt x="185928" y="74676"/>
                  </a:lnTo>
                  <a:lnTo>
                    <a:pt x="196596" y="68580"/>
                  </a:lnTo>
                  <a:lnTo>
                    <a:pt x="220980" y="59436"/>
                  </a:lnTo>
                  <a:lnTo>
                    <a:pt x="234696" y="54864"/>
                  </a:lnTo>
                  <a:lnTo>
                    <a:pt x="246888" y="50292"/>
                  </a:lnTo>
                  <a:lnTo>
                    <a:pt x="260604" y="48768"/>
                  </a:lnTo>
                  <a:lnTo>
                    <a:pt x="274320" y="45720"/>
                  </a:lnTo>
                  <a:lnTo>
                    <a:pt x="301752" y="42672"/>
                  </a:lnTo>
                  <a:lnTo>
                    <a:pt x="329184" y="42672"/>
                  </a:lnTo>
                  <a:lnTo>
                    <a:pt x="356616" y="45720"/>
                  </a:lnTo>
                  <a:lnTo>
                    <a:pt x="396240" y="54864"/>
                  </a:lnTo>
                  <a:lnTo>
                    <a:pt x="434340" y="70104"/>
                  </a:lnTo>
                  <a:lnTo>
                    <a:pt x="445008" y="76200"/>
                  </a:lnTo>
                  <a:lnTo>
                    <a:pt x="457200" y="82296"/>
                  </a:lnTo>
                  <a:lnTo>
                    <a:pt x="489204" y="105156"/>
                  </a:lnTo>
                  <a:lnTo>
                    <a:pt x="525780" y="143256"/>
                  </a:lnTo>
                  <a:lnTo>
                    <a:pt x="548640" y="173736"/>
                  </a:lnTo>
                  <a:lnTo>
                    <a:pt x="566928" y="210312"/>
                  </a:lnTo>
                  <a:lnTo>
                    <a:pt x="579120" y="248412"/>
                  </a:lnTo>
                  <a:lnTo>
                    <a:pt x="582168" y="260604"/>
                  </a:lnTo>
                  <a:lnTo>
                    <a:pt x="585216" y="274320"/>
                  </a:lnTo>
                  <a:lnTo>
                    <a:pt x="586740" y="288036"/>
                  </a:lnTo>
                  <a:lnTo>
                    <a:pt x="586740" y="301752"/>
                  </a:lnTo>
                  <a:lnTo>
                    <a:pt x="588264" y="315468"/>
                  </a:lnTo>
                  <a:lnTo>
                    <a:pt x="588264" y="470306"/>
                  </a:lnTo>
                  <a:lnTo>
                    <a:pt x="598932" y="451104"/>
                  </a:lnTo>
                  <a:lnTo>
                    <a:pt x="611124" y="423672"/>
                  </a:lnTo>
                  <a:lnTo>
                    <a:pt x="620268" y="393192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20" h="631189">
                  <a:moveTo>
                    <a:pt x="588264" y="470306"/>
                  </a:moveTo>
                  <a:lnTo>
                    <a:pt x="588264" y="315468"/>
                  </a:lnTo>
                  <a:lnTo>
                    <a:pt x="586740" y="330708"/>
                  </a:lnTo>
                  <a:lnTo>
                    <a:pt x="586740" y="344424"/>
                  </a:lnTo>
                  <a:lnTo>
                    <a:pt x="585216" y="358140"/>
                  </a:lnTo>
                  <a:lnTo>
                    <a:pt x="582168" y="370332"/>
                  </a:lnTo>
                  <a:lnTo>
                    <a:pt x="579120" y="384048"/>
                  </a:lnTo>
                  <a:lnTo>
                    <a:pt x="576072" y="396240"/>
                  </a:lnTo>
                  <a:lnTo>
                    <a:pt x="554736" y="446532"/>
                  </a:lnTo>
                  <a:lnTo>
                    <a:pt x="524256" y="489204"/>
                  </a:lnTo>
                  <a:lnTo>
                    <a:pt x="487680" y="527304"/>
                  </a:lnTo>
                  <a:lnTo>
                    <a:pt x="455676" y="548640"/>
                  </a:lnTo>
                  <a:lnTo>
                    <a:pt x="445008" y="556260"/>
                  </a:lnTo>
                  <a:lnTo>
                    <a:pt x="432816" y="562356"/>
                  </a:lnTo>
                  <a:lnTo>
                    <a:pt x="396240" y="576072"/>
                  </a:lnTo>
                  <a:lnTo>
                    <a:pt x="368808" y="582168"/>
                  </a:lnTo>
                  <a:lnTo>
                    <a:pt x="356616" y="585216"/>
                  </a:lnTo>
                  <a:lnTo>
                    <a:pt x="329184" y="588264"/>
                  </a:lnTo>
                  <a:lnTo>
                    <a:pt x="300228" y="588264"/>
                  </a:lnTo>
                  <a:lnTo>
                    <a:pt x="272796" y="585216"/>
                  </a:lnTo>
                  <a:lnTo>
                    <a:pt x="259080" y="582168"/>
                  </a:lnTo>
                  <a:lnTo>
                    <a:pt x="246888" y="579120"/>
                  </a:lnTo>
                  <a:lnTo>
                    <a:pt x="233172" y="576072"/>
                  </a:lnTo>
                  <a:lnTo>
                    <a:pt x="184404" y="554736"/>
                  </a:lnTo>
                  <a:lnTo>
                    <a:pt x="140208" y="525780"/>
                  </a:lnTo>
                  <a:lnTo>
                    <a:pt x="103632" y="487680"/>
                  </a:lnTo>
                  <a:lnTo>
                    <a:pt x="80772" y="457200"/>
                  </a:lnTo>
                  <a:lnTo>
                    <a:pt x="64008" y="420624"/>
                  </a:lnTo>
                  <a:lnTo>
                    <a:pt x="57912" y="408432"/>
                  </a:lnTo>
                  <a:lnTo>
                    <a:pt x="54864" y="396240"/>
                  </a:lnTo>
                  <a:lnTo>
                    <a:pt x="50292" y="382524"/>
                  </a:lnTo>
                  <a:lnTo>
                    <a:pt x="47244" y="370332"/>
                  </a:lnTo>
                  <a:lnTo>
                    <a:pt x="42672" y="329184"/>
                  </a:lnTo>
                  <a:lnTo>
                    <a:pt x="42672" y="473659"/>
                  </a:lnTo>
                  <a:lnTo>
                    <a:pt x="73152" y="516636"/>
                  </a:lnTo>
                  <a:lnTo>
                    <a:pt x="115824" y="559308"/>
                  </a:lnTo>
                  <a:lnTo>
                    <a:pt x="152400" y="585216"/>
                  </a:lnTo>
                  <a:lnTo>
                    <a:pt x="193548" y="605028"/>
                  </a:lnTo>
                  <a:lnTo>
                    <a:pt x="207264" y="611124"/>
                  </a:lnTo>
                  <a:lnTo>
                    <a:pt x="222504" y="615696"/>
                  </a:lnTo>
                  <a:lnTo>
                    <a:pt x="236220" y="620268"/>
                  </a:lnTo>
                  <a:lnTo>
                    <a:pt x="251460" y="623316"/>
                  </a:lnTo>
                  <a:lnTo>
                    <a:pt x="268224" y="626364"/>
                  </a:lnTo>
                  <a:lnTo>
                    <a:pt x="283464" y="629412"/>
                  </a:lnTo>
                  <a:lnTo>
                    <a:pt x="298704" y="629412"/>
                  </a:lnTo>
                  <a:lnTo>
                    <a:pt x="315468" y="630936"/>
                  </a:lnTo>
                  <a:lnTo>
                    <a:pt x="332232" y="629412"/>
                  </a:lnTo>
                  <a:lnTo>
                    <a:pt x="362712" y="626364"/>
                  </a:lnTo>
                  <a:lnTo>
                    <a:pt x="379476" y="623316"/>
                  </a:lnTo>
                  <a:lnTo>
                    <a:pt x="394716" y="620268"/>
                  </a:lnTo>
                  <a:lnTo>
                    <a:pt x="408432" y="615696"/>
                  </a:lnTo>
                  <a:lnTo>
                    <a:pt x="423672" y="611124"/>
                  </a:lnTo>
                  <a:lnTo>
                    <a:pt x="437388" y="605028"/>
                  </a:lnTo>
                  <a:lnTo>
                    <a:pt x="452628" y="598932"/>
                  </a:lnTo>
                  <a:lnTo>
                    <a:pt x="466344" y="591312"/>
                  </a:lnTo>
                  <a:lnTo>
                    <a:pt x="478536" y="583692"/>
                  </a:lnTo>
                  <a:lnTo>
                    <a:pt x="492252" y="576072"/>
                  </a:lnTo>
                  <a:lnTo>
                    <a:pt x="516636" y="557784"/>
                  </a:lnTo>
                  <a:lnTo>
                    <a:pt x="537972" y="537972"/>
                  </a:lnTo>
                  <a:lnTo>
                    <a:pt x="559308" y="515112"/>
                  </a:lnTo>
                  <a:lnTo>
                    <a:pt x="576072" y="490728"/>
                  </a:lnTo>
                  <a:lnTo>
                    <a:pt x="583692" y="478536"/>
                  </a:lnTo>
                  <a:lnTo>
                    <a:pt x="588264" y="470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425071" y="4196586"/>
            <a:ext cx="266192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518159" algn="l"/>
              </a:tabLst>
            </a:pPr>
            <a:r>
              <a:rPr sz="3500" b="1" i="1" spc="-50" dirty="0">
                <a:latin typeface="Times New Roman"/>
                <a:cs typeface="Times New Roman"/>
              </a:rPr>
              <a:t>p</a:t>
            </a:r>
            <a:r>
              <a:rPr sz="3500" b="1" i="1" dirty="0">
                <a:latin typeface="Times New Roman"/>
                <a:cs typeface="Times New Roman"/>
              </a:rPr>
              <a:t>	</a:t>
            </a: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aktuální</a:t>
            </a:r>
            <a:r>
              <a:rPr sz="2600" b="1" spc="9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latin typeface="Times New Roman"/>
                <a:cs typeface="Times New Roman"/>
              </a:rPr>
              <a:t>stav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151254" y="5353812"/>
            <a:ext cx="629920" cy="629920"/>
            <a:chOff x="4151254" y="5353812"/>
            <a:chExt cx="629920" cy="629920"/>
          </a:xfrm>
        </p:grpSpPr>
        <p:sp>
          <p:nvSpPr>
            <p:cNvPr id="33" name="object 33"/>
            <p:cNvSpPr/>
            <p:nvPr/>
          </p:nvSpPr>
          <p:spPr>
            <a:xfrm>
              <a:off x="4172590" y="5373624"/>
              <a:ext cx="586740" cy="588645"/>
            </a:xfrm>
            <a:custGeom>
              <a:avLst/>
              <a:gdLst/>
              <a:ahLst/>
              <a:cxnLst/>
              <a:rect l="l" t="t" r="r" b="b"/>
              <a:pathLst>
                <a:path w="586739" h="588645">
                  <a:moveTo>
                    <a:pt x="586739" y="294131"/>
                  </a:moveTo>
                  <a:lnTo>
                    <a:pt x="582908" y="246641"/>
                  </a:lnTo>
                  <a:lnTo>
                    <a:pt x="571816" y="201509"/>
                  </a:lnTo>
                  <a:lnTo>
                    <a:pt x="554068" y="159358"/>
                  </a:lnTo>
                  <a:lnTo>
                    <a:pt x="530266" y="120810"/>
                  </a:lnTo>
                  <a:lnTo>
                    <a:pt x="501014" y="86486"/>
                  </a:lnTo>
                  <a:lnTo>
                    <a:pt x="466917" y="57009"/>
                  </a:lnTo>
                  <a:lnTo>
                    <a:pt x="428576" y="33000"/>
                  </a:lnTo>
                  <a:lnTo>
                    <a:pt x="386596" y="15081"/>
                  </a:lnTo>
                  <a:lnTo>
                    <a:pt x="341580" y="3874"/>
                  </a:lnTo>
                  <a:lnTo>
                    <a:pt x="294131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6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1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1" y="588263"/>
                  </a:lnTo>
                  <a:lnTo>
                    <a:pt x="341580" y="584431"/>
                  </a:lnTo>
                  <a:lnTo>
                    <a:pt x="386596" y="573328"/>
                  </a:lnTo>
                  <a:lnTo>
                    <a:pt x="428576" y="555551"/>
                  </a:lnTo>
                  <a:lnTo>
                    <a:pt x="466917" y="531693"/>
                  </a:lnTo>
                  <a:lnTo>
                    <a:pt x="501014" y="502348"/>
                  </a:lnTo>
                  <a:lnTo>
                    <a:pt x="530266" y="468111"/>
                  </a:lnTo>
                  <a:lnTo>
                    <a:pt x="554068" y="429577"/>
                  </a:lnTo>
                  <a:lnTo>
                    <a:pt x="571816" y="387339"/>
                  </a:lnTo>
                  <a:lnTo>
                    <a:pt x="582908" y="341993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51254" y="5353812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30708"/>
                  </a:moveTo>
                  <a:lnTo>
                    <a:pt x="629412" y="297180"/>
                  </a:lnTo>
                  <a:lnTo>
                    <a:pt x="626364" y="265176"/>
                  </a:lnTo>
                  <a:lnTo>
                    <a:pt x="620268" y="234696"/>
                  </a:lnTo>
                  <a:lnTo>
                    <a:pt x="615696" y="220980"/>
                  </a:lnTo>
                  <a:lnTo>
                    <a:pt x="611124" y="205740"/>
                  </a:lnTo>
                  <a:lnTo>
                    <a:pt x="605028" y="190500"/>
                  </a:lnTo>
                  <a:lnTo>
                    <a:pt x="598932" y="176784"/>
                  </a:lnTo>
                  <a:lnTo>
                    <a:pt x="591312" y="163068"/>
                  </a:lnTo>
                  <a:lnTo>
                    <a:pt x="583692" y="150876"/>
                  </a:lnTo>
                  <a:lnTo>
                    <a:pt x="576072" y="137160"/>
                  </a:lnTo>
                  <a:lnTo>
                    <a:pt x="557784" y="112776"/>
                  </a:lnTo>
                  <a:lnTo>
                    <a:pt x="536448" y="91440"/>
                  </a:lnTo>
                  <a:lnTo>
                    <a:pt x="513588" y="70104"/>
                  </a:lnTo>
                  <a:lnTo>
                    <a:pt x="490728" y="53340"/>
                  </a:lnTo>
                  <a:lnTo>
                    <a:pt x="478536" y="44196"/>
                  </a:lnTo>
                  <a:lnTo>
                    <a:pt x="437388" y="24384"/>
                  </a:lnTo>
                  <a:lnTo>
                    <a:pt x="393192" y="9144"/>
                  </a:lnTo>
                  <a:lnTo>
                    <a:pt x="345948" y="1524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1940" y="1524"/>
                  </a:lnTo>
                  <a:lnTo>
                    <a:pt x="236220" y="9144"/>
                  </a:lnTo>
                  <a:lnTo>
                    <a:pt x="178308" y="30480"/>
                  </a:lnTo>
                  <a:lnTo>
                    <a:pt x="138684" y="53340"/>
                  </a:lnTo>
                  <a:lnTo>
                    <a:pt x="91440" y="92964"/>
                  </a:lnTo>
                  <a:lnTo>
                    <a:pt x="53340" y="138684"/>
                  </a:lnTo>
                  <a:lnTo>
                    <a:pt x="30480" y="178308"/>
                  </a:lnTo>
                  <a:lnTo>
                    <a:pt x="13716" y="220980"/>
                  </a:lnTo>
                  <a:lnTo>
                    <a:pt x="3048" y="26670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3048" y="362712"/>
                  </a:lnTo>
                  <a:lnTo>
                    <a:pt x="6096" y="377952"/>
                  </a:lnTo>
                  <a:lnTo>
                    <a:pt x="10668" y="393192"/>
                  </a:lnTo>
                  <a:lnTo>
                    <a:pt x="13716" y="408432"/>
                  </a:lnTo>
                  <a:lnTo>
                    <a:pt x="19812" y="423672"/>
                  </a:lnTo>
                  <a:lnTo>
                    <a:pt x="24384" y="437388"/>
                  </a:lnTo>
                  <a:lnTo>
                    <a:pt x="32004" y="451104"/>
                  </a:lnTo>
                  <a:lnTo>
                    <a:pt x="38100" y="464820"/>
                  </a:lnTo>
                  <a:lnTo>
                    <a:pt x="42672" y="473049"/>
                  </a:lnTo>
                  <a:lnTo>
                    <a:pt x="42672" y="300228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54864" y="233172"/>
                  </a:lnTo>
                  <a:lnTo>
                    <a:pt x="59436" y="219456"/>
                  </a:lnTo>
                  <a:lnTo>
                    <a:pt x="68580" y="195072"/>
                  </a:lnTo>
                  <a:lnTo>
                    <a:pt x="74676" y="184404"/>
                  </a:lnTo>
                  <a:lnTo>
                    <a:pt x="82296" y="172212"/>
                  </a:lnTo>
                  <a:lnTo>
                    <a:pt x="88392" y="161544"/>
                  </a:lnTo>
                  <a:lnTo>
                    <a:pt x="121920" y="120396"/>
                  </a:lnTo>
                  <a:lnTo>
                    <a:pt x="163068" y="86868"/>
                  </a:lnTo>
                  <a:lnTo>
                    <a:pt x="185928" y="74676"/>
                  </a:lnTo>
                  <a:lnTo>
                    <a:pt x="196596" y="68580"/>
                  </a:lnTo>
                  <a:lnTo>
                    <a:pt x="234696" y="53340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29184" y="41148"/>
                  </a:lnTo>
                  <a:lnTo>
                    <a:pt x="384048" y="50292"/>
                  </a:lnTo>
                  <a:lnTo>
                    <a:pt x="422148" y="62484"/>
                  </a:lnTo>
                  <a:lnTo>
                    <a:pt x="445008" y="74676"/>
                  </a:lnTo>
                  <a:lnTo>
                    <a:pt x="457200" y="80772"/>
                  </a:lnTo>
                  <a:lnTo>
                    <a:pt x="489204" y="103632"/>
                  </a:lnTo>
                  <a:lnTo>
                    <a:pt x="525780" y="141732"/>
                  </a:lnTo>
                  <a:lnTo>
                    <a:pt x="548640" y="173736"/>
                  </a:lnTo>
                  <a:lnTo>
                    <a:pt x="566928" y="208788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5216" y="272796"/>
                  </a:lnTo>
                  <a:lnTo>
                    <a:pt x="586740" y="286512"/>
                  </a:lnTo>
                  <a:lnTo>
                    <a:pt x="586740" y="300228"/>
                  </a:lnTo>
                  <a:lnTo>
                    <a:pt x="588264" y="315468"/>
                  </a:lnTo>
                  <a:lnTo>
                    <a:pt x="588264" y="468782"/>
                  </a:lnTo>
                  <a:lnTo>
                    <a:pt x="591312" y="463296"/>
                  </a:lnTo>
                  <a:lnTo>
                    <a:pt x="598932" y="451104"/>
                  </a:lnTo>
                  <a:lnTo>
                    <a:pt x="605028" y="435864"/>
                  </a:lnTo>
                  <a:lnTo>
                    <a:pt x="611124" y="422148"/>
                  </a:lnTo>
                  <a:lnTo>
                    <a:pt x="620268" y="391668"/>
                  </a:lnTo>
                  <a:lnTo>
                    <a:pt x="623316" y="377952"/>
                  </a:lnTo>
                  <a:lnTo>
                    <a:pt x="626364" y="361188"/>
                  </a:lnTo>
                  <a:lnTo>
                    <a:pt x="629412" y="330708"/>
                  </a:lnTo>
                  <a:close/>
                </a:path>
                <a:path w="629920" h="629920">
                  <a:moveTo>
                    <a:pt x="588264" y="468782"/>
                  </a:moveTo>
                  <a:lnTo>
                    <a:pt x="588264" y="315468"/>
                  </a:lnTo>
                  <a:lnTo>
                    <a:pt x="586740" y="329184"/>
                  </a:lnTo>
                  <a:lnTo>
                    <a:pt x="586740" y="342900"/>
                  </a:lnTo>
                  <a:lnTo>
                    <a:pt x="583692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4548" y="396240"/>
                  </a:lnTo>
                  <a:lnTo>
                    <a:pt x="571500" y="408432"/>
                  </a:lnTo>
                  <a:lnTo>
                    <a:pt x="565404" y="420624"/>
                  </a:lnTo>
                  <a:lnTo>
                    <a:pt x="560832" y="432816"/>
                  </a:lnTo>
                  <a:lnTo>
                    <a:pt x="554736" y="445008"/>
                  </a:lnTo>
                  <a:lnTo>
                    <a:pt x="524256" y="489204"/>
                  </a:lnTo>
                  <a:lnTo>
                    <a:pt x="487680" y="525780"/>
                  </a:lnTo>
                  <a:lnTo>
                    <a:pt x="455676" y="548640"/>
                  </a:lnTo>
                  <a:lnTo>
                    <a:pt x="420624" y="565404"/>
                  </a:lnTo>
                  <a:lnTo>
                    <a:pt x="408432" y="571500"/>
                  </a:lnTo>
                  <a:lnTo>
                    <a:pt x="396240" y="574548"/>
                  </a:lnTo>
                  <a:lnTo>
                    <a:pt x="382524" y="579120"/>
                  </a:lnTo>
                  <a:lnTo>
                    <a:pt x="368808" y="582168"/>
                  </a:lnTo>
                  <a:lnTo>
                    <a:pt x="356616" y="583692"/>
                  </a:lnTo>
                  <a:lnTo>
                    <a:pt x="342900" y="585216"/>
                  </a:lnTo>
                  <a:lnTo>
                    <a:pt x="327660" y="586740"/>
                  </a:lnTo>
                  <a:lnTo>
                    <a:pt x="300228" y="586740"/>
                  </a:lnTo>
                  <a:lnTo>
                    <a:pt x="259080" y="582168"/>
                  </a:lnTo>
                  <a:lnTo>
                    <a:pt x="196596" y="560832"/>
                  </a:lnTo>
                  <a:lnTo>
                    <a:pt x="172212" y="547116"/>
                  </a:lnTo>
                  <a:lnTo>
                    <a:pt x="161544" y="541020"/>
                  </a:lnTo>
                  <a:lnTo>
                    <a:pt x="120396" y="505968"/>
                  </a:lnTo>
                  <a:lnTo>
                    <a:pt x="80772" y="455676"/>
                  </a:lnTo>
                  <a:lnTo>
                    <a:pt x="74676" y="443484"/>
                  </a:lnTo>
                  <a:lnTo>
                    <a:pt x="68580" y="432816"/>
                  </a:lnTo>
                  <a:lnTo>
                    <a:pt x="62484" y="420624"/>
                  </a:lnTo>
                  <a:lnTo>
                    <a:pt x="57912" y="406908"/>
                  </a:lnTo>
                  <a:lnTo>
                    <a:pt x="54864" y="394716"/>
                  </a:lnTo>
                  <a:lnTo>
                    <a:pt x="50292" y="382524"/>
                  </a:lnTo>
                  <a:lnTo>
                    <a:pt x="47244" y="368808"/>
                  </a:lnTo>
                  <a:lnTo>
                    <a:pt x="45720" y="355092"/>
                  </a:lnTo>
                  <a:lnTo>
                    <a:pt x="42672" y="341376"/>
                  </a:lnTo>
                  <a:lnTo>
                    <a:pt x="42672" y="473049"/>
                  </a:lnTo>
                  <a:lnTo>
                    <a:pt x="45720" y="478536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64592" y="591312"/>
                  </a:lnTo>
                  <a:lnTo>
                    <a:pt x="178308" y="598932"/>
                  </a:lnTo>
                  <a:lnTo>
                    <a:pt x="192024" y="605028"/>
                  </a:lnTo>
                  <a:lnTo>
                    <a:pt x="207264" y="609600"/>
                  </a:lnTo>
                  <a:lnTo>
                    <a:pt x="220980" y="615696"/>
                  </a:lnTo>
                  <a:lnTo>
                    <a:pt x="236220" y="618744"/>
                  </a:lnTo>
                  <a:lnTo>
                    <a:pt x="251460" y="623316"/>
                  </a:lnTo>
                  <a:lnTo>
                    <a:pt x="266700" y="626364"/>
                  </a:lnTo>
                  <a:lnTo>
                    <a:pt x="283464" y="627888"/>
                  </a:lnTo>
                  <a:lnTo>
                    <a:pt x="298704" y="629412"/>
                  </a:lnTo>
                  <a:lnTo>
                    <a:pt x="332232" y="629412"/>
                  </a:lnTo>
                  <a:lnTo>
                    <a:pt x="347472" y="627888"/>
                  </a:lnTo>
                  <a:lnTo>
                    <a:pt x="362712" y="624840"/>
                  </a:lnTo>
                  <a:lnTo>
                    <a:pt x="379476" y="623316"/>
                  </a:lnTo>
                  <a:lnTo>
                    <a:pt x="394716" y="618744"/>
                  </a:lnTo>
                  <a:lnTo>
                    <a:pt x="408432" y="614172"/>
                  </a:lnTo>
                  <a:lnTo>
                    <a:pt x="423672" y="609600"/>
                  </a:lnTo>
                  <a:lnTo>
                    <a:pt x="437388" y="603504"/>
                  </a:lnTo>
                  <a:lnTo>
                    <a:pt x="452628" y="597408"/>
                  </a:lnTo>
                  <a:lnTo>
                    <a:pt x="464820" y="591312"/>
                  </a:lnTo>
                  <a:lnTo>
                    <a:pt x="515112" y="556260"/>
                  </a:lnTo>
                  <a:lnTo>
                    <a:pt x="557784" y="513588"/>
                  </a:lnTo>
                  <a:lnTo>
                    <a:pt x="583692" y="477012"/>
                  </a:lnTo>
                  <a:lnTo>
                    <a:pt x="588264" y="468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341252" y="5370065"/>
            <a:ext cx="249554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latin typeface="Times New Roman"/>
                <a:cs typeface="Times New Roman"/>
              </a:rPr>
              <a:t>p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4379854" y="4724400"/>
            <a:ext cx="190500" cy="649605"/>
          </a:xfrm>
          <a:custGeom>
            <a:avLst/>
            <a:gdLst/>
            <a:ahLst/>
            <a:cxnLst/>
            <a:rect l="l" t="t" r="r" b="b"/>
            <a:pathLst>
              <a:path w="190500" h="649604">
                <a:moveTo>
                  <a:pt x="40997" y="522135"/>
                </a:moveTo>
                <a:lnTo>
                  <a:pt x="0" y="516636"/>
                </a:lnTo>
                <a:lnTo>
                  <a:pt x="38100" y="630936"/>
                </a:lnTo>
                <a:lnTo>
                  <a:pt x="38100" y="542544"/>
                </a:lnTo>
                <a:lnTo>
                  <a:pt x="40997" y="522135"/>
                </a:lnTo>
                <a:close/>
              </a:path>
              <a:path w="190500" h="649604">
                <a:moveTo>
                  <a:pt x="82290" y="527674"/>
                </a:moveTo>
                <a:lnTo>
                  <a:pt x="40997" y="522135"/>
                </a:lnTo>
                <a:lnTo>
                  <a:pt x="38100" y="542544"/>
                </a:lnTo>
                <a:lnTo>
                  <a:pt x="79248" y="548640"/>
                </a:lnTo>
                <a:lnTo>
                  <a:pt x="82290" y="527674"/>
                </a:lnTo>
                <a:close/>
              </a:path>
              <a:path w="190500" h="649604">
                <a:moveTo>
                  <a:pt x="124968" y="533400"/>
                </a:moveTo>
                <a:lnTo>
                  <a:pt x="82290" y="527674"/>
                </a:lnTo>
                <a:lnTo>
                  <a:pt x="79248" y="548640"/>
                </a:lnTo>
                <a:lnTo>
                  <a:pt x="38100" y="542544"/>
                </a:lnTo>
                <a:lnTo>
                  <a:pt x="38100" y="630936"/>
                </a:lnTo>
                <a:lnTo>
                  <a:pt x="44196" y="649224"/>
                </a:lnTo>
                <a:lnTo>
                  <a:pt x="124968" y="533400"/>
                </a:lnTo>
                <a:close/>
              </a:path>
              <a:path w="190500" h="649604">
                <a:moveTo>
                  <a:pt x="140940" y="123495"/>
                </a:moveTo>
                <a:lnTo>
                  <a:pt x="118872" y="124968"/>
                </a:lnTo>
                <a:lnTo>
                  <a:pt x="98508" y="116998"/>
                </a:lnTo>
                <a:lnTo>
                  <a:pt x="40997" y="522135"/>
                </a:lnTo>
                <a:lnTo>
                  <a:pt x="82290" y="527674"/>
                </a:lnTo>
                <a:lnTo>
                  <a:pt x="140940" y="123495"/>
                </a:lnTo>
                <a:close/>
              </a:path>
              <a:path w="190500" h="649604">
                <a:moveTo>
                  <a:pt x="190500" y="71628"/>
                </a:moveTo>
                <a:lnTo>
                  <a:pt x="189023" y="46291"/>
                </a:lnTo>
                <a:lnTo>
                  <a:pt x="178689" y="24384"/>
                </a:lnTo>
                <a:lnTo>
                  <a:pt x="160924" y="8191"/>
                </a:lnTo>
                <a:lnTo>
                  <a:pt x="137160" y="0"/>
                </a:lnTo>
                <a:lnTo>
                  <a:pt x="111823" y="1476"/>
                </a:lnTo>
                <a:lnTo>
                  <a:pt x="89916" y="11811"/>
                </a:lnTo>
                <a:lnTo>
                  <a:pt x="73723" y="29575"/>
                </a:lnTo>
                <a:lnTo>
                  <a:pt x="65532" y="53340"/>
                </a:lnTo>
                <a:lnTo>
                  <a:pt x="67222" y="77819"/>
                </a:lnTo>
                <a:lnTo>
                  <a:pt x="77914" y="99441"/>
                </a:lnTo>
                <a:lnTo>
                  <a:pt x="95750" y="115919"/>
                </a:lnTo>
                <a:lnTo>
                  <a:pt x="98508" y="116998"/>
                </a:lnTo>
                <a:lnTo>
                  <a:pt x="106680" y="59436"/>
                </a:lnTo>
                <a:lnTo>
                  <a:pt x="149352" y="65532"/>
                </a:lnTo>
                <a:lnTo>
                  <a:pt x="149352" y="120767"/>
                </a:lnTo>
                <a:lnTo>
                  <a:pt x="166116" y="112585"/>
                </a:lnTo>
                <a:lnTo>
                  <a:pt x="182308" y="94749"/>
                </a:lnTo>
                <a:lnTo>
                  <a:pt x="190500" y="71628"/>
                </a:lnTo>
                <a:close/>
              </a:path>
              <a:path w="190500" h="649604">
                <a:moveTo>
                  <a:pt x="149352" y="65532"/>
                </a:moveTo>
                <a:lnTo>
                  <a:pt x="106680" y="59436"/>
                </a:lnTo>
                <a:lnTo>
                  <a:pt x="98508" y="116998"/>
                </a:lnTo>
                <a:lnTo>
                  <a:pt x="118872" y="124968"/>
                </a:lnTo>
                <a:lnTo>
                  <a:pt x="140940" y="123495"/>
                </a:lnTo>
                <a:lnTo>
                  <a:pt x="149352" y="65532"/>
                </a:lnTo>
                <a:close/>
              </a:path>
              <a:path w="190500" h="649604">
                <a:moveTo>
                  <a:pt x="149352" y="120767"/>
                </a:moveTo>
                <a:lnTo>
                  <a:pt x="149352" y="65532"/>
                </a:lnTo>
                <a:lnTo>
                  <a:pt x="140940" y="123495"/>
                </a:lnTo>
                <a:lnTo>
                  <a:pt x="144208" y="123277"/>
                </a:lnTo>
                <a:lnTo>
                  <a:pt x="149352" y="12076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25/50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9" name="TextovéPole 38">
            <a:extLst>
              <a:ext uri="{FF2B5EF4-FFF2-40B4-BE49-F238E27FC236}">
                <a16:creationId xmlns:a16="http://schemas.microsoft.com/office/drawing/2014/main" id="{50019859-9AFE-F0A7-3636-8BA059029F81}"/>
              </a:ext>
            </a:extLst>
          </p:cNvPr>
          <p:cNvSpPr txBox="1"/>
          <p:nvPr/>
        </p:nvSpPr>
        <p:spPr>
          <a:xfrm>
            <a:off x="7023100" y="6440430"/>
            <a:ext cx="3574533" cy="10166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cs-CZ" sz="2400" b="1" u="sng" dirty="0">
                <a:latin typeface="Times New Roman"/>
                <a:cs typeface="Times New Roman"/>
              </a:rPr>
              <a:t>Skandinávská notace</a:t>
            </a:r>
            <a:r>
              <a:rPr lang="cs-CZ" sz="2400" b="1" dirty="0">
                <a:latin typeface="Times New Roman"/>
                <a:cs typeface="Times New Roman"/>
              </a:rPr>
              <a:t> =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cs-CZ" sz="2400" b="1" dirty="0">
                <a:latin typeface="Times New Roman"/>
                <a:cs typeface="Times New Roman"/>
              </a:rPr>
              <a:t>= „</a:t>
            </a:r>
            <a:r>
              <a:rPr lang="cs-CZ" sz="2400" b="1" dirty="0" err="1">
                <a:solidFill>
                  <a:srgbClr val="00B050"/>
                </a:solidFill>
                <a:latin typeface="Times New Roman"/>
                <a:cs typeface="Times New Roman"/>
              </a:rPr>
              <a:t>ZÁSOBNÍK</a:t>
            </a:r>
            <a:r>
              <a:rPr lang="cs-CZ" sz="2400" b="1" dirty="0" err="1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lang="cs-CZ" sz="2400" b="1" dirty="0" err="1">
                <a:solidFill>
                  <a:srgbClr val="3232CC"/>
                </a:solidFill>
                <a:latin typeface="Times New Roman"/>
                <a:cs typeface="Times New Roman"/>
              </a:rPr>
              <a:t>PÁSKA</a:t>
            </a:r>
            <a:r>
              <a:rPr lang="cs-CZ" sz="2400" b="1" dirty="0">
                <a:solidFill>
                  <a:schemeClr val="tx1"/>
                </a:solidFill>
                <a:latin typeface="Times New Roman"/>
                <a:cs typeface="Times New Roman"/>
              </a:rPr>
              <a:t>“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40" name="TextovéPole 39">
            <a:extLst>
              <a:ext uri="{FF2B5EF4-FFF2-40B4-BE49-F238E27FC236}">
                <a16:creationId xmlns:a16="http://schemas.microsoft.com/office/drawing/2014/main" id="{4BF6FE41-B95B-377F-03B1-37DA70833BF7}"/>
              </a:ext>
            </a:extLst>
          </p:cNvPr>
          <p:cNvSpPr txBox="1"/>
          <p:nvPr/>
        </p:nvSpPr>
        <p:spPr>
          <a:xfrm>
            <a:off x="95767" y="6737941"/>
            <a:ext cx="2264535" cy="727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cs-CZ" b="1" dirty="0">
                <a:latin typeface="Times New Roman"/>
                <a:cs typeface="Times New Roman"/>
              </a:rPr>
              <a:t>Vrchol zásobníku je zapsán nejvíce vlevo.</a:t>
            </a:r>
            <a:endParaRPr lang="cs-CZ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6684" y="478027"/>
            <a:ext cx="3478529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Přechod</a:t>
            </a:r>
            <a:r>
              <a:rPr sz="4850" spc="-80" dirty="0"/>
              <a:t> </a:t>
            </a:r>
            <a:r>
              <a:rPr sz="4850" dirty="0"/>
              <a:t>u</a:t>
            </a:r>
            <a:r>
              <a:rPr sz="4850" spc="-70" dirty="0"/>
              <a:t> </a:t>
            </a:r>
            <a:r>
              <a:rPr sz="4850" spc="-25" dirty="0"/>
              <a:t>ZA</a:t>
            </a:r>
            <a:endParaRPr sz="4850"/>
          </a:p>
        </p:txBody>
      </p:sp>
      <p:grpSp>
        <p:nvGrpSpPr>
          <p:cNvPr id="3" name="object 3"/>
          <p:cNvGrpSpPr/>
          <p:nvPr/>
        </p:nvGrpSpPr>
        <p:grpSpPr>
          <a:xfrm>
            <a:off x="1049917" y="1748027"/>
            <a:ext cx="8595360" cy="2802890"/>
            <a:chOff x="1049917" y="1748027"/>
            <a:chExt cx="8595360" cy="2802890"/>
          </a:xfrm>
        </p:grpSpPr>
        <p:sp>
          <p:nvSpPr>
            <p:cNvPr id="4" name="object 4"/>
            <p:cNvSpPr/>
            <p:nvPr/>
          </p:nvSpPr>
          <p:spPr>
            <a:xfrm>
              <a:off x="1065157" y="1763267"/>
              <a:ext cx="8564880" cy="2771140"/>
            </a:xfrm>
            <a:custGeom>
              <a:avLst/>
              <a:gdLst/>
              <a:ahLst/>
              <a:cxnLst/>
              <a:rect l="l" t="t" r="r" b="b"/>
              <a:pathLst>
                <a:path w="8564880" h="2771140">
                  <a:moveTo>
                    <a:pt x="8564879" y="277063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770631"/>
                  </a:lnTo>
                  <a:lnTo>
                    <a:pt x="8564879" y="277063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9917" y="1748027"/>
              <a:ext cx="8595360" cy="2802890"/>
            </a:xfrm>
            <a:custGeom>
              <a:avLst/>
              <a:gdLst/>
              <a:ahLst/>
              <a:cxnLst/>
              <a:rect l="l" t="t" r="r" b="b"/>
              <a:pathLst>
                <a:path w="8595360" h="2802890">
                  <a:moveTo>
                    <a:pt x="8595357" y="2802636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2802636"/>
                  </a:lnTo>
                  <a:lnTo>
                    <a:pt x="15240" y="2802636"/>
                  </a:lnTo>
                  <a:lnTo>
                    <a:pt x="15240" y="32004"/>
                  </a:lnTo>
                  <a:lnTo>
                    <a:pt x="32004" y="15240"/>
                  </a:lnTo>
                  <a:lnTo>
                    <a:pt x="32004" y="32004"/>
                  </a:lnTo>
                  <a:lnTo>
                    <a:pt x="8563353" y="32004"/>
                  </a:lnTo>
                  <a:lnTo>
                    <a:pt x="8563353" y="15240"/>
                  </a:lnTo>
                  <a:lnTo>
                    <a:pt x="8580117" y="32004"/>
                  </a:lnTo>
                  <a:lnTo>
                    <a:pt x="8580117" y="2802636"/>
                  </a:lnTo>
                  <a:lnTo>
                    <a:pt x="8595357" y="2802636"/>
                  </a:lnTo>
                  <a:close/>
                </a:path>
                <a:path w="8595360" h="2802890">
                  <a:moveTo>
                    <a:pt x="32004" y="32004"/>
                  </a:moveTo>
                  <a:lnTo>
                    <a:pt x="32004" y="15240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8595360" h="2802890">
                  <a:moveTo>
                    <a:pt x="32004" y="2770632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2770632"/>
                  </a:lnTo>
                  <a:lnTo>
                    <a:pt x="32004" y="2770632"/>
                  </a:lnTo>
                  <a:close/>
                </a:path>
                <a:path w="8595360" h="2802890">
                  <a:moveTo>
                    <a:pt x="8580117" y="2770632"/>
                  </a:moveTo>
                  <a:lnTo>
                    <a:pt x="15240" y="2770632"/>
                  </a:lnTo>
                  <a:lnTo>
                    <a:pt x="32004" y="2785872"/>
                  </a:lnTo>
                  <a:lnTo>
                    <a:pt x="32004" y="2802636"/>
                  </a:lnTo>
                  <a:lnTo>
                    <a:pt x="8563353" y="2802636"/>
                  </a:lnTo>
                  <a:lnTo>
                    <a:pt x="8563353" y="2785872"/>
                  </a:lnTo>
                  <a:lnTo>
                    <a:pt x="8580117" y="2770632"/>
                  </a:lnTo>
                  <a:close/>
                </a:path>
                <a:path w="8595360" h="2802890">
                  <a:moveTo>
                    <a:pt x="32004" y="2802636"/>
                  </a:moveTo>
                  <a:lnTo>
                    <a:pt x="32004" y="2785872"/>
                  </a:lnTo>
                  <a:lnTo>
                    <a:pt x="15240" y="2770632"/>
                  </a:lnTo>
                  <a:lnTo>
                    <a:pt x="15240" y="2802636"/>
                  </a:lnTo>
                  <a:lnTo>
                    <a:pt x="32004" y="2802636"/>
                  </a:lnTo>
                  <a:close/>
                </a:path>
                <a:path w="8595360" h="2802890">
                  <a:moveTo>
                    <a:pt x="8580117" y="32004"/>
                  </a:moveTo>
                  <a:lnTo>
                    <a:pt x="8563353" y="15240"/>
                  </a:lnTo>
                  <a:lnTo>
                    <a:pt x="8563353" y="32004"/>
                  </a:lnTo>
                  <a:lnTo>
                    <a:pt x="8580117" y="32004"/>
                  </a:lnTo>
                  <a:close/>
                </a:path>
                <a:path w="8595360" h="2802890">
                  <a:moveTo>
                    <a:pt x="8580117" y="2770632"/>
                  </a:moveTo>
                  <a:lnTo>
                    <a:pt x="8580117" y="32004"/>
                  </a:lnTo>
                  <a:lnTo>
                    <a:pt x="8563353" y="32004"/>
                  </a:lnTo>
                  <a:lnTo>
                    <a:pt x="8563353" y="2770632"/>
                  </a:lnTo>
                  <a:lnTo>
                    <a:pt x="8580117" y="2770632"/>
                  </a:lnTo>
                  <a:close/>
                </a:path>
                <a:path w="8595360" h="2802890">
                  <a:moveTo>
                    <a:pt x="8580117" y="2802636"/>
                  </a:moveTo>
                  <a:lnTo>
                    <a:pt x="8580117" y="2770632"/>
                  </a:lnTo>
                  <a:lnTo>
                    <a:pt x="8563353" y="2785872"/>
                  </a:lnTo>
                  <a:lnTo>
                    <a:pt x="8563353" y="2802636"/>
                  </a:lnTo>
                  <a:lnTo>
                    <a:pt x="8580117" y="28026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86790" y="1263650"/>
            <a:ext cx="9084310" cy="387760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92405" marR="541655" algn="l">
              <a:lnSpc>
                <a:spcPct val="91700"/>
              </a:lnSpc>
              <a:spcBef>
                <a:spcPts val="475"/>
              </a:spcBef>
              <a:tabLst>
                <a:tab pos="3007360" algn="l"/>
                <a:tab pos="3491865" algn="l"/>
              </a:tabLst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5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Jeden</a:t>
            </a:r>
            <a:r>
              <a:rPr sz="35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výpočetní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krok</a:t>
            </a:r>
            <a:r>
              <a:rPr sz="35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ZA </a:t>
            </a:r>
            <a:r>
              <a:rPr sz="3200" b="1" dirty="0">
                <a:latin typeface="Times New Roman"/>
                <a:cs typeface="Times New Roman"/>
              </a:rPr>
              <a:t>Definice:</a:t>
            </a:r>
            <a:r>
              <a:rPr sz="3200" b="1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Nechť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x</a:t>
            </a:r>
            <a:r>
              <a:rPr sz="32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Apa</a:t>
            </a:r>
            <a:r>
              <a:rPr sz="3200" b="1" i="1" dirty="0">
                <a:latin typeface="Times New Roman"/>
                <a:cs typeface="Times New Roman"/>
              </a:rPr>
              <a:t>y</a:t>
            </a:r>
            <a:r>
              <a:rPr sz="3200" b="1" i="1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x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wq</a:t>
            </a:r>
            <a:r>
              <a:rPr sz="3200" b="1" i="1" dirty="0">
                <a:latin typeface="Times New Roman"/>
                <a:cs typeface="Times New Roman"/>
              </a:rPr>
              <a:t>y</a:t>
            </a:r>
            <a:r>
              <a:rPr sz="3200" b="1" i="1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jsou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dvě </a:t>
            </a:r>
            <a:r>
              <a:rPr sz="3200" dirty="0">
                <a:latin typeface="Times New Roman"/>
                <a:cs typeface="Times New Roman"/>
              </a:rPr>
              <a:t>konfigurace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ZA</a:t>
            </a:r>
            <a:r>
              <a:rPr sz="3200" spc="-18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kde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x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32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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</a:t>
            </a:r>
            <a:r>
              <a:rPr sz="3150" b="1" baseline="25132" dirty="0">
                <a:latin typeface="Times New Roman"/>
                <a:cs typeface="Times New Roman"/>
              </a:rPr>
              <a:t>*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b="1" i="1" spc="-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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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2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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i="1" spc="-25" dirty="0">
                <a:latin typeface="Times New Roman"/>
                <a:cs typeface="Times New Roman"/>
              </a:rPr>
              <a:t>Q</a:t>
            </a:r>
            <a:r>
              <a:rPr sz="3200" spc="-25" dirty="0">
                <a:latin typeface="Times New Roman"/>
                <a:cs typeface="Times New Roman"/>
              </a:rPr>
              <a:t>, </a:t>
            </a:r>
            <a:r>
              <a:rPr sz="32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200" b="1" i="1" spc="-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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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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{</a:t>
            </a:r>
            <a:r>
              <a:rPr sz="3200" b="1" dirty="0">
                <a:latin typeface="Symbol"/>
                <a:cs typeface="Symbol"/>
              </a:rPr>
              <a:t></a:t>
            </a:r>
            <a:r>
              <a:rPr sz="3200" b="1" dirty="0">
                <a:latin typeface="Times New Roman"/>
                <a:cs typeface="Times New Roman"/>
              </a:rPr>
              <a:t>}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y</a:t>
            </a:r>
            <a:r>
              <a:rPr sz="3200" b="1" i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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</a:t>
            </a:r>
            <a:r>
              <a:rPr sz="3150" b="1" baseline="25132" dirty="0">
                <a:latin typeface="Times New Roman"/>
                <a:cs typeface="Times New Roman"/>
              </a:rPr>
              <a:t>*</a:t>
            </a:r>
            <a:r>
              <a:rPr sz="3200" dirty="0">
                <a:latin typeface="Times New Roman"/>
                <a:cs typeface="Times New Roman"/>
              </a:rPr>
              <a:t>.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Nechť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65FF"/>
                </a:solidFill>
                <a:latin typeface="Times New Roman"/>
                <a:cs typeface="Times New Roman"/>
              </a:rPr>
              <a:t>r</a:t>
            </a:r>
            <a:r>
              <a:rPr sz="3200" b="1" i="1" spc="-35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=</a:t>
            </a:r>
            <a:r>
              <a:rPr sz="3200" b="1" spc="-25" dirty="0"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Apa</a:t>
            </a:r>
            <a:r>
              <a:rPr sz="3200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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wq</a:t>
            </a:r>
            <a:r>
              <a:rPr sz="32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</a:t>
            </a:r>
            <a:r>
              <a:rPr sz="3200" b="1" spc="-3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R</a:t>
            </a:r>
            <a:r>
              <a:rPr sz="3200" b="1" i="1" spc="-25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je </a:t>
            </a:r>
            <a:r>
              <a:rPr sz="3200" dirty="0">
                <a:latin typeface="Times New Roman"/>
                <a:cs typeface="Times New Roman"/>
              </a:rPr>
              <a:t>pravidlo</a:t>
            </a:r>
            <a:r>
              <a:rPr sz="3200" i="1" dirty="0">
                <a:latin typeface="Times New Roman"/>
                <a:cs typeface="Times New Roman"/>
              </a:rPr>
              <a:t>.</a:t>
            </a:r>
            <a:r>
              <a:rPr sz="3200" i="1" spc="-130" dirty="0">
                <a:latin typeface="Times New Roman"/>
                <a:cs typeface="Times New Roman"/>
              </a:rPr>
              <a:t> </a:t>
            </a:r>
            <a:r>
              <a:rPr sz="3200" spc="-10" dirty="0" err="1">
                <a:latin typeface="Times New Roman"/>
                <a:cs typeface="Times New Roman"/>
              </a:rPr>
              <a:t>Potom</a:t>
            </a:r>
            <a:r>
              <a:rPr lang="cs-CZ" sz="3200" i="1" spc="-8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M</a:t>
            </a:r>
            <a:r>
              <a:rPr sz="3200" i="1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může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provést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i="1" dirty="0">
                <a:latin typeface="Times New Roman"/>
                <a:cs typeface="Times New Roman"/>
              </a:rPr>
              <a:t>přechod</a:t>
            </a:r>
            <a:r>
              <a:rPr sz="3200" i="1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z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b="1" i="1" spc="-10" dirty="0">
                <a:latin typeface="Times New Roman"/>
                <a:cs typeface="Times New Roman"/>
              </a:rPr>
              <a:t>x</a:t>
            </a:r>
            <a:r>
              <a:rPr sz="32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Apa</a:t>
            </a:r>
            <a:r>
              <a:rPr sz="3200" b="1" i="1" spc="-10" dirty="0">
                <a:latin typeface="Times New Roman"/>
                <a:cs typeface="Times New Roman"/>
              </a:rPr>
              <a:t>y </a:t>
            </a:r>
            <a:r>
              <a:rPr sz="3200" dirty="0">
                <a:latin typeface="Times New Roman"/>
                <a:cs typeface="Times New Roman"/>
              </a:rPr>
              <a:t>do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x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wq</a:t>
            </a:r>
            <a:r>
              <a:rPr sz="3200" b="1" i="1" dirty="0">
                <a:latin typeface="Times New Roman"/>
                <a:cs typeface="Times New Roman"/>
              </a:rPr>
              <a:t>y</a:t>
            </a:r>
            <a:r>
              <a:rPr sz="3200" b="1" i="1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za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použití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65FF"/>
                </a:solidFill>
                <a:latin typeface="Times New Roman"/>
                <a:cs typeface="Times New Roman"/>
              </a:rPr>
              <a:t>r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zapsáno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x</a:t>
            </a:r>
            <a:r>
              <a:rPr sz="32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Apa</a:t>
            </a:r>
            <a:r>
              <a:rPr sz="3200" b="1" i="1" dirty="0">
                <a:latin typeface="Times New Roman"/>
                <a:cs typeface="Times New Roman"/>
              </a:rPr>
              <a:t>y</a:t>
            </a:r>
            <a:r>
              <a:rPr sz="3200" b="1" i="1" spc="-5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|–</a:t>
            </a:r>
            <a:r>
              <a:rPr sz="3200" b="1" i="1" spc="-7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x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wq</a:t>
            </a:r>
            <a:r>
              <a:rPr sz="3200" b="1" i="1" dirty="0">
                <a:latin typeface="Times New Roman"/>
                <a:cs typeface="Times New Roman"/>
              </a:rPr>
              <a:t>y</a:t>
            </a:r>
            <a:r>
              <a:rPr sz="3200" b="1" i="1" spc="-50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[</a:t>
            </a:r>
            <a:r>
              <a:rPr sz="3200" b="1" i="1" spc="-25" dirty="0">
                <a:solidFill>
                  <a:srgbClr val="FF65FF"/>
                </a:solidFill>
                <a:latin typeface="Times New Roman"/>
                <a:cs typeface="Times New Roman"/>
              </a:rPr>
              <a:t>r</a:t>
            </a:r>
            <a:r>
              <a:rPr sz="3200" b="1" spc="-25" dirty="0">
                <a:latin typeface="Times New Roman"/>
                <a:cs typeface="Times New Roman"/>
              </a:rPr>
              <a:t>] </a:t>
            </a:r>
            <a:r>
              <a:rPr sz="3200" dirty="0" err="1">
                <a:latin typeface="Times New Roman"/>
                <a:cs typeface="Times New Roman"/>
              </a:rPr>
              <a:t>nebo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10" dirty="0" err="1">
                <a:latin typeface="Times New Roman"/>
                <a:cs typeface="Times New Roman"/>
              </a:rPr>
              <a:t>zjednodušeně</a:t>
            </a:r>
            <a:r>
              <a:rPr lang="cs-CZ" sz="3200" spc="-80" dirty="0">
                <a:latin typeface="Times New Roman"/>
                <a:cs typeface="Times New Roman"/>
              </a:rPr>
              <a:t> </a:t>
            </a:r>
            <a:r>
              <a:rPr sz="3200" b="1" i="1" dirty="0" err="1">
                <a:latin typeface="Times New Roman"/>
                <a:cs typeface="Times New Roman"/>
              </a:rPr>
              <a:t>x</a:t>
            </a:r>
            <a:r>
              <a:rPr sz="3200" b="1" i="1" dirty="0" err="1">
                <a:solidFill>
                  <a:srgbClr val="3232CC"/>
                </a:solidFill>
                <a:latin typeface="Times New Roman"/>
                <a:cs typeface="Times New Roman"/>
              </a:rPr>
              <a:t>Apa</a:t>
            </a:r>
            <a:r>
              <a:rPr sz="3200" b="1" i="1" dirty="0" err="1">
                <a:latin typeface="Times New Roman"/>
                <a:cs typeface="Times New Roman"/>
              </a:rPr>
              <a:t>y</a:t>
            </a:r>
            <a:r>
              <a:rPr sz="3200" b="1" i="1" spc="-45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|–</a:t>
            </a:r>
            <a:r>
              <a:rPr sz="3200" b="1" i="1" spc="-50" dirty="0">
                <a:latin typeface="Times New Roman"/>
                <a:cs typeface="Times New Roman"/>
              </a:rPr>
              <a:t> </a:t>
            </a:r>
            <a:r>
              <a:rPr sz="3200" b="1" i="1" spc="-10" dirty="0">
                <a:latin typeface="Times New Roman"/>
                <a:cs typeface="Times New Roman"/>
              </a:rPr>
              <a:t>x</a:t>
            </a:r>
            <a:r>
              <a:rPr sz="32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wq</a:t>
            </a:r>
            <a:r>
              <a:rPr sz="3200" b="1" i="1" spc="-10" dirty="0">
                <a:latin typeface="Times New Roman"/>
                <a:cs typeface="Times New Roman"/>
              </a:rPr>
              <a:t>y</a:t>
            </a:r>
            <a:r>
              <a:rPr sz="3200" i="1" spc="-10" dirty="0">
                <a:latin typeface="Times New Roman"/>
                <a:cs typeface="Times New Roman"/>
              </a:rPr>
              <a:t>.</a:t>
            </a:r>
            <a:endParaRPr sz="3200" dirty="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470"/>
              </a:spcBef>
            </a:pPr>
            <a:r>
              <a:rPr sz="305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Pozn.:</a:t>
            </a:r>
            <a:r>
              <a:rPr sz="3050" b="1" u="heavy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pokud</a:t>
            </a:r>
            <a:r>
              <a:rPr sz="3050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b="1" i="1" u="heavy" dirty="0">
                <a:solidFill>
                  <a:srgbClr val="FF9932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500" b="1" i="1" u="heavy" spc="-65" dirty="0">
                <a:solidFill>
                  <a:srgbClr val="FF9932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=</a:t>
            </a:r>
            <a:r>
              <a:rPr sz="3050" b="1" u="heavy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b="1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3050" u="heavy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není</a:t>
            </a:r>
            <a:r>
              <a:rPr sz="3050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ze</a:t>
            </a:r>
            <a:r>
              <a:rPr sz="3050" u="heavy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vstupu</a:t>
            </a:r>
            <a:r>
              <a:rPr sz="3050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přečten</a:t>
            </a:r>
            <a:r>
              <a:rPr sz="3050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žádný</a:t>
            </a:r>
            <a:r>
              <a:rPr sz="3050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sym</a:t>
            </a:r>
            <a:r>
              <a:rPr sz="3050" u="none" spc="-10" dirty="0">
                <a:latin typeface="Times New Roman"/>
                <a:cs typeface="Times New Roman"/>
              </a:rPr>
              <a:t>bol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585" y="5904989"/>
            <a:ext cx="314325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dirty="0">
                <a:latin typeface="Times New Roman"/>
                <a:cs typeface="Times New Roman"/>
              </a:rPr>
              <a:t>Pravidlo:</a:t>
            </a:r>
            <a:r>
              <a:rPr sz="2850" b="1" spc="-2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Apa</a:t>
            </a:r>
            <a:r>
              <a:rPr sz="2850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wq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4228" y="5229857"/>
            <a:ext cx="2091689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spc="-10" dirty="0">
                <a:latin typeface="Times New Roman"/>
                <a:cs typeface="Times New Roman"/>
              </a:rPr>
              <a:t>Konfigurace: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593970" y="5184648"/>
            <a:ext cx="631190" cy="547370"/>
            <a:chOff x="7593970" y="5184648"/>
            <a:chExt cx="631190" cy="547370"/>
          </a:xfrm>
        </p:grpSpPr>
        <p:sp>
          <p:nvSpPr>
            <p:cNvPr id="10" name="object 10"/>
            <p:cNvSpPr/>
            <p:nvPr/>
          </p:nvSpPr>
          <p:spPr>
            <a:xfrm>
              <a:off x="7615306" y="5205983"/>
              <a:ext cx="588645" cy="504825"/>
            </a:xfrm>
            <a:custGeom>
              <a:avLst/>
              <a:gdLst/>
              <a:ahLst/>
              <a:cxnLst/>
              <a:rect l="l" t="t" r="r" b="b"/>
              <a:pathLst>
                <a:path w="588645" h="504825">
                  <a:moveTo>
                    <a:pt x="588263" y="504443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8263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593970" y="5184648"/>
              <a:ext cx="631190" cy="547370"/>
            </a:xfrm>
            <a:custGeom>
              <a:avLst/>
              <a:gdLst/>
              <a:ahLst/>
              <a:cxnLst/>
              <a:rect l="l" t="t" r="r" b="b"/>
              <a:pathLst>
                <a:path w="631190" h="547370">
                  <a:moveTo>
                    <a:pt x="630936" y="547116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547116"/>
                  </a:lnTo>
                  <a:lnTo>
                    <a:pt x="21336" y="547116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589788" y="42672"/>
                  </a:lnTo>
                  <a:lnTo>
                    <a:pt x="589788" y="21336"/>
                  </a:lnTo>
                  <a:lnTo>
                    <a:pt x="609600" y="42672"/>
                  </a:lnTo>
                  <a:lnTo>
                    <a:pt x="609600" y="547116"/>
                  </a:lnTo>
                  <a:lnTo>
                    <a:pt x="630936" y="547116"/>
                  </a:lnTo>
                  <a:close/>
                </a:path>
                <a:path w="631190" h="54737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631190" h="54737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631190" h="547370">
                  <a:moveTo>
                    <a:pt x="609600" y="504444"/>
                  </a:moveTo>
                  <a:lnTo>
                    <a:pt x="21336" y="504444"/>
                  </a:lnTo>
                  <a:lnTo>
                    <a:pt x="41148" y="525780"/>
                  </a:lnTo>
                  <a:lnTo>
                    <a:pt x="41148" y="547116"/>
                  </a:lnTo>
                  <a:lnTo>
                    <a:pt x="589788" y="547116"/>
                  </a:lnTo>
                  <a:lnTo>
                    <a:pt x="589788" y="525780"/>
                  </a:lnTo>
                  <a:lnTo>
                    <a:pt x="609600" y="504444"/>
                  </a:lnTo>
                  <a:close/>
                </a:path>
                <a:path w="631190" h="547370">
                  <a:moveTo>
                    <a:pt x="41148" y="547116"/>
                  </a:moveTo>
                  <a:lnTo>
                    <a:pt x="41148" y="525780"/>
                  </a:lnTo>
                  <a:lnTo>
                    <a:pt x="21336" y="504444"/>
                  </a:lnTo>
                  <a:lnTo>
                    <a:pt x="21336" y="547116"/>
                  </a:lnTo>
                  <a:lnTo>
                    <a:pt x="41148" y="547116"/>
                  </a:lnTo>
                  <a:close/>
                </a:path>
                <a:path w="631190" h="547370">
                  <a:moveTo>
                    <a:pt x="609600" y="42672"/>
                  </a:moveTo>
                  <a:lnTo>
                    <a:pt x="589788" y="21336"/>
                  </a:lnTo>
                  <a:lnTo>
                    <a:pt x="589788" y="42672"/>
                  </a:lnTo>
                  <a:lnTo>
                    <a:pt x="609600" y="42672"/>
                  </a:lnTo>
                  <a:close/>
                </a:path>
                <a:path w="631190" h="547370">
                  <a:moveTo>
                    <a:pt x="609600" y="504444"/>
                  </a:moveTo>
                  <a:lnTo>
                    <a:pt x="609600" y="42672"/>
                  </a:lnTo>
                  <a:lnTo>
                    <a:pt x="589788" y="42672"/>
                  </a:lnTo>
                  <a:lnTo>
                    <a:pt x="589788" y="504444"/>
                  </a:lnTo>
                  <a:lnTo>
                    <a:pt x="609600" y="504444"/>
                  </a:lnTo>
                  <a:close/>
                </a:path>
                <a:path w="631190" h="547370">
                  <a:moveTo>
                    <a:pt x="609600" y="547116"/>
                  </a:moveTo>
                  <a:lnTo>
                    <a:pt x="609600" y="504444"/>
                  </a:lnTo>
                  <a:lnTo>
                    <a:pt x="589788" y="525780"/>
                  </a:lnTo>
                  <a:lnTo>
                    <a:pt x="589788" y="547116"/>
                  </a:lnTo>
                  <a:lnTo>
                    <a:pt x="609600" y="54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797682" y="5196329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921886" y="5100828"/>
            <a:ext cx="629920" cy="631190"/>
            <a:chOff x="6921886" y="5100828"/>
            <a:chExt cx="629920" cy="631190"/>
          </a:xfrm>
        </p:grpSpPr>
        <p:sp>
          <p:nvSpPr>
            <p:cNvPr id="14" name="object 14"/>
            <p:cNvSpPr/>
            <p:nvPr/>
          </p:nvSpPr>
          <p:spPr>
            <a:xfrm>
              <a:off x="6943221" y="5122163"/>
              <a:ext cx="586740" cy="588645"/>
            </a:xfrm>
            <a:custGeom>
              <a:avLst/>
              <a:gdLst/>
              <a:ahLst/>
              <a:cxnLst/>
              <a:rect l="l" t="t" r="r" b="b"/>
              <a:pathLst>
                <a:path w="586740" h="588645">
                  <a:moveTo>
                    <a:pt x="586739" y="294131"/>
                  </a:moveTo>
                  <a:lnTo>
                    <a:pt x="582908" y="246270"/>
                  </a:lnTo>
                  <a:lnTo>
                    <a:pt x="571816" y="200924"/>
                  </a:lnTo>
                  <a:lnTo>
                    <a:pt x="554068" y="158686"/>
                  </a:lnTo>
                  <a:lnTo>
                    <a:pt x="530266" y="120152"/>
                  </a:lnTo>
                  <a:lnTo>
                    <a:pt x="501014" y="85915"/>
                  </a:lnTo>
                  <a:lnTo>
                    <a:pt x="466917" y="56570"/>
                  </a:lnTo>
                  <a:lnTo>
                    <a:pt x="428576" y="32712"/>
                  </a:lnTo>
                  <a:lnTo>
                    <a:pt x="386596" y="14935"/>
                  </a:lnTo>
                  <a:lnTo>
                    <a:pt x="341580" y="3832"/>
                  </a:lnTo>
                  <a:lnTo>
                    <a:pt x="294131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1"/>
                  </a:lnTo>
                  <a:lnTo>
                    <a:pt x="3832" y="341622"/>
                  </a:lnTo>
                  <a:lnTo>
                    <a:pt x="14935" y="386754"/>
                  </a:lnTo>
                  <a:lnTo>
                    <a:pt x="32712" y="428905"/>
                  </a:lnTo>
                  <a:lnTo>
                    <a:pt x="56570" y="467453"/>
                  </a:lnTo>
                  <a:lnTo>
                    <a:pt x="85915" y="501776"/>
                  </a:lnTo>
                  <a:lnTo>
                    <a:pt x="120152" y="531254"/>
                  </a:lnTo>
                  <a:lnTo>
                    <a:pt x="158686" y="555263"/>
                  </a:lnTo>
                  <a:lnTo>
                    <a:pt x="200924" y="573182"/>
                  </a:lnTo>
                  <a:lnTo>
                    <a:pt x="246270" y="584389"/>
                  </a:lnTo>
                  <a:lnTo>
                    <a:pt x="294131" y="588263"/>
                  </a:lnTo>
                  <a:lnTo>
                    <a:pt x="341580" y="584389"/>
                  </a:lnTo>
                  <a:lnTo>
                    <a:pt x="386596" y="573182"/>
                  </a:lnTo>
                  <a:lnTo>
                    <a:pt x="428576" y="555263"/>
                  </a:lnTo>
                  <a:lnTo>
                    <a:pt x="466917" y="531254"/>
                  </a:lnTo>
                  <a:lnTo>
                    <a:pt x="501014" y="501776"/>
                  </a:lnTo>
                  <a:lnTo>
                    <a:pt x="530266" y="467453"/>
                  </a:lnTo>
                  <a:lnTo>
                    <a:pt x="554068" y="428905"/>
                  </a:lnTo>
                  <a:lnTo>
                    <a:pt x="571816" y="386754"/>
                  </a:lnTo>
                  <a:lnTo>
                    <a:pt x="582908" y="341622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21886" y="5100828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20" h="631189">
                  <a:moveTo>
                    <a:pt x="629412" y="330708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15696" y="220980"/>
                  </a:lnTo>
                  <a:lnTo>
                    <a:pt x="598932" y="178308"/>
                  </a:lnTo>
                  <a:lnTo>
                    <a:pt x="583692" y="152400"/>
                  </a:lnTo>
                  <a:lnTo>
                    <a:pt x="576072" y="138684"/>
                  </a:lnTo>
                  <a:lnTo>
                    <a:pt x="536448" y="91440"/>
                  </a:lnTo>
                  <a:lnTo>
                    <a:pt x="490728" y="53340"/>
                  </a:lnTo>
                  <a:lnTo>
                    <a:pt x="451104" y="32004"/>
                  </a:lnTo>
                  <a:lnTo>
                    <a:pt x="437388" y="24384"/>
                  </a:lnTo>
                  <a:lnTo>
                    <a:pt x="422148" y="19812"/>
                  </a:lnTo>
                  <a:lnTo>
                    <a:pt x="408432" y="15240"/>
                  </a:lnTo>
                  <a:lnTo>
                    <a:pt x="393192" y="10668"/>
                  </a:lnTo>
                  <a:lnTo>
                    <a:pt x="362712" y="4572"/>
                  </a:lnTo>
                  <a:lnTo>
                    <a:pt x="345948" y="1524"/>
                  </a:lnTo>
                  <a:lnTo>
                    <a:pt x="330708" y="1524"/>
                  </a:lnTo>
                  <a:lnTo>
                    <a:pt x="313944" y="0"/>
                  </a:lnTo>
                  <a:lnTo>
                    <a:pt x="298704" y="1524"/>
                  </a:lnTo>
                  <a:lnTo>
                    <a:pt x="281940" y="1524"/>
                  </a:lnTo>
                  <a:lnTo>
                    <a:pt x="236220" y="10668"/>
                  </a:lnTo>
                  <a:lnTo>
                    <a:pt x="164592" y="3810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45720" y="152400"/>
                  </a:lnTo>
                  <a:lnTo>
                    <a:pt x="18288" y="207264"/>
                  </a:lnTo>
                  <a:lnTo>
                    <a:pt x="3048" y="268224"/>
                  </a:lnTo>
                  <a:lnTo>
                    <a:pt x="0" y="300228"/>
                  </a:lnTo>
                  <a:lnTo>
                    <a:pt x="0" y="332232"/>
                  </a:lnTo>
                  <a:lnTo>
                    <a:pt x="1524" y="347472"/>
                  </a:lnTo>
                  <a:lnTo>
                    <a:pt x="4572" y="364236"/>
                  </a:lnTo>
                  <a:lnTo>
                    <a:pt x="6096" y="379476"/>
                  </a:lnTo>
                  <a:lnTo>
                    <a:pt x="10668" y="394716"/>
                  </a:lnTo>
                  <a:lnTo>
                    <a:pt x="13716" y="409956"/>
                  </a:lnTo>
                  <a:lnTo>
                    <a:pt x="19812" y="423672"/>
                  </a:lnTo>
                  <a:lnTo>
                    <a:pt x="24384" y="438912"/>
                  </a:lnTo>
                  <a:lnTo>
                    <a:pt x="32004" y="452628"/>
                  </a:lnTo>
                  <a:lnTo>
                    <a:pt x="38100" y="466344"/>
                  </a:lnTo>
                  <a:lnTo>
                    <a:pt x="42672" y="473659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54864" y="233172"/>
                  </a:lnTo>
                  <a:lnTo>
                    <a:pt x="68580" y="196596"/>
                  </a:lnTo>
                  <a:lnTo>
                    <a:pt x="82296" y="173736"/>
                  </a:lnTo>
                  <a:lnTo>
                    <a:pt x="88392" y="163068"/>
                  </a:lnTo>
                  <a:lnTo>
                    <a:pt x="123444" y="121920"/>
                  </a:lnTo>
                  <a:lnTo>
                    <a:pt x="163068" y="88392"/>
                  </a:lnTo>
                  <a:lnTo>
                    <a:pt x="173736" y="82296"/>
                  </a:lnTo>
                  <a:lnTo>
                    <a:pt x="185928" y="74676"/>
                  </a:lnTo>
                  <a:lnTo>
                    <a:pt x="196596" y="68580"/>
                  </a:lnTo>
                  <a:lnTo>
                    <a:pt x="220980" y="59436"/>
                  </a:lnTo>
                  <a:lnTo>
                    <a:pt x="234696" y="54864"/>
                  </a:lnTo>
                  <a:lnTo>
                    <a:pt x="246888" y="50292"/>
                  </a:lnTo>
                  <a:lnTo>
                    <a:pt x="260604" y="48768"/>
                  </a:lnTo>
                  <a:lnTo>
                    <a:pt x="274320" y="45720"/>
                  </a:lnTo>
                  <a:lnTo>
                    <a:pt x="301752" y="42672"/>
                  </a:lnTo>
                  <a:lnTo>
                    <a:pt x="329184" y="42672"/>
                  </a:lnTo>
                  <a:lnTo>
                    <a:pt x="356616" y="45720"/>
                  </a:lnTo>
                  <a:lnTo>
                    <a:pt x="396240" y="54864"/>
                  </a:lnTo>
                  <a:lnTo>
                    <a:pt x="434340" y="70104"/>
                  </a:lnTo>
                  <a:lnTo>
                    <a:pt x="445008" y="76200"/>
                  </a:lnTo>
                  <a:lnTo>
                    <a:pt x="457200" y="82296"/>
                  </a:lnTo>
                  <a:lnTo>
                    <a:pt x="489204" y="105156"/>
                  </a:lnTo>
                  <a:lnTo>
                    <a:pt x="525780" y="143256"/>
                  </a:lnTo>
                  <a:lnTo>
                    <a:pt x="548640" y="173736"/>
                  </a:lnTo>
                  <a:lnTo>
                    <a:pt x="566928" y="210312"/>
                  </a:lnTo>
                  <a:lnTo>
                    <a:pt x="579120" y="248412"/>
                  </a:lnTo>
                  <a:lnTo>
                    <a:pt x="582168" y="260604"/>
                  </a:lnTo>
                  <a:lnTo>
                    <a:pt x="585216" y="274320"/>
                  </a:lnTo>
                  <a:lnTo>
                    <a:pt x="586740" y="288036"/>
                  </a:lnTo>
                  <a:lnTo>
                    <a:pt x="586740" y="301752"/>
                  </a:lnTo>
                  <a:lnTo>
                    <a:pt x="588264" y="315468"/>
                  </a:lnTo>
                  <a:lnTo>
                    <a:pt x="588264" y="470306"/>
                  </a:lnTo>
                  <a:lnTo>
                    <a:pt x="598932" y="451104"/>
                  </a:lnTo>
                  <a:lnTo>
                    <a:pt x="611124" y="423672"/>
                  </a:lnTo>
                  <a:lnTo>
                    <a:pt x="620268" y="393192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20" h="631189">
                  <a:moveTo>
                    <a:pt x="588264" y="470306"/>
                  </a:moveTo>
                  <a:lnTo>
                    <a:pt x="588264" y="315468"/>
                  </a:lnTo>
                  <a:lnTo>
                    <a:pt x="586740" y="330708"/>
                  </a:lnTo>
                  <a:lnTo>
                    <a:pt x="586740" y="344424"/>
                  </a:lnTo>
                  <a:lnTo>
                    <a:pt x="585216" y="358140"/>
                  </a:lnTo>
                  <a:lnTo>
                    <a:pt x="582168" y="370332"/>
                  </a:lnTo>
                  <a:lnTo>
                    <a:pt x="579120" y="384048"/>
                  </a:lnTo>
                  <a:lnTo>
                    <a:pt x="576072" y="396240"/>
                  </a:lnTo>
                  <a:lnTo>
                    <a:pt x="554736" y="446532"/>
                  </a:lnTo>
                  <a:lnTo>
                    <a:pt x="524256" y="489204"/>
                  </a:lnTo>
                  <a:lnTo>
                    <a:pt x="487680" y="527304"/>
                  </a:lnTo>
                  <a:lnTo>
                    <a:pt x="455676" y="548640"/>
                  </a:lnTo>
                  <a:lnTo>
                    <a:pt x="445008" y="556260"/>
                  </a:lnTo>
                  <a:lnTo>
                    <a:pt x="432816" y="562356"/>
                  </a:lnTo>
                  <a:lnTo>
                    <a:pt x="396240" y="576072"/>
                  </a:lnTo>
                  <a:lnTo>
                    <a:pt x="368808" y="582168"/>
                  </a:lnTo>
                  <a:lnTo>
                    <a:pt x="356616" y="585216"/>
                  </a:lnTo>
                  <a:lnTo>
                    <a:pt x="329184" y="588264"/>
                  </a:lnTo>
                  <a:lnTo>
                    <a:pt x="300228" y="588264"/>
                  </a:lnTo>
                  <a:lnTo>
                    <a:pt x="272796" y="585216"/>
                  </a:lnTo>
                  <a:lnTo>
                    <a:pt x="259080" y="582168"/>
                  </a:lnTo>
                  <a:lnTo>
                    <a:pt x="246888" y="579120"/>
                  </a:lnTo>
                  <a:lnTo>
                    <a:pt x="233172" y="576072"/>
                  </a:lnTo>
                  <a:lnTo>
                    <a:pt x="184404" y="554736"/>
                  </a:lnTo>
                  <a:lnTo>
                    <a:pt x="140208" y="525780"/>
                  </a:lnTo>
                  <a:lnTo>
                    <a:pt x="103632" y="487680"/>
                  </a:lnTo>
                  <a:lnTo>
                    <a:pt x="80772" y="457200"/>
                  </a:lnTo>
                  <a:lnTo>
                    <a:pt x="64008" y="420624"/>
                  </a:lnTo>
                  <a:lnTo>
                    <a:pt x="57912" y="408432"/>
                  </a:lnTo>
                  <a:lnTo>
                    <a:pt x="54864" y="396240"/>
                  </a:lnTo>
                  <a:lnTo>
                    <a:pt x="50292" y="382524"/>
                  </a:lnTo>
                  <a:lnTo>
                    <a:pt x="47244" y="370332"/>
                  </a:lnTo>
                  <a:lnTo>
                    <a:pt x="42672" y="329184"/>
                  </a:lnTo>
                  <a:lnTo>
                    <a:pt x="42672" y="473659"/>
                  </a:lnTo>
                  <a:lnTo>
                    <a:pt x="73152" y="516636"/>
                  </a:lnTo>
                  <a:lnTo>
                    <a:pt x="115824" y="559308"/>
                  </a:lnTo>
                  <a:lnTo>
                    <a:pt x="152400" y="585216"/>
                  </a:lnTo>
                  <a:lnTo>
                    <a:pt x="193548" y="605028"/>
                  </a:lnTo>
                  <a:lnTo>
                    <a:pt x="207264" y="611124"/>
                  </a:lnTo>
                  <a:lnTo>
                    <a:pt x="222504" y="615696"/>
                  </a:lnTo>
                  <a:lnTo>
                    <a:pt x="236220" y="620268"/>
                  </a:lnTo>
                  <a:lnTo>
                    <a:pt x="251460" y="623316"/>
                  </a:lnTo>
                  <a:lnTo>
                    <a:pt x="268224" y="626364"/>
                  </a:lnTo>
                  <a:lnTo>
                    <a:pt x="283464" y="629412"/>
                  </a:lnTo>
                  <a:lnTo>
                    <a:pt x="298704" y="629412"/>
                  </a:lnTo>
                  <a:lnTo>
                    <a:pt x="315468" y="630936"/>
                  </a:lnTo>
                  <a:lnTo>
                    <a:pt x="332232" y="629412"/>
                  </a:lnTo>
                  <a:lnTo>
                    <a:pt x="362712" y="626364"/>
                  </a:lnTo>
                  <a:lnTo>
                    <a:pt x="379476" y="623316"/>
                  </a:lnTo>
                  <a:lnTo>
                    <a:pt x="394716" y="620268"/>
                  </a:lnTo>
                  <a:lnTo>
                    <a:pt x="408432" y="615696"/>
                  </a:lnTo>
                  <a:lnTo>
                    <a:pt x="423672" y="611124"/>
                  </a:lnTo>
                  <a:lnTo>
                    <a:pt x="437388" y="605028"/>
                  </a:lnTo>
                  <a:lnTo>
                    <a:pt x="452628" y="598932"/>
                  </a:lnTo>
                  <a:lnTo>
                    <a:pt x="466344" y="591312"/>
                  </a:lnTo>
                  <a:lnTo>
                    <a:pt x="478536" y="583692"/>
                  </a:lnTo>
                  <a:lnTo>
                    <a:pt x="492252" y="576072"/>
                  </a:lnTo>
                  <a:lnTo>
                    <a:pt x="516636" y="557784"/>
                  </a:lnTo>
                  <a:lnTo>
                    <a:pt x="537972" y="537972"/>
                  </a:lnTo>
                  <a:lnTo>
                    <a:pt x="559308" y="515112"/>
                  </a:lnTo>
                  <a:lnTo>
                    <a:pt x="576072" y="490728"/>
                  </a:lnTo>
                  <a:lnTo>
                    <a:pt x="583692" y="478536"/>
                  </a:lnTo>
                  <a:lnTo>
                    <a:pt x="588264" y="470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24075" y="5153657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249802" y="5184648"/>
            <a:ext cx="3487420" cy="547370"/>
            <a:chOff x="6249802" y="5184648"/>
            <a:chExt cx="3487420" cy="547370"/>
          </a:xfrm>
        </p:grpSpPr>
        <p:sp>
          <p:nvSpPr>
            <p:cNvPr id="18" name="object 18"/>
            <p:cNvSpPr/>
            <p:nvPr/>
          </p:nvSpPr>
          <p:spPr>
            <a:xfrm>
              <a:off x="6271137" y="5205983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5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249802" y="5184648"/>
              <a:ext cx="632460" cy="547370"/>
            </a:xfrm>
            <a:custGeom>
              <a:avLst/>
              <a:gdLst/>
              <a:ahLst/>
              <a:cxnLst/>
              <a:rect l="l" t="t" r="r" b="b"/>
              <a:pathLst>
                <a:path w="632459" h="547370">
                  <a:moveTo>
                    <a:pt x="632460" y="547116"/>
                  </a:moveTo>
                  <a:lnTo>
                    <a:pt x="632460" y="0"/>
                  </a:lnTo>
                  <a:lnTo>
                    <a:pt x="0" y="0"/>
                  </a:lnTo>
                  <a:lnTo>
                    <a:pt x="0" y="547116"/>
                  </a:lnTo>
                  <a:lnTo>
                    <a:pt x="21336" y="54711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89788" y="42672"/>
                  </a:lnTo>
                  <a:lnTo>
                    <a:pt x="589788" y="21336"/>
                  </a:lnTo>
                  <a:lnTo>
                    <a:pt x="611124" y="42672"/>
                  </a:lnTo>
                  <a:lnTo>
                    <a:pt x="611124" y="547116"/>
                  </a:lnTo>
                  <a:lnTo>
                    <a:pt x="632460" y="547116"/>
                  </a:lnTo>
                  <a:close/>
                </a:path>
                <a:path w="632459" h="54737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32459" h="54737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632459" h="547370">
                  <a:moveTo>
                    <a:pt x="611124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7116"/>
                  </a:lnTo>
                  <a:lnTo>
                    <a:pt x="589788" y="547116"/>
                  </a:lnTo>
                  <a:lnTo>
                    <a:pt x="589788" y="525780"/>
                  </a:lnTo>
                  <a:lnTo>
                    <a:pt x="611124" y="504444"/>
                  </a:lnTo>
                  <a:close/>
                </a:path>
                <a:path w="632459" h="547370">
                  <a:moveTo>
                    <a:pt x="42672" y="547116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7116"/>
                  </a:lnTo>
                  <a:lnTo>
                    <a:pt x="42672" y="547116"/>
                  </a:lnTo>
                  <a:close/>
                </a:path>
                <a:path w="632459" h="547370">
                  <a:moveTo>
                    <a:pt x="611124" y="42672"/>
                  </a:moveTo>
                  <a:lnTo>
                    <a:pt x="589788" y="21336"/>
                  </a:lnTo>
                  <a:lnTo>
                    <a:pt x="589788" y="42672"/>
                  </a:lnTo>
                  <a:lnTo>
                    <a:pt x="611124" y="42672"/>
                  </a:lnTo>
                  <a:close/>
                </a:path>
                <a:path w="632459" h="547370">
                  <a:moveTo>
                    <a:pt x="611124" y="504444"/>
                  </a:moveTo>
                  <a:lnTo>
                    <a:pt x="611124" y="42672"/>
                  </a:lnTo>
                  <a:lnTo>
                    <a:pt x="589788" y="42672"/>
                  </a:lnTo>
                  <a:lnTo>
                    <a:pt x="589788" y="504444"/>
                  </a:lnTo>
                  <a:lnTo>
                    <a:pt x="611124" y="504444"/>
                  </a:lnTo>
                  <a:close/>
                </a:path>
                <a:path w="632459" h="547370">
                  <a:moveTo>
                    <a:pt x="611124" y="547116"/>
                  </a:moveTo>
                  <a:lnTo>
                    <a:pt x="611124" y="504444"/>
                  </a:lnTo>
                  <a:lnTo>
                    <a:pt x="589788" y="525780"/>
                  </a:lnTo>
                  <a:lnTo>
                    <a:pt x="589788" y="547116"/>
                  </a:lnTo>
                  <a:lnTo>
                    <a:pt x="611124" y="54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202045" y="5205983"/>
              <a:ext cx="1513840" cy="504825"/>
            </a:xfrm>
            <a:custGeom>
              <a:avLst/>
              <a:gdLst/>
              <a:ahLst/>
              <a:cxnLst/>
              <a:rect l="l" t="t" r="r" b="b"/>
              <a:pathLst>
                <a:path w="1513840" h="504825">
                  <a:moveTo>
                    <a:pt x="1513331" y="504443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513331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180710" y="5184648"/>
              <a:ext cx="1556385" cy="547370"/>
            </a:xfrm>
            <a:custGeom>
              <a:avLst/>
              <a:gdLst/>
              <a:ahLst/>
              <a:cxnLst/>
              <a:rect l="l" t="t" r="r" b="b"/>
              <a:pathLst>
                <a:path w="1556384" h="547370">
                  <a:moveTo>
                    <a:pt x="1556004" y="547116"/>
                  </a:moveTo>
                  <a:lnTo>
                    <a:pt x="1556004" y="0"/>
                  </a:lnTo>
                  <a:lnTo>
                    <a:pt x="0" y="0"/>
                  </a:lnTo>
                  <a:lnTo>
                    <a:pt x="0" y="547116"/>
                  </a:lnTo>
                  <a:lnTo>
                    <a:pt x="21336" y="54711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513332" y="42672"/>
                  </a:lnTo>
                  <a:lnTo>
                    <a:pt x="1513332" y="21336"/>
                  </a:lnTo>
                  <a:lnTo>
                    <a:pt x="1534668" y="42672"/>
                  </a:lnTo>
                  <a:lnTo>
                    <a:pt x="1534668" y="547116"/>
                  </a:lnTo>
                  <a:lnTo>
                    <a:pt x="1556004" y="547116"/>
                  </a:lnTo>
                  <a:close/>
                </a:path>
                <a:path w="1556384" h="54737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556384" h="54737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1556384" h="547370">
                  <a:moveTo>
                    <a:pt x="1534668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7116"/>
                  </a:lnTo>
                  <a:lnTo>
                    <a:pt x="1513332" y="547116"/>
                  </a:lnTo>
                  <a:lnTo>
                    <a:pt x="1513332" y="525780"/>
                  </a:lnTo>
                  <a:lnTo>
                    <a:pt x="1534668" y="504444"/>
                  </a:lnTo>
                  <a:close/>
                </a:path>
                <a:path w="1556384" h="547370">
                  <a:moveTo>
                    <a:pt x="42672" y="547116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7116"/>
                  </a:lnTo>
                  <a:lnTo>
                    <a:pt x="42672" y="547116"/>
                  </a:lnTo>
                  <a:close/>
                </a:path>
                <a:path w="1556384" h="547370">
                  <a:moveTo>
                    <a:pt x="1534668" y="42672"/>
                  </a:moveTo>
                  <a:lnTo>
                    <a:pt x="1513332" y="21336"/>
                  </a:lnTo>
                  <a:lnTo>
                    <a:pt x="1513332" y="42672"/>
                  </a:lnTo>
                  <a:lnTo>
                    <a:pt x="1534668" y="42672"/>
                  </a:lnTo>
                  <a:close/>
                </a:path>
                <a:path w="1556384" h="547370">
                  <a:moveTo>
                    <a:pt x="1534668" y="504444"/>
                  </a:moveTo>
                  <a:lnTo>
                    <a:pt x="1534668" y="42672"/>
                  </a:lnTo>
                  <a:lnTo>
                    <a:pt x="1513332" y="42672"/>
                  </a:lnTo>
                  <a:lnTo>
                    <a:pt x="1513332" y="504444"/>
                  </a:lnTo>
                  <a:lnTo>
                    <a:pt x="1534668" y="504444"/>
                  </a:lnTo>
                  <a:close/>
                </a:path>
                <a:path w="1556384" h="547370">
                  <a:moveTo>
                    <a:pt x="1534668" y="547116"/>
                  </a:moveTo>
                  <a:lnTo>
                    <a:pt x="1534668" y="504444"/>
                  </a:lnTo>
                  <a:lnTo>
                    <a:pt x="1513332" y="525780"/>
                  </a:lnTo>
                  <a:lnTo>
                    <a:pt x="1513332" y="547116"/>
                  </a:lnTo>
                  <a:lnTo>
                    <a:pt x="1534668" y="54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864482" y="5213093"/>
            <a:ext cx="1873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739518" y="5184648"/>
            <a:ext cx="4491355" cy="547370"/>
            <a:chOff x="4739518" y="5184648"/>
            <a:chExt cx="4491355" cy="547370"/>
          </a:xfrm>
        </p:grpSpPr>
        <p:sp>
          <p:nvSpPr>
            <p:cNvPr id="24" name="object 24"/>
            <p:cNvSpPr/>
            <p:nvPr/>
          </p:nvSpPr>
          <p:spPr>
            <a:xfrm>
              <a:off x="8685149" y="5205983"/>
              <a:ext cx="546100" cy="504825"/>
            </a:xfrm>
            <a:custGeom>
              <a:avLst/>
              <a:gdLst/>
              <a:ahLst/>
              <a:cxnLst/>
              <a:rect l="l" t="t" r="r" b="b"/>
              <a:pathLst>
                <a:path w="546100" h="504825">
                  <a:moveTo>
                    <a:pt x="42672" y="336804"/>
                  </a:moveTo>
                  <a:lnTo>
                    <a:pt x="0" y="336804"/>
                  </a:lnTo>
                  <a:lnTo>
                    <a:pt x="0" y="504444"/>
                  </a:lnTo>
                  <a:lnTo>
                    <a:pt x="42672" y="504444"/>
                  </a:lnTo>
                  <a:lnTo>
                    <a:pt x="42672" y="336804"/>
                  </a:lnTo>
                  <a:close/>
                </a:path>
                <a:path w="546100" h="504825">
                  <a:moveTo>
                    <a:pt x="42672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42672" y="167640"/>
                  </a:lnTo>
                  <a:lnTo>
                    <a:pt x="42672" y="0"/>
                  </a:lnTo>
                  <a:close/>
                </a:path>
                <a:path w="546100" h="504825">
                  <a:moveTo>
                    <a:pt x="545592" y="336804"/>
                  </a:moveTo>
                  <a:lnTo>
                    <a:pt x="504444" y="336804"/>
                  </a:lnTo>
                  <a:lnTo>
                    <a:pt x="504444" y="504444"/>
                  </a:lnTo>
                  <a:lnTo>
                    <a:pt x="545592" y="504444"/>
                  </a:lnTo>
                  <a:lnTo>
                    <a:pt x="545592" y="336804"/>
                  </a:lnTo>
                  <a:close/>
                </a:path>
                <a:path w="546100" h="504825">
                  <a:moveTo>
                    <a:pt x="545592" y="0"/>
                  </a:moveTo>
                  <a:lnTo>
                    <a:pt x="504444" y="0"/>
                  </a:lnTo>
                  <a:lnTo>
                    <a:pt x="504444" y="167640"/>
                  </a:lnTo>
                  <a:lnTo>
                    <a:pt x="545592" y="167640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59329" y="5205983"/>
              <a:ext cx="1513840" cy="504825"/>
            </a:xfrm>
            <a:custGeom>
              <a:avLst/>
              <a:gdLst/>
              <a:ahLst/>
              <a:cxnLst/>
              <a:rect l="l" t="t" r="r" b="b"/>
              <a:pathLst>
                <a:path w="1513839" h="504825">
                  <a:moveTo>
                    <a:pt x="1513331" y="504443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513331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39518" y="5184648"/>
              <a:ext cx="1554480" cy="547370"/>
            </a:xfrm>
            <a:custGeom>
              <a:avLst/>
              <a:gdLst/>
              <a:ahLst/>
              <a:cxnLst/>
              <a:rect l="l" t="t" r="r" b="b"/>
              <a:pathLst>
                <a:path w="1554479" h="547370">
                  <a:moveTo>
                    <a:pt x="1554480" y="547116"/>
                  </a:moveTo>
                  <a:lnTo>
                    <a:pt x="1554480" y="0"/>
                  </a:lnTo>
                  <a:lnTo>
                    <a:pt x="0" y="0"/>
                  </a:lnTo>
                  <a:lnTo>
                    <a:pt x="0" y="547116"/>
                  </a:lnTo>
                  <a:lnTo>
                    <a:pt x="19812" y="54711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511808" y="42672"/>
                  </a:lnTo>
                  <a:lnTo>
                    <a:pt x="1511808" y="21336"/>
                  </a:lnTo>
                  <a:lnTo>
                    <a:pt x="1533144" y="42672"/>
                  </a:lnTo>
                  <a:lnTo>
                    <a:pt x="1533144" y="547116"/>
                  </a:lnTo>
                  <a:lnTo>
                    <a:pt x="1554480" y="547116"/>
                  </a:lnTo>
                  <a:close/>
                </a:path>
                <a:path w="1554479" h="54737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1554479" h="547370">
                  <a:moveTo>
                    <a:pt x="41148" y="5044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04444"/>
                  </a:lnTo>
                  <a:lnTo>
                    <a:pt x="41148" y="504444"/>
                  </a:lnTo>
                  <a:close/>
                </a:path>
                <a:path w="1554479" h="547370">
                  <a:moveTo>
                    <a:pt x="1533144" y="504444"/>
                  </a:moveTo>
                  <a:lnTo>
                    <a:pt x="19812" y="504444"/>
                  </a:lnTo>
                  <a:lnTo>
                    <a:pt x="41148" y="525780"/>
                  </a:lnTo>
                  <a:lnTo>
                    <a:pt x="41148" y="547116"/>
                  </a:lnTo>
                  <a:lnTo>
                    <a:pt x="1511808" y="547116"/>
                  </a:lnTo>
                  <a:lnTo>
                    <a:pt x="1511808" y="525780"/>
                  </a:lnTo>
                  <a:lnTo>
                    <a:pt x="1533144" y="504444"/>
                  </a:lnTo>
                  <a:close/>
                </a:path>
                <a:path w="1554479" h="547370">
                  <a:moveTo>
                    <a:pt x="41148" y="547116"/>
                  </a:moveTo>
                  <a:lnTo>
                    <a:pt x="41148" y="525780"/>
                  </a:lnTo>
                  <a:lnTo>
                    <a:pt x="19812" y="504444"/>
                  </a:lnTo>
                  <a:lnTo>
                    <a:pt x="19812" y="547116"/>
                  </a:lnTo>
                  <a:lnTo>
                    <a:pt x="41148" y="547116"/>
                  </a:lnTo>
                  <a:close/>
                </a:path>
                <a:path w="1554479" h="547370">
                  <a:moveTo>
                    <a:pt x="1533144" y="42672"/>
                  </a:moveTo>
                  <a:lnTo>
                    <a:pt x="1511808" y="21336"/>
                  </a:lnTo>
                  <a:lnTo>
                    <a:pt x="1511808" y="42672"/>
                  </a:lnTo>
                  <a:lnTo>
                    <a:pt x="1533144" y="42672"/>
                  </a:lnTo>
                  <a:close/>
                </a:path>
                <a:path w="1554479" h="547370">
                  <a:moveTo>
                    <a:pt x="1533144" y="504444"/>
                  </a:moveTo>
                  <a:lnTo>
                    <a:pt x="1533144" y="42672"/>
                  </a:lnTo>
                  <a:lnTo>
                    <a:pt x="1511808" y="42672"/>
                  </a:lnTo>
                  <a:lnTo>
                    <a:pt x="1511808" y="504444"/>
                  </a:lnTo>
                  <a:lnTo>
                    <a:pt x="1533144" y="504444"/>
                  </a:lnTo>
                  <a:close/>
                </a:path>
                <a:path w="1554479" h="547370">
                  <a:moveTo>
                    <a:pt x="1533144" y="547116"/>
                  </a:moveTo>
                  <a:lnTo>
                    <a:pt x="1533144" y="504444"/>
                  </a:lnTo>
                  <a:lnTo>
                    <a:pt x="1511808" y="525780"/>
                  </a:lnTo>
                  <a:lnTo>
                    <a:pt x="1511808" y="547116"/>
                  </a:lnTo>
                  <a:lnTo>
                    <a:pt x="1533144" y="54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411099" y="5213093"/>
            <a:ext cx="128841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031875" algn="l"/>
              </a:tabLst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r>
              <a:rPr sz="2850" b="1" i="1" dirty="0">
                <a:latin typeface="Times New Roman"/>
                <a:cs typeface="Times New Roman"/>
              </a:rPr>
              <a:t>	</a:t>
            </a:r>
            <a:r>
              <a:rPr sz="28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242433" y="5205983"/>
            <a:ext cx="546100" cy="504825"/>
          </a:xfrm>
          <a:custGeom>
            <a:avLst/>
            <a:gdLst/>
            <a:ahLst/>
            <a:cxnLst/>
            <a:rect l="l" t="t" r="r" b="b"/>
            <a:pathLst>
              <a:path w="546100" h="504825">
                <a:moveTo>
                  <a:pt x="42672" y="336804"/>
                </a:moveTo>
                <a:lnTo>
                  <a:pt x="0" y="336804"/>
                </a:lnTo>
                <a:lnTo>
                  <a:pt x="0" y="504444"/>
                </a:lnTo>
                <a:lnTo>
                  <a:pt x="42672" y="504444"/>
                </a:lnTo>
                <a:lnTo>
                  <a:pt x="42672" y="336804"/>
                </a:lnTo>
                <a:close/>
              </a:path>
              <a:path w="546100" h="504825">
                <a:moveTo>
                  <a:pt x="42672" y="0"/>
                </a:move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lnTo>
                  <a:pt x="42672" y="0"/>
                </a:lnTo>
                <a:close/>
              </a:path>
              <a:path w="546100" h="504825">
                <a:moveTo>
                  <a:pt x="545592" y="336804"/>
                </a:moveTo>
                <a:lnTo>
                  <a:pt x="504444" y="336804"/>
                </a:lnTo>
                <a:lnTo>
                  <a:pt x="504444" y="504444"/>
                </a:lnTo>
                <a:lnTo>
                  <a:pt x="545592" y="504444"/>
                </a:lnTo>
                <a:lnTo>
                  <a:pt x="545592" y="336804"/>
                </a:lnTo>
                <a:close/>
              </a:path>
              <a:path w="546100" h="504825">
                <a:moveTo>
                  <a:pt x="545592" y="0"/>
                </a:moveTo>
                <a:lnTo>
                  <a:pt x="504444" y="0"/>
                </a:lnTo>
                <a:lnTo>
                  <a:pt x="504444" y="167640"/>
                </a:lnTo>
                <a:lnTo>
                  <a:pt x="545592" y="167640"/>
                </a:lnTo>
                <a:lnTo>
                  <a:pt x="545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77196" y="6572501"/>
            <a:ext cx="290830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dirty="0">
                <a:latin typeface="Times New Roman"/>
                <a:cs typeface="Times New Roman"/>
              </a:rPr>
              <a:t>Nová</a:t>
            </a:r>
            <a:r>
              <a:rPr sz="2850" b="1" spc="-10" dirty="0">
                <a:latin typeface="Times New Roman"/>
                <a:cs typeface="Times New Roman"/>
              </a:rPr>
              <a:t> konfigurace: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921886" y="6612635"/>
            <a:ext cx="629920" cy="629920"/>
            <a:chOff x="6921886" y="6612635"/>
            <a:chExt cx="629920" cy="629920"/>
          </a:xfrm>
        </p:grpSpPr>
        <p:sp>
          <p:nvSpPr>
            <p:cNvPr id="31" name="object 31"/>
            <p:cNvSpPr/>
            <p:nvPr/>
          </p:nvSpPr>
          <p:spPr>
            <a:xfrm>
              <a:off x="6943221" y="6633971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40" h="586740">
                  <a:moveTo>
                    <a:pt x="586739" y="294131"/>
                  </a:moveTo>
                  <a:lnTo>
                    <a:pt x="582908" y="246270"/>
                  </a:lnTo>
                  <a:lnTo>
                    <a:pt x="571816" y="200924"/>
                  </a:lnTo>
                  <a:lnTo>
                    <a:pt x="554068" y="158686"/>
                  </a:lnTo>
                  <a:lnTo>
                    <a:pt x="530266" y="120152"/>
                  </a:lnTo>
                  <a:lnTo>
                    <a:pt x="501014" y="85915"/>
                  </a:lnTo>
                  <a:lnTo>
                    <a:pt x="466917" y="56570"/>
                  </a:lnTo>
                  <a:lnTo>
                    <a:pt x="428576" y="32712"/>
                  </a:lnTo>
                  <a:lnTo>
                    <a:pt x="386596" y="14935"/>
                  </a:lnTo>
                  <a:lnTo>
                    <a:pt x="341580" y="3832"/>
                  </a:lnTo>
                  <a:lnTo>
                    <a:pt x="294131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1"/>
                  </a:lnTo>
                  <a:lnTo>
                    <a:pt x="3832" y="341580"/>
                  </a:lnTo>
                  <a:lnTo>
                    <a:pt x="14935" y="386596"/>
                  </a:lnTo>
                  <a:lnTo>
                    <a:pt x="32712" y="428576"/>
                  </a:lnTo>
                  <a:lnTo>
                    <a:pt x="56570" y="466917"/>
                  </a:lnTo>
                  <a:lnTo>
                    <a:pt x="85915" y="501014"/>
                  </a:lnTo>
                  <a:lnTo>
                    <a:pt x="120152" y="530266"/>
                  </a:lnTo>
                  <a:lnTo>
                    <a:pt x="158686" y="554068"/>
                  </a:lnTo>
                  <a:lnTo>
                    <a:pt x="200924" y="571816"/>
                  </a:lnTo>
                  <a:lnTo>
                    <a:pt x="246270" y="582908"/>
                  </a:lnTo>
                  <a:lnTo>
                    <a:pt x="294131" y="586739"/>
                  </a:lnTo>
                  <a:lnTo>
                    <a:pt x="341580" y="582908"/>
                  </a:lnTo>
                  <a:lnTo>
                    <a:pt x="386596" y="571816"/>
                  </a:lnTo>
                  <a:lnTo>
                    <a:pt x="428576" y="554068"/>
                  </a:lnTo>
                  <a:lnTo>
                    <a:pt x="466917" y="530266"/>
                  </a:lnTo>
                  <a:lnTo>
                    <a:pt x="501014" y="501014"/>
                  </a:lnTo>
                  <a:lnTo>
                    <a:pt x="530266" y="466917"/>
                  </a:lnTo>
                  <a:lnTo>
                    <a:pt x="554068" y="428576"/>
                  </a:lnTo>
                  <a:lnTo>
                    <a:pt x="571816" y="386596"/>
                  </a:lnTo>
                  <a:lnTo>
                    <a:pt x="582908" y="341580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21886" y="6612635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30708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11124" y="205740"/>
                  </a:lnTo>
                  <a:lnTo>
                    <a:pt x="583692" y="150876"/>
                  </a:lnTo>
                  <a:lnTo>
                    <a:pt x="557784" y="114300"/>
                  </a:lnTo>
                  <a:lnTo>
                    <a:pt x="515112" y="71628"/>
                  </a:lnTo>
                  <a:lnTo>
                    <a:pt x="478536" y="45720"/>
                  </a:lnTo>
                  <a:lnTo>
                    <a:pt x="437388" y="24384"/>
                  </a:lnTo>
                  <a:lnTo>
                    <a:pt x="393192" y="9144"/>
                  </a:lnTo>
                  <a:lnTo>
                    <a:pt x="345948" y="1524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1940" y="1524"/>
                  </a:lnTo>
                  <a:lnTo>
                    <a:pt x="266700" y="4572"/>
                  </a:lnTo>
                  <a:lnTo>
                    <a:pt x="251460" y="6096"/>
                  </a:lnTo>
                  <a:lnTo>
                    <a:pt x="236220" y="10668"/>
                  </a:lnTo>
                  <a:lnTo>
                    <a:pt x="220980" y="13716"/>
                  </a:lnTo>
                  <a:lnTo>
                    <a:pt x="205740" y="19812"/>
                  </a:lnTo>
                  <a:lnTo>
                    <a:pt x="192024" y="24384"/>
                  </a:lnTo>
                  <a:lnTo>
                    <a:pt x="178308" y="32004"/>
                  </a:lnTo>
                  <a:lnTo>
                    <a:pt x="164592" y="3810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45720" y="152400"/>
                  </a:lnTo>
                  <a:lnTo>
                    <a:pt x="38100" y="164592"/>
                  </a:lnTo>
                  <a:lnTo>
                    <a:pt x="30480" y="178308"/>
                  </a:lnTo>
                  <a:lnTo>
                    <a:pt x="24384" y="193548"/>
                  </a:lnTo>
                  <a:lnTo>
                    <a:pt x="18288" y="207264"/>
                  </a:lnTo>
                  <a:lnTo>
                    <a:pt x="13716" y="222504"/>
                  </a:lnTo>
                  <a:lnTo>
                    <a:pt x="9144" y="236220"/>
                  </a:lnTo>
                  <a:lnTo>
                    <a:pt x="6096" y="251460"/>
                  </a:lnTo>
                  <a:lnTo>
                    <a:pt x="3048" y="268224"/>
                  </a:lnTo>
                  <a:lnTo>
                    <a:pt x="0" y="298704"/>
                  </a:lnTo>
                  <a:lnTo>
                    <a:pt x="0" y="332232"/>
                  </a:lnTo>
                  <a:lnTo>
                    <a:pt x="1524" y="347472"/>
                  </a:lnTo>
                  <a:lnTo>
                    <a:pt x="4572" y="362712"/>
                  </a:lnTo>
                  <a:lnTo>
                    <a:pt x="6096" y="379476"/>
                  </a:lnTo>
                  <a:lnTo>
                    <a:pt x="10668" y="394716"/>
                  </a:lnTo>
                  <a:lnTo>
                    <a:pt x="13716" y="408432"/>
                  </a:lnTo>
                  <a:lnTo>
                    <a:pt x="19812" y="423672"/>
                  </a:lnTo>
                  <a:lnTo>
                    <a:pt x="24384" y="437388"/>
                  </a:lnTo>
                  <a:lnTo>
                    <a:pt x="32004" y="452628"/>
                  </a:lnTo>
                  <a:lnTo>
                    <a:pt x="38100" y="466344"/>
                  </a:lnTo>
                  <a:lnTo>
                    <a:pt x="42672" y="473659"/>
                  </a:lnTo>
                  <a:lnTo>
                    <a:pt x="42672" y="300228"/>
                  </a:lnTo>
                  <a:lnTo>
                    <a:pt x="47244" y="259080"/>
                  </a:lnTo>
                  <a:lnTo>
                    <a:pt x="68580" y="196596"/>
                  </a:lnTo>
                  <a:lnTo>
                    <a:pt x="82296" y="173736"/>
                  </a:lnTo>
                  <a:lnTo>
                    <a:pt x="88392" y="161544"/>
                  </a:lnTo>
                  <a:lnTo>
                    <a:pt x="105156" y="140208"/>
                  </a:lnTo>
                  <a:lnTo>
                    <a:pt x="141732" y="103632"/>
                  </a:lnTo>
                  <a:lnTo>
                    <a:pt x="173736" y="80772"/>
                  </a:lnTo>
                  <a:lnTo>
                    <a:pt x="185928" y="74676"/>
                  </a:lnTo>
                  <a:lnTo>
                    <a:pt x="196596" y="68580"/>
                  </a:lnTo>
                  <a:lnTo>
                    <a:pt x="208788" y="64008"/>
                  </a:lnTo>
                  <a:lnTo>
                    <a:pt x="220980" y="57912"/>
                  </a:lnTo>
                  <a:lnTo>
                    <a:pt x="234696" y="54864"/>
                  </a:lnTo>
                  <a:lnTo>
                    <a:pt x="246888" y="50292"/>
                  </a:lnTo>
                  <a:lnTo>
                    <a:pt x="260604" y="47244"/>
                  </a:lnTo>
                  <a:lnTo>
                    <a:pt x="301752" y="42672"/>
                  </a:lnTo>
                  <a:lnTo>
                    <a:pt x="329184" y="42672"/>
                  </a:lnTo>
                  <a:lnTo>
                    <a:pt x="370332" y="47244"/>
                  </a:lnTo>
                  <a:lnTo>
                    <a:pt x="384048" y="50292"/>
                  </a:lnTo>
                  <a:lnTo>
                    <a:pt x="396240" y="54864"/>
                  </a:lnTo>
                  <a:lnTo>
                    <a:pt x="409956" y="59436"/>
                  </a:lnTo>
                  <a:lnTo>
                    <a:pt x="434340" y="68580"/>
                  </a:lnTo>
                  <a:lnTo>
                    <a:pt x="445008" y="74676"/>
                  </a:lnTo>
                  <a:lnTo>
                    <a:pt x="457200" y="82296"/>
                  </a:lnTo>
                  <a:lnTo>
                    <a:pt x="467868" y="88392"/>
                  </a:lnTo>
                  <a:lnTo>
                    <a:pt x="509016" y="123444"/>
                  </a:lnTo>
                  <a:lnTo>
                    <a:pt x="548640" y="173736"/>
                  </a:lnTo>
                  <a:lnTo>
                    <a:pt x="554736" y="185928"/>
                  </a:lnTo>
                  <a:lnTo>
                    <a:pt x="560832" y="196596"/>
                  </a:lnTo>
                  <a:lnTo>
                    <a:pt x="576072" y="234696"/>
                  </a:lnTo>
                  <a:lnTo>
                    <a:pt x="585216" y="274320"/>
                  </a:lnTo>
                  <a:lnTo>
                    <a:pt x="586740" y="288036"/>
                  </a:lnTo>
                  <a:lnTo>
                    <a:pt x="586740" y="301752"/>
                  </a:lnTo>
                  <a:lnTo>
                    <a:pt x="588264" y="315468"/>
                  </a:lnTo>
                  <a:lnTo>
                    <a:pt x="588264" y="470306"/>
                  </a:lnTo>
                  <a:lnTo>
                    <a:pt x="598932" y="451104"/>
                  </a:lnTo>
                  <a:lnTo>
                    <a:pt x="615696" y="408432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20" h="629920">
                  <a:moveTo>
                    <a:pt x="588264" y="470306"/>
                  </a:moveTo>
                  <a:lnTo>
                    <a:pt x="588264" y="315468"/>
                  </a:lnTo>
                  <a:lnTo>
                    <a:pt x="586740" y="329184"/>
                  </a:lnTo>
                  <a:lnTo>
                    <a:pt x="586740" y="342900"/>
                  </a:lnTo>
                  <a:lnTo>
                    <a:pt x="585216" y="356616"/>
                  </a:lnTo>
                  <a:lnTo>
                    <a:pt x="576072" y="396240"/>
                  </a:lnTo>
                  <a:lnTo>
                    <a:pt x="560832" y="434340"/>
                  </a:lnTo>
                  <a:lnTo>
                    <a:pt x="554736" y="445008"/>
                  </a:lnTo>
                  <a:lnTo>
                    <a:pt x="548640" y="457200"/>
                  </a:lnTo>
                  <a:lnTo>
                    <a:pt x="524256" y="489204"/>
                  </a:lnTo>
                  <a:lnTo>
                    <a:pt x="487680" y="525780"/>
                  </a:lnTo>
                  <a:lnTo>
                    <a:pt x="455676" y="548640"/>
                  </a:lnTo>
                  <a:lnTo>
                    <a:pt x="420624" y="566928"/>
                  </a:lnTo>
                  <a:lnTo>
                    <a:pt x="368808" y="582168"/>
                  </a:lnTo>
                  <a:lnTo>
                    <a:pt x="356616" y="585216"/>
                  </a:lnTo>
                  <a:lnTo>
                    <a:pt x="342900" y="586740"/>
                  </a:lnTo>
                  <a:lnTo>
                    <a:pt x="329184" y="586740"/>
                  </a:lnTo>
                  <a:lnTo>
                    <a:pt x="313944" y="588264"/>
                  </a:lnTo>
                  <a:lnTo>
                    <a:pt x="300228" y="586740"/>
                  </a:lnTo>
                  <a:lnTo>
                    <a:pt x="286512" y="586740"/>
                  </a:lnTo>
                  <a:lnTo>
                    <a:pt x="272796" y="585216"/>
                  </a:lnTo>
                  <a:lnTo>
                    <a:pt x="259080" y="582168"/>
                  </a:lnTo>
                  <a:lnTo>
                    <a:pt x="246888" y="579120"/>
                  </a:lnTo>
                  <a:lnTo>
                    <a:pt x="233172" y="576072"/>
                  </a:lnTo>
                  <a:lnTo>
                    <a:pt x="184404" y="554736"/>
                  </a:lnTo>
                  <a:lnTo>
                    <a:pt x="140208" y="524256"/>
                  </a:lnTo>
                  <a:lnTo>
                    <a:pt x="103632" y="487680"/>
                  </a:lnTo>
                  <a:lnTo>
                    <a:pt x="80772" y="455676"/>
                  </a:lnTo>
                  <a:lnTo>
                    <a:pt x="64008" y="420624"/>
                  </a:lnTo>
                  <a:lnTo>
                    <a:pt x="57912" y="408432"/>
                  </a:lnTo>
                  <a:lnTo>
                    <a:pt x="54864" y="396240"/>
                  </a:lnTo>
                  <a:lnTo>
                    <a:pt x="50292" y="382524"/>
                  </a:lnTo>
                  <a:lnTo>
                    <a:pt x="47244" y="368808"/>
                  </a:lnTo>
                  <a:lnTo>
                    <a:pt x="45720" y="356616"/>
                  </a:lnTo>
                  <a:lnTo>
                    <a:pt x="42672" y="329184"/>
                  </a:lnTo>
                  <a:lnTo>
                    <a:pt x="42672" y="473659"/>
                  </a:lnTo>
                  <a:lnTo>
                    <a:pt x="73152" y="516636"/>
                  </a:lnTo>
                  <a:lnTo>
                    <a:pt x="115824" y="559308"/>
                  </a:lnTo>
                  <a:lnTo>
                    <a:pt x="152400" y="583692"/>
                  </a:lnTo>
                  <a:lnTo>
                    <a:pt x="164592" y="591312"/>
                  </a:lnTo>
                  <a:lnTo>
                    <a:pt x="178308" y="598932"/>
                  </a:lnTo>
                  <a:lnTo>
                    <a:pt x="193548" y="605028"/>
                  </a:lnTo>
                  <a:lnTo>
                    <a:pt x="207264" y="611124"/>
                  </a:lnTo>
                  <a:lnTo>
                    <a:pt x="222504" y="615696"/>
                  </a:lnTo>
                  <a:lnTo>
                    <a:pt x="236220" y="620268"/>
                  </a:lnTo>
                  <a:lnTo>
                    <a:pt x="251460" y="623316"/>
                  </a:lnTo>
                  <a:lnTo>
                    <a:pt x="268224" y="626364"/>
                  </a:lnTo>
                  <a:lnTo>
                    <a:pt x="298704" y="629412"/>
                  </a:lnTo>
                  <a:lnTo>
                    <a:pt x="332232" y="629412"/>
                  </a:lnTo>
                  <a:lnTo>
                    <a:pt x="362712" y="626364"/>
                  </a:lnTo>
                  <a:lnTo>
                    <a:pt x="379476" y="623316"/>
                  </a:lnTo>
                  <a:lnTo>
                    <a:pt x="394716" y="620268"/>
                  </a:lnTo>
                  <a:lnTo>
                    <a:pt x="408432" y="615696"/>
                  </a:lnTo>
                  <a:lnTo>
                    <a:pt x="423672" y="611124"/>
                  </a:lnTo>
                  <a:lnTo>
                    <a:pt x="437388" y="605028"/>
                  </a:lnTo>
                  <a:lnTo>
                    <a:pt x="452628" y="598932"/>
                  </a:lnTo>
                  <a:lnTo>
                    <a:pt x="466344" y="591312"/>
                  </a:lnTo>
                  <a:lnTo>
                    <a:pt x="478536" y="583692"/>
                  </a:lnTo>
                  <a:lnTo>
                    <a:pt x="492252" y="576072"/>
                  </a:lnTo>
                  <a:lnTo>
                    <a:pt x="516636" y="557784"/>
                  </a:lnTo>
                  <a:lnTo>
                    <a:pt x="559308" y="515112"/>
                  </a:lnTo>
                  <a:lnTo>
                    <a:pt x="576072" y="490728"/>
                  </a:lnTo>
                  <a:lnTo>
                    <a:pt x="583692" y="478536"/>
                  </a:lnTo>
                  <a:lnTo>
                    <a:pt x="588264" y="4703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124075" y="6665465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659502" y="5772912"/>
            <a:ext cx="2010410" cy="797560"/>
            <a:chOff x="7659502" y="5772912"/>
            <a:chExt cx="2010410" cy="797560"/>
          </a:xfrm>
        </p:grpSpPr>
        <p:sp>
          <p:nvSpPr>
            <p:cNvPr id="35" name="object 35"/>
            <p:cNvSpPr/>
            <p:nvPr/>
          </p:nvSpPr>
          <p:spPr>
            <a:xfrm>
              <a:off x="7699125" y="5794248"/>
              <a:ext cx="1931035" cy="756285"/>
            </a:xfrm>
            <a:custGeom>
              <a:avLst/>
              <a:gdLst/>
              <a:ahLst/>
              <a:cxnLst/>
              <a:rect l="l" t="t" r="r" b="b"/>
              <a:pathLst>
                <a:path w="1931034" h="756284">
                  <a:moveTo>
                    <a:pt x="1930907" y="0"/>
                  </a:moveTo>
                  <a:lnTo>
                    <a:pt x="510539" y="0"/>
                  </a:lnTo>
                  <a:lnTo>
                    <a:pt x="0" y="755903"/>
                  </a:lnTo>
                  <a:lnTo>
                    <a:pt x="1420367" y="755903"/>
                  </a:lnTo>
                  <a:lnTo>
                    <a:pt x="193090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659497" y="5772924"/>
              <a:ext cx="2010410" cy="797560"/>
            </a:xfrm>
            <a:custGeom>
              <a:avLst/>
              <a:gdLst/>
              <a:ahLst/>
              <a:cxnLst/>
              <a:rect l="l" t="t" r="r" b="b"/>
              <a:pathLst>
                <a:path w="2010409" h="797559">
                  <a:moveTo>
                    <a:pt x="728472" y="117348"/>
                  </a:moveTo>
                  <a:lnTo>
                    <a:pt x="693420" y="92964"/>
                  </a:lnTo>
                  <a:lnTo>
                    <a:pt x="347853" y="578218"/>
                  </a:lnTo>
                  <a:lnTo>
                    <a:pt x="312420" y="553212"/>
                  </a:lnTo>
                  <a:lnTo>
                    <a:pt x="291084" y="693420"/>
                  </a:lnTo>
                  <a:lnTo>
                    <a:pt x="335280" y="669696"/>
                  </a:lnTo>
                  <a:lnTo>
                    <a:pt x="416052" y="626364"/>
                  </a:lnTo>
                  <a:lnTo>
                    <a:pt x="381762" y="602157"/>
                  </a:lnTo>
                  <a:lnTo>
                    <a:pt x="728472" y="117348"/>
                  </a:lnTo>
                  <a:close/>
                </a:path>
                <a:path w="2010409" h="797559">
                  <a:moveTo>
                    <a:pt x="1735836" y="117348"/>
                  </a:moveTo>
                  <a:lnTo>
                    <a:pt x="1700784" y="92964"/>
                  </a:lnTo>
                  <a:lnTo>
                    <a:pt x="1355217" y="578218"/>
                  </a:lnTo>
                  <a:lnTo>
                    <a:pt x="1319784" y="553212"/>
                  </a:lnTo>
                  <a:lnTo>
                    <a:pt x="1298448" y="693420"/>
                  </a:lnTo>
                  <a:lnTo>
                    <a:pt x="1342644" y="669696"/>
                  </a:lnTo>
                  <a:lnTo>
                    <a:pt x="1423416" y="626364"/>
                  </a:lnTo>
                  <a:lnTo>
                    <a:pt x="1389126" y="602157"/>
                  </a:lnTo>
                  <a:lnTo>
                    <a:pt x="1735836" y="117348"/>
                  </a:lnTo>
                  <a:close/>
                </a:path>
                <a:path w="2010409" h="797559">
                  <a:moveTo>
                    <a:pt x="2010156" y="0"/>
                  </a:moveTo>
                  <a:lnTo>
                    <a:pt x="1929599" y="0"/>
                  </a:lnTo>
                  <a:lnTo>
                    <a:pt x="1929599" y="42672"/>
                  </a:lnTo>
                  <a:lnTo>
                    <a:pt x="1447876" y="755904"/>
                  </a:lnTo>
                  <a:lnTo>
                    <a:pt x="78041" y="755904"/>
                  </a:lnTo>
                  <a:lnTo>
                    <a:pt x="550164" y="58293"/>
                  </a:lnTo>
                  <a:lnTo>
                    <a:pt x="560743" y="42672"/>
                  </a:lnTo>
                  <a:lnTo>
                    <a:pt x="566928" y="42672"/>
                  </a:lnTo>
                  <a:lnTo>
                    <a:pt x="1929599" y="42672"/>
                  </a:lnTo>
                  <a:lnTo>
                    <a:pt x="1929599" y="0"/>
                  </a:lnTo>
                  <a:lnTo>
                    <a:pt x="537972" y="0"/>
                  </a:lnTo>
                  <a:lnTo>
                    <a:pt x="0" y="797052"/>
                  </a:lnTo>
                  <a:lnTo>
                    <a:pt x="39624" y="797052"/>
                  </a:lnTo>
                  <a:lnTo>
                    <a:pt x="1441704" y="797052"/>
                  </a:lnTo>
                  <a:lnTo>
                    <a:pt x="1459992" y="797052"/>
                  </a:lnTo>
                  <a:lnTo>
                    <a:pt x="1470660" y="797052"/>
                  </a:lnTo>
                  <a:lnTo>
                    <a:pt x="1970532" y="58534"/>
                  </a:lnTo>
                  <a:lnTo>
                    <a:pt x="2010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373753" y="5901941"/>
            <a:ext cx="38989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spc="-50" dirty="0">
                <a:latin typeface="Times New Roman"/>
                <a:cs typeface="Times New Roman"/>
              </a:rPr>
              <a:t>…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326258" y="6612635"/>
            <a:ext cx="1556385" cy="546100"/>
            <a:chOff x="5326258" y="6612635"/>
            <a:chExt cx="1556385" cy="546100"/>
          </a:xfrm>
        </p:grpSpPr>
        <p:sp>
          <p:nvSpPr>
            <p:cNvPr id="39" name="object 39"/>
            <p:cNvSpPr/>
            <p:nvPr/>
          </p:nvSpPr>
          <p:spPr>
            <a:xfrm>
              <a:off x="5347593" y="6633971"/>
              <a:ext cx="1513840" cy="502920"/>
            </a:xfrm>
            <a:custGeom>
              <a:avLst/>
              <a:gdLst/>
              <a:ahLst/>
              <a:cxnLst/>
              <a:rect l="l" t="t" r="r" b="b"/>
              <a:pathLst>
                <a:path w="1513840" h="502920">
                  <a:moveTo>
                    <a:pt x="1513331" y="502919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3331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326258" y="6612635"/>
              <a:ext cx="1556385" cy="546100"/>
            </a:xfrm>
            <a:custGeom>
              <a:avLst/>
              <a:gdLst/>
              <a:ahLst/>
              <a:cxnLst/>
              <a:rect l="l" t="t" r="r" b="b"/>
              <a:pathLst>
                <a:path w="1556384" h="546100">
                  <a:moveTo>
                    <a:pt x="1556004" y="545592"/>
                  </a:moveTo>
                  <a:lnTo>
                    <a:pt x="1556004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513332" y="42672"/>
                  </a:lnTo>
                  <a:lnTo>
                    <a:pt x="1513332" y="21336"/>
                  </a:lnTo>
                  <a:lnTo>
                    <a:pt x="1534668" y="42672"/>
                  </a:lnTo>
                  <a:lnTo>
                    <a:pt x="1534668" y="545592"/>
                  </a:lnTo>
                  <a:lnTo>
                    <a:pt x="1556004" y="545592"/>
                  </a:lnTo>
                  <a:close/>
                </a:path>
                <a:path w="1556384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556384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1556384" h="546100">
                  <a:moveTo>
                    <a:pt x="1534668" y="504444"/>
                  </a:moveTo>
                  <a:lnTo>
                    <a:pt x="21336" y="504444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513332" y="545592"/>
                  </a:lnTo>
                  <a:lnTo>
                    <a:pt x="1513332" y="524256"/>
                  </a:lnTo>
                  <a:lnTo>
                    <a:pt x="1534668" y="504444"/>
                  </a:lnTo>
                  <a:close/>
                </a:path>
                <a:path w="1556384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556384" h="546100">
                  <a:moveTo>
                    <a:pt x="1534668" y="42672"/>
                  </a:moveTo>
                  <a:lnTo>
                    <a:pt x="1513332" y="21336"/>
                  </a:lnTo>
                  <a:lnTo>
                    <a:pt x="1513332" y="42672"/>
                  </a:lnTo>
                  <a:lnTo>
                    <a:pt x="1534668" y="42672"/>
                  </a:lnTo>
                  <a:close/>
                </a:path>
                <a:path w="1556384" h="546100">
                  <a:moveTo>
                    <a:pt x="1534668" y="504444"/>
                  </a:moveTo>
                  <a:lnTo>
                    <a:pt x="1534668" y="42672"/>
                  </a:lnTo>
                  <a:lnTo>
                    <a:pt x="1513332" y="42672"/>
                  </a:lnTo>
                  <a:lnTo>
                    <a:pt x="1513332" y="504444"/>
                  </a:lnTo>
                  <a:lnTo>
                    <a:pt x="1534668" y="504444"/>
                  </a:lnTo>
                  <a:close/>
                </a:path>
                <a:path w="1556384" h="546100">
                  <a:moveTo>
                    <a:pt x="1534668" y="545592"/>
                  </a:moveTo>
                  <a:lnTo>
                    <a:pt x="1534668" y="504444"/>
                  </a:lnTo>
                  <a:lnTo>
                    <a:pt x="1513332" y="524256"/>
                  </a:lnTo>
                  <a:lnTo>
                    <a:pt x="1513332" y="545592"/>
                  </a:lnTo>
                  <a:lnTo>
                    <a:pt x="1534668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968883" y="6639557"/>
            <a:ext cx="26860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777874" y="5772912"/>
            <a:ext cx="2468880" cy="797560"/>
            <a:chOff x="3777874" y="5772912"/>
            <a:chExt cx="2468880" cy="797560"/>
          </a:xfrm>
        </p:grpSpPr>
        <p:sp>
          <p:nvSpPr>
            <p:cNvPr id="43" name="object 43"/>
            <p:cNvSpPr/>
            <p:nvPr/>
          </p:nvSpPr>
          <p:spPr>
            <a:xfrm>
              <a:off x="3835785" y="5794248"/>
              <a:ext cx="2352040" cy="756285"/>
            </a:xfrm>
            <a:custGeom>
              <a:avLst/>
              <a:gdLst/>
              <a:ahLst/>
              <a:cxnLst/>
              <a:rect l="l" t="t" r="r" b="b"/>
              <a:pathLst>
                <a:path w="2352040" h="756284">
                  <a:moveTo>
                    <a:pt x="2351531" y="0"/>
                  </a:moveTo>
                  <a:lnTo>
                    <a:pt x="929639" y="0"/>
                  </a:lnTo>
                  <a:lnTo>
                    <a:pt x="0" y="755903"/>
                  </a:lnTo>
                  <a:lnTo>
                    <a:pt x="1421891" y="755903"/>
                  </a:lnTo>
                  <a:lnTo>
                    <a:pt x="2351531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777869" y="5772924"/>
              <a:ext cx="2468880" cy="797560"/>
            </a:xfrm>
            <a:custGeom>
              <a:avLst/>
              <a:gdLst/>
              <a:ahLst/>
              <a:cxnLst/>
              <a:rect l="l" t="t" r="r" b="b"/>
              <a:pathLst>
                <a:path w="2468879" h="797559">
                  <a:moveTo>
                    <a:pt x="1162812" y="121920"/>
                  </a:moveTo>
                  <a:lnTo>
                    <a:pt x="1136904" y="88392"/>
                  </a:lnTo>
                  <a:lnTo>
                    <a:pt x="481101" y="598449"/>
                  </a:lnTo>
                  <a:lnTo>
                    <a:pt x="455676" y="565404"/>
                  </a:lnTo>
                  <a:lnTo>
                    <a:pt x="394716" y="693420"/>
                  </a:lnTo>
                  <a:lnTo>
                    <a:pt x="464820" y="678611"/>
                  </a:lnTo>
                  <a:lnTo>
                    <a:pt x="531876" y="664464"/>
                  </a:lnTo>
                  <a:lnTo>
                    <a:pt x="506933" y="632040"/>
                  </a:lnTo>
                  <a:lnTo>
                    <a:pt x="1162812" y="121920"/>
                  </a:lnTo>
                  <a:close/>
                </a:path>
                <a:path w="2468879" h="797559">
                  <a:moveTo>
                    <a:pt x="2086356" y="121920"/>
                  </a:moveTo>
                  <a:lnTo>
                    <a:pt x="2060448" y="88392"/>
                  </a:lnTo>
                  <a:lnTo>
                    <a:pt x="1404645" y="598449"/>
                  </a:lnTo>
                  <a:lnTo>
                    <a:pt x="1379220" y="565404"/>
                  </a:lnTo>
                  <a:lnTo>
                    <a:pt x="1318260" y="693420"/>
                  </a:lnTo>
                  <a:lnTo>
                    <a:pt x="1388364" y="678611"/>
                  </a:lnTo>
                  <a:lnTo>
                    <a:pt x="1455420" y="664464"/>
                  </a:lnTo>
                  <a:lnTo>
                    <a:pt x="1430477" y="632040"/>
                  </a:lnTo>
                  <a:lnTo>
                    <a:pt x="2086356" y="121920"/>
                  </a:lnTo>
                  <a:close/>
                </a:path>
                <a:path w="2468879" h="797559">
                  <a:moveTo>
                    <a:pt x="2468880" y="0"/>
                  </a:moveTo>
                  <a:lnTo>
                    <a:pt x="2348941" y="0"/>
                  </a:lnTo>
                  <a:lnTo>
                    <a:pt x="2348941" y="42672"/>
                  </a:lnTo>
                  <a:lnTo>
                    <a:pt x="1473225" y="755904"/>
                  </a:lnTo>
                  <a:lnTo>
                    <a:pt x="116700" y="755904"/>
                  </a:lnTo>
                  <a:lnTo>
                    <a:pt x="987552" y="49225"/>
                  </a:lnTo>
                  <a:lnTo>
                    <a:pt x="995629" y="42672"/>
                  </a:lnTo>
                  <a:lnTo>
                    <a:pt x="1001268" y="42672"/>
                  </a:lnTo>
                  <a:lnTo>
                    <a:pt x="2348941" y="42672"/>
                  </a:lnTo>
                  <a:lnTo>
                    <a:pt x="2348941" y="0"/>
                  </a:lnTo>
                  <a:lnTo>
                    <a:pt x="979932" y="0"/>
                  </a:lnTo>
                  <a:lnTo>
                    <a:pt x="0" y="797052"/>
                  </a:lnTo>
                  <a:lnTo>
                    <a:pt x="57912" y="797052"/>
                  </a:lnTo>
                  <a:lnTo>
                    <a:pt x="1467612" y="797052"/>
                  </a:lnTo>
                  <a:lnTo>
                    <a:pt x="1479804" y="797052"/>
                  </a:lnTo>
                  <a:lnTo>
                    <a:pt x="1487424" y="797052"/>
                  </a:lnTo>
                  <a:lnTo>
                    <a:pt x="2409444" y="48260"/>
                  </a:lnTo>
                  <a:lnTo>
                    <a:pt x="24688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763399" y="5901941"/>
            <a:ext cx="38989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spc="-50" dirty="0">
                <a:latin typeface="Times New Roman"/>
                <a:cs typeface="Times New Roman"/>
              </a:rPr>
              <a:t>…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326591" y="5772912"/>
            <a:ext cx="3822065" cy="1385570"/>
            <a:chOff x="5326591" y="5772912"/>
            <a:chExt cx="3822065" cy="1385570"/>
          </a:xfrm>
        </p:grpSpPr>
        <p:sp>
          <p:nvSpPr>
            <p:cNvPr id="47" name="object 47"/>
            <p:cNvSpPr/>
            <p:nvPr/>
          </p:nvSpPr>
          <p:spPr>
            <a:xfrm>
              <a:off x="5830697" y="6633972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41148" y="335280"/>
                  </a:moveTo>
                  <a:lnTo>
                    <a:pt x="0" y="335280"/>
                  </a:lnTo>
                  <a:lnTo>
                    <a:pt x="0" y="502920"/>
                  </a:lnTo>
                  <a:lnTo>
                    <a:pt x="41148" y="502920"/>
                  </a:lnTo>
                  <a:lnTo>
                    <a:pt x="41148" y="335280"/>
                  </a:lnTo>
                  <a:close/>
                </a:path>
                <a:path w="546100" h="502920">
                  <a:moveTo>
                    <a:pt x="41148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41148" y="167640"/>
                  </a:lnTo>
                  <a:lnTo>
                    <a:pt x="41148" y="0"/>
                  </a:lnTo>
                  <a:close/>
                </a:path>
                <a:path w="546100" h="502920">
                  <a:moveTo>
                    <a:pt x="545592" y="335280"/>
                  </a:moveTo>
                  <a:lnTo>
                    <a:pt x="502920" y="335280"/>
                  </a:lnTo>
                  <a:lnTo>
                    <a:pt x="502920" y="502920"/>
                  </a:lnTo>
                  <a:lnTo>
                    <a:pt x="545592" y="502920"/>
                  </a:lnTo>
                  <a:lnTo>
                    <a:pt x="545592" y="335280"/>
                  </a:lnTo>
                  <a:close/>
                </a:path>
                <a:path w="546100" h="502920">
                  <a:moveTo>
                    <a:pt x="545592" y="0"/>
                  </a:moveTo>
                  <a:lnTo>
                    <a:pt x="502920" y="0"/>
                  </a:lnTo>
                  <a:lnTo>
                    <a:pt x="502920" y="167640"/>
                  </a:lnTo>
                  <a:lnTo>
                    <a:pt x="545592" y="167640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47593" y="5794248"/>
              <a:ext cx="2771140" cy="756285"/>
            </a:xfrm>
            <a:custGeom>
              <a:avLst/>
              <a:gdLst/>
              <a:ahLst/>
              <a:cxnLst/>
              <a:rect l="l" t="t" r="r" b="b"/>
              <a:pathLst>
                <a:path w="2771140" h="756284">
                  <a:moveTo>
                    <a:pt x="2770631" y="0"/>
                  </a:moveTo>
                  <a:lnTo>
                    <a:pt x="923543" y="0"/>
                  </a:lnTo>
                  <a:lnTo>
                    <a:pt x="0" y="755903"/>
                  </a:lnTo>
                  <a:lnTo>
                    <a:pt x="2267711" y="755903"/>
                  </a:lnTo>
                  <a:lnTo>
                    <a:pt x="2770631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26591" y="5772912"/>
              <a:ext cx="2814955" cy="797560"/>
            </a:xfrm>
            <a:custGeom>
              <a:avLst/>
              <a:gdLst/>
              <a:ahLst/>
              <a:cxnLst/>
              <a:rect l="l" t="t" r="r" b="b"/>
              <a:pathLst>
                <a:path w="2814954" h="797559">
                  <a:moveTo>
                    <a:pt x="2814494" y="18288"/>
                  </a:moveTo>
                  <a:lnTo>
                    <a:pt x="2809922" y="10668"/>
                  </a:lnTo>
                  <a:lnTo>
                    <a:pt x="2806874" y="4572"/>
                  </a:lnTo>
                  <a:lnTo>
                    <a:pt x="2799254" y="0"/>
                  </a:lnTo>
                  <a:lnTo>
                    <a:pt x="939974" y="0"/>
                  </a:lnTo>
                  <a:lnTo>
                    <a:pt x="935402" y="1524"/>
                  </a:lnTo>
                  <a:lnTo>
                    <a:pt x="7286" y="760476"/>
                  </a:lnTo>
                  <a:lnTo>
                    <a:pt x="0" y="777406"/>
                  </a:lnTo>
                  <a:lnTo>
                    <a:pt x="1190" y="783336"/>
                  </a:lnTo>
                  <a:lnTo>
                    <a:pt x="4238" y="792480"/>
                  </a:lnTo>
                  <a:lnTo>
                    <a:pt x="11858" y="797052"/>
                  </a:lnTo>
                  <a:lnTo>
                    <a:pt x="21002" y="797052"/>
                  </a:lnTo>
                  <a:lnTo>
                    <a:pt x="21002" y="755904"/>
                  </a:lnTo>
                  <a:lnTo>
                    <a:pt x="79496" y="755904"/>
                  </a:lnTo>
                  <a:lnTo>
                    <a:pt x="944546" y="49303"/>
                  </a:lnTo>
                  <a:lnTo>
                    <a:pt x="944546" y="42672"/>
                  </a:lnTo>
                  <a:lnTo>
                    <a:pt x="958262" y="38100"/>
                  </a:lnTo>
                  <a:lnTo>
                    <a:pt x="958262" y="42672"/>
                  </a:lnTo>
                  <a:lnTo>
                    <a:pt x="2752496" y="42672"/>
                  </a:lnTo>
                  <a:lnTo>
                    <a:pt x="2774870" y="9144"/>
                  </a:lnTo>
                  <a:lnTo>
                    <a:pt x="2791634" y="42672"/>
                  </a:lnTo>
                  <a:lnTo>
                    <a:pt x="2791634" y="59408"/>
                  </a:lnTo>
                  <a:lnTo>
                    <a:pt x="2809922" y="32004"/>
                  </a:lnTo>
                  <a:lnTo>
                    <a:pt x="2812970" y="25908"/>
                  </a:lnTo>
                  <a:lnTo>
                    <a:pt x="2814494" y="18288"/>
                  </a:lnTo>
                  <a:close/>
                </a:path>
                <a:path w="2814954" h="797559">
                  <a:moveTo>
                    <a:pt x="79496" y="755904"/>
                  </a:moveTo>
                  <a:lnTo>
                    <a:pt x="21002" y="755904"/>
                  </a:lnTo>
                  <a:lnTo>
                    <a:pt x="34718" y="792480"/>
                  </a:lnTo>
                  <a:lnTo>
                    <a:pt x="79496" y="755904"/>
                  </a:lnTo>
                  <a:close/>
                </a:path>
                <a:path w="2814954" h="797559">
                  <a:moveTo>
                    <a:pt x="2276528" y="755904"/>
                  </a:moveTo>
                  <a:lnTo>
                    <a:pt x="79496" y="755904"/>
                  </a:lnTo>
                  <a:lnTo>
                    <a:pt x="34718" y="792480"/>
                  </a:lnTo>
                  <a:lnTo>
                    <a:pt x="21002" y="755904"/>
                  </a:lnTo>
                  <a:lnTo>
                    <a:pt x="21002" y="797052"/>
                  </a:lnTo>
                  <a:lnTo>
                    <a:pt x="2270426" y="797052"/>
                  </a:lnTo>
                  <a:lnTo>
                    <a:pt x="2270426" y="765048"/>
                  </a:lnTo>
                  <a:lnTo>
                    <a:pt x="2276528" y="755904"/>
                  </a:lnTo>
                  <a:close/>
                </a:path>
                <a:path w="2814954" h="797559">
                  <a:moveTo>
                    <a:pt x="958262" y="38100"/>
                  </a:moveTo>
                  <a:lnTo>
                    <a:pt x="944546" y="42672"/>
                  </a:lnTo>
                  <a:lnTo>
                    <a:pt x="952665" y="42672"/>
                  </a:lnTo>
                  <a:lnTo>
                    <a:pt x="958262" y="38100"/>
                  </a:lnTo>
                  <a:close/>
                </a:path>
                <a:path w="2814954" h="797559">
                  <a:moveTo>
                    <a:pt x="952665" y="42672"/>
                  </a:moveTo>
                  <a:lnTo>
                    <a:pt x="944546" y="42672"/>
                  </a:lnTo>
                  <a:lnTo>
                    <a:pt x="944546" y="49303"/>
                  </a:lnTo>
                  <a:lnTo>
                    <a:pt x="952665" y="42672"/>
                  </a:lnTo>
                  <a:close/>
                </a:path>
                <a:path w="2814954" h="797559">
                  <a:moveTo>
                    <a:pt x="958262" y="42672"/>
                  </a:moveTo>
                  <a:lnTo>
                    <a:pt x="958262" y="38100"/>
                  </a:lnTo>
                  <a:lnTo>
                    <a:pt x="952665" y="42672"/>
                  </a:lnTo>
                  <a:lnTo>
                    <a:pt x="958262" y="42672"/>
                  </a:lnTo>
                  <a:close/>
                </a:path>
                <a:path w="2814954" h="797559">
                  <a:moveTo>
                    <a:pt x="2288714" y="755904"/>
                  </a:moveTo>
                  <a:lnTo>
                    <a:pt x="2276528" y="755904"/>
                  </a:lnTo>
                  <a:lnTo>
                    <a:pt x="2270426" y="765048"/>
                  </a:lnTo>
                  <a:lnTo>
                    <a:pt x="2288714" y="755904"/>
                  </a:lnTo>
                  <a:close/>
                </a:path>
                <a:path w="2814954" h="797559">
                  <a:moveTo>
                    <a:pt x="2288714" y="797052"/>
                  </a:moveTo>
                  <a:lnTo>
                    <a:pt x="2288714" y="755904"/>
                  </a:lnTo>
                  <a:lnTo>
                    <a:pt x="2270426" y="765048"/>
                  </a:lnTo>
                  <a:lnTo>
                    <a:pt x="2270426" y="797052"/>
                  </a:lnTo>
                  <a:lnTo>
                    <a:pt x="2288714" y="797052"/>
                  </a:lnTo>
                  <a:close/>
                </a:path>
                <a:path w="2814954" h="797559">
                  <a:moveTo>
                    <a:pt x="2791634" y="59408"/>
                  </a:moveTo>
                  <a:lnTo>
                    <a:pt x="2791634" y="42672"/>
                  </a:lnTo>
                  <a:lnTo>
                    <a:pt x="2752496" y="42672"/>
                  </a:lnTo>
                  <a:lnTo>
                    <a:pt x="2276528" y="755904"/>
                  </a:lnTo>
                  <a:lnTo>
                    <a:pt x="2288714" y="755904"/>
                  </a:lnTo>
                  <a:lnTo>
                    <a:pt x="2288714" y="797052"/>
                  </a:lnTo>
                  <a:lnTo>
                    <a:pt x="2294810" y="797052"/>
                  </a:lnTo>
                  <a:lnTo>
                    <a:pt x="2300906" y="794004"/>
                  </a:lnTo>
                  <a:lnTo>
                    <a:pt x="2305478" y="787908"/>
                  </a:lnTo>
                  <a:lnTo>
                    <a:pt x="2791634" y="59408"/>
                  </a:lnTo>
                  <a:close/>
                </a:path>
                <a:path w="2814954" h="797559">
                  <a:moveTo>
                    <a:pt x="2791634" y="42672"/>
                  </a:moveTo>
                  <a:lnTo>
                    <a:pt x="2774870" y="9144"/>
                  </a:lnTo>
                  <a:lnTo>
                    <a:pt x="2752496" y="42672"/>
                  </a:lnTo>
                  <a:lnTo>
                    <a:pt x="2791634" y="42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71137" y="5878068"/>
              <a:ext cx="1175385" cy="588645"/>
            </a:xfrm>
            <a:custGeom>
              <a:avLst/>
              <a:gdLst/>
              <a:ahLst/>
              <a:cxnLst/>
              <a:rect l="l" t="t" r="r" b="b"/>
              <a:pathLst>
                <a:path w="1175384" h="588645">
                  <a:moveTo>
                    <a:pt x="1175003" y="326135"/>
                  </a:moveTo>
                  <a:lnTo>
                    <a:pt x="819911" y="326135"/>
                  </a:lnTo>
                  <a:lnTo>
                    <a:pt x="819911" y="0"/>
                  </a:lnTo>
                  <a:lnTo>
                    <a:pt x="355091" y="0"/>
                  </a:lnTo>
                  <a:lnTo>
                    <a:pt x="355091" y="326135"/>
                  </a:lnTo>
                  <a:lnTo>
                    <a:pt x="0" y="326135"/>
                  </a:lnTo>
                  <a:lnTo>
                    <a:pt x="588263" y="588263"/>
                  </a:lnTo>
                  <a:lnTo>
                    <a:pt x="1175003" y="3261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72078" y="5856732"/>
              <a:ext cx="1373505" cy="632460"/>
            </a:xfrm>
            <a:custGeom>
              <a:avLst/>
              <a:gdLst/>
              <a:ahLst/>
              <a:cxnLst/>
              <a:rect l="l" t="t" r="r" b="b"/>
              <a:pathLst>
                <a:path w="1373504" h="632460">
                  <a:moveTo>
                    <a:pt x="454152" y="326136"/>
                  </a:moveTo>
                  <a:lnTo>
                    <a:pt x="0" y="326136"/>
                  </a:lnTo>
                  <a:lnTo>
                    <a:pt x="99060" y="370284"/>
                  </a:lnTo>
                  <a:lnTo>
                    <a:pt x="99060" y="368808"/>
                  </a:lnTo>
                  <a:lnTo>
                    <a:pt x="108204" y="329184"/>
                  </a:lnTo>
                  <a:lnTo>
                    <a:pt x="197415" y="368808"/>
                  </a:lnTo>
                  <a:lnTo>
                    <a:pt x="432816" y="368808"/>
                  </a:lnTo>
                  <a:lnTo>
                    <a:pt x="432816" y="347472"/>
                  </a:lnTo>
                  <a:lnTo>
                    <a:pt x="454152" y="326136"/>
                  </a:lnTo>
                  <a:close/>
                </a:path>
                <a:path w="1373504" h="632460">
                  <a:moveTo>
                    <a:pt x="197415" y="368808"/>
                  </a:moveTo>
                  <a:lnTo>
                    <a:pt x="108204" y="329184"/>
                  </a:lnTo>
                  <a:lnTo>
                    <a:pt x="99060" y="368808"/>
                  </a:lnTo>
                  <a:lnTo>
                    <a:pt x="197415" y="368808"/>
                  </a:lnTo>
                  <a:close/>
                </a:path>
                <a:path w="1373504" h="632460">
                  <a:moveTo>
                    <a:pt x="686572" y="586069"/>
                  </a:moveTo>
                  <a:lnTo>
                    <a:pt x="197415" y="368808"/>
                  </a:lnTo>
                  <a:lnTo>
                    <a:pt x="99060" y="368808"/>
                  </a:lnTo>
                  <a:lnTo>
                    <a:pt x="99060" y="370284"/>
                  </a:lnTo>
                  <a:lnTo>
                    <a:pt x="678180" y="628384"/>
                  </a:lnTo>
                  <a:lnTo>
                    <a:pt x="678180" y="589788"/>
                  </a:lnTo>
                  <a:lnTo>
                    <a:pt x="686572" y="586069"/>
                  </a:lnTo>
                  <a:close/>
                </a:path>
                <a:path w="1373504" h="632460">
                  <a:moveTo>
                    <a:pt x="940308" y="326136"/>
                  </a:moveTo>
                  <a:lnTo>
                    <a:pt x="940308" y="0"/>
                  </a:lnTo>
                  <a:lnTo>
                    <a:pt x="432816" y="0"/>
                  </a:lnTo>
                  <a:lnTo>
                    <a:pt x="432816" y="326136"/>
                  </a:lnTo>
                  <a:lnTo>
                    <a:pt x="454152" y="326136"/>
                  </a:lnTo>
                  <a:lnTo>
                    <a:pt x="454152" y="42672"/>
                  </a:lnTo>
                  <a:lnTo>
                    <a:pt x="475488" y="21336"/>
                  </a:lnTo>
                  <a:lnTo>
                    <a:pt x="475488" y="42672"/>
                  </a:lnTo>
                  <a:lnTo>
                    <a:pt x="899160" y="42672"/>
                  </a:lnTo>
                  <a:lnTo>
                    <a:pt x="899160" y="21336"/>
                  </a:lnTo>
                  <a:lnTo>
                    <a:pt x="918972" y="42672"/>
                  </a:lnTo>
                  <a:lnTo>
                    <a:pt x="918972" y="326136"/>
                  </a:lnTo>
                  <a:lnTo>
                    <a:pt x="940308" y="326136"/>
                  </a:lnTo>
                  <a:close/>
                </a:path>
                <a:path w="1373504" h="632460">
                  <a:moveTo>
                    <a:pt x="475488" y="368808"/>
                  </a:moveTo>
                  <a:lnTo>
                    <a:pt x="475488" y="42672"/>
                  </a:lnTo>
                  <a:lnTo>
                    <a:pt x="454152" y="42672"/>
                  </a:lnTo>
                  <a:lnTo>
                    <a:pt x="454152" y="326136"/>
                  </a:lnTo>
                  <a:lnTo>
                    <a:pt x="432816" y="347472"/>
                  </a:lnTo>
                  <a:lnTo>
                    <a:pt x="432816" y="368808"/>
                  </a:lnTo>
                  <a:lnTo>
                    <a:pt x="475488" y="368808"/>
                  </a:lnTo>
                  <a:close/>
                </a:path>
                <a:path w="1373504" h="632460">
                  <a:moveTo>
                    <a:pt x="475488" y="42672"/>
                  </a:moveTo>
                  <a:lnTo>
                    <a:pt x="475488" y="21336"/>
                  </a:lnTo>
                  <a:lnTo>
                    <a:pt x="454152" y="42672"/>
                  </a:lnTo>
                  <a:lnTo>
                    <a:pt x="475488" y="42672"/>
                  </a:lnTo>
                  <a:close/>
                </a:path>
                <a:path w="1373504" h="632460">
                  <a:moveTo>
                    <a:pt x="694944" y="589788"/>
                  </a:moveTo>
                  <a:lnTo>
                    <a:pt x="686572" y="586069"/>
                  </a:lnTo>
                  <a:lnTo>
                    <a:pt x="678180" y="589788"/>
                  </a:lnTo>
                  <a:lnTo>
                    <a:pt x="694944" y="589788"/>
                  </a:lnTo>
                  <a:close/>
                </a:path>
                <a:path w="1373504" h="632460">
                  <a:moveTo>
                    <a:pt x="694944" y="629056"/>
                  </a:moveTo>
                  <a:lnTo>
                    <a:pt x="694944" y="589788"/>
                  </a:lnTo>
                  <a:lnTo>
                    <a:pt x="678180" y="589788"/>
                  </a:lnTo>
                  <a:lnTo>
                    <a:pt x="678180" y="628384"/>
                  </a:lnTo>
                  <a:lnTo>
                    <a:pt x="687324" y="632460"/>
                  </a:lnTo>
                  <a:lnTo>
                    <a:pt x="694944" y="629056"/>
                  </a:lnTo>
                  <a:close/>
                </a:path>
                <a:path w="1373504" h="632460">
                  <a:moveTo>
                    <a:pt x="1274064" y="370382"/>
                  </a:moveTo>
                  <a:lnTo>
                    <a:pt x="1274064" y="368808"/>
                  </a:lnTo>
                  <a:lnTo>
                    <a:pt x="1177000" y="368808"/>
                  </a:lnTo>
                  <a:lnTo>
                    <a:pt x="686572" y="586069"/>
                  </a:lnTo>
                  <a:lnTo>
                    <a:pt x="694944" y="589788"/>
                  </a:lnTo>
                  <a:lnTo>
                    <a:pt x="694944" y="629056"/>
                  </a:lnTo>
                  <a:lnTo>
                    <a:pt x="1274064" y="370382"/>
                  </a:lnTo>
                  <a:close/>
                </a:path>
                <a:path w="1373504" h="632460">
                  <a:moveTo>
                    <a:pt x="918972" y="42672"/>
                  </a:moveTo>
                  <a:lnTo>
                    <a:pt x="899160" y="21336"/>
                  </a:lnTo>
                  <a:lnTo>
                    <a:pt x="899160" y="42672"/>
                  </a:lnTo>
                  <a:lnTo>
                    <a:pt x="918972" y="42672"/>
                  </a:lnTo>
                  <a:close/>
                </a:path>
                <a:path w="1373504" h="632460">
                  <a:moveTo>
                    <a:pt x="940308" y="368808"/>
                  </a:moveTo>
                  <a:lnTo>
                    <a:pt x="940308" y="347472"/>
                  </a:lnTo>
                  <a:lnTo>
                    <a:pt x="918972" y="326136"/>
                  </a:lnTo>
                  <a:lnTo>
                    <a:pt x="918972" y="42672"/>
                  </a:lnTo>
                  <a:lnTo>
                    <a:pt x="899160" y="42672"/>
                  </a:lnTo>
                  <a:lnTo>
                    <a:pt x="899160" y="368808"/>
                  </a:lnTo>
                  <a:lnTo>
                    <a:pt x="940308" y="368808"/>
                  </a:lnTo>
                  <a:close/>
                </a:path>
                <a:path w="1373504" h="632460">
                  <a:moveTo>
                    <a:pt x="1373124" y="326136"/>
                  </a:moveTo>
                  <a:lnTo>
                    <a:pt x="918972" y="326136"/>
                  </a:lnTo>
                  <a:lnTo>
                    <a:pt x="940308" y="347472"/>
                  </a:lnTo>
                  <a:lnTo>
                    <a:pt x="940308" y="368808"/>
                  </a:lnTo>
                  <a:lnTo>
                    <a:pt x="1177000" y="368808"/>
                  </a:lnTo>
                  <a:lnTo>
                    <a:pt x="1266444" y="329184"/>
                  </a:lnTo>
                  <a:lnTo>
                    <a:pt x="1274064" y="368808"/>
                  </a:lnTo>
                  <a:lnTo>
                    <a:pt x="1274064" y="370382"/>
                  </a:lnTo>
                  <a:lnTo>
                    <a:pt x="1373124" y="326136"/>
                  </a:lnTo>
                  <a:close/>
                </a:path>
                <a:path w="1373504" h="632460">
                  <a:moveTo>
                    <a:pt x="1274064" y="368808"/>
                  </a:moveTo>
                  <a:lnTo>
                    <a:pt x="1266444" y="329184"/>
                  </a:lnTo>
                  <a:lnTo>
                    <a:pt x="1177000" y="368808"/>
                  </a:lnTo>
                  <a:lnTo>
                    <a:pt x="1274064" y="36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615305" y="6633972"/>
              <a:ext cx="1511935" cy="502920"/>
            </a:xfrm>
            <a:custGeom>
              <a:avLst/>
              <a:gdLst/>
              <a:ahLst/>
              <a:cxnLst/>
              <a:rect l="l" t="t" r="r" b="b"/>
              <a:pathLst>
                <a:path w="1511934" h="502920">
                  <a:moveTo>
                    <a:pt x="1511807" y="502919"/>
                  </a:moveTo>
                  <a:lnTo>
                    <a:pt x="151180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1807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593970" y="6612636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79" h="546100">
                  <a:moveTo>
                    <a:pt x="1554480" y="545592"/>
                  </a:moveTo>
                  <a:lnTo>
                    <a:pt x="155448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513332" y="42672"/>
                  </a:lnTo>
                  <a:lnTo>
                    <a:pt x="1513332" y="21336"/>
                  </a:lnTo>
                  <a:lnTo>
                    <a:pt x="1533144" y="42672"/>
                  </a:lnTo>
                  <a:lnTo>
                    <a:pt x="1533144" y="545592"/>
                  </a:lnTo>
                  <a:lnTo>
                    <a:pt x="1554480" y="545592"/>
                  </a:lnTo>
                  <a:close/>
                </a:path>
                <a:path w="1554479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1554479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1554479" h="546100">
                  <a:moveTo>
                    <a:pt x="1533144" y="504444"/>
                  </a:moveTo>
                  <a:lnTo>
                    <a:pt x="21336" y="504444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513332" y="545592"/>
                  </a:lnTo>
                  <a:lnTo>
                    <a:pt x="1513332" y="524256"/>
                  </a:lnTo>
                  <a:lnTo>
                    <a:pt x="1533144" y="504444"/>
                  </a:lnTo>
                  <a:close/>
                </a:path>
                <a:path w="1554479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1554479" h="546100">
                  <a:moveTo>
                    <a:pt x="1533144" y="42672"/>
                  </a:moveTo>
                  <a:lnTo>
                    <a:pt x="1513332" y="21336"/>
                  </a:lnTo>
                  <a:lnTo>
                    <a:pt x="1513332" y="42672"/>
                  </a:lnTo>
                  <a:lnTo>
                    <a:pt x="1533144" y="42672"/>
                  </a:lnTo>
                  <a:close/>
                </a:path>
                <a:path w="1554479" h="546100">
                  <a:moveTo>
                    <a:pt x="1533144" y="504444"/>
                  </a:moveTo>
                  <a:lnTo>
                    <a:pt x="1533144" y="42672"/>
                  </a:lnTo>
                  <a:lnTo>
                    <a:pt x="1513332" y="42672"/>
                  </a:lnTo>
                  <a:lnTo>
                    <a:pt x="1513332" y="504444"/>
                  </a:lnTo>
                  <a:lnTo>
                    <a:pt x="1533144" y="504444"/>
                  </a:lnTo>
                  <a:close/>
                </a:path>
                <a:path w="1554479" h="546100">
                  <a:moveTo>
                    <a:pt x="1533144" y="545592"/>
                  </a:moveTo>
                  <a:lnTo>
                    <a:pt x="1533144" y="504444"/>
                  </a:lnTo>
                  <a:lnTo>
                    <a:pt x="1513332" y="524256"/>
                  </a:lnTo>
                  <a:lnTo>
                    <a:pt x="1513332" y="545592"/>
                  </a:lnTo>
                  <a:lnTo>
                    <a:pt x="153314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8277742" y="6639557"/>
            <a:ext cx="1873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3815974" y="6612635"/>
            <a:ext cx="4826635" cy="546100"/>
            <a:chOff x="3815974" y="6612635"/>
            <a:chExt cx="4826635" cy="546100"/>
          </a:xfrm>
        </p:grpSpPr>
        <p:sp>
          <p:nvSpPr>
            <p:cNvPr id="56" name="object 56"/>
            <p:cNvSpPr/>
            <p:nvPr/>
          </p:nvSpPr>
          <p:spPr>
            <a:xfrm>
              <a:off x="8096885" y="6633971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42672" y="335280"/>
                  </a:moveTo>
                  <a:lnTo>
                    <a:pt x="0" y="335280"/>
                  </a:lnTo>
                  <a:lnTo>
                    <a:pt x="0" y="502920"/>
                  </a:lnTo>
                  <a:lnTo>
                    <a:pt x="42672" y="502920"/>
                  </a:lnTo>
                  <a:lnTo>
                    <a:pt x="42672" y="335280"/>
                  </a:lnTo>
                  <a:close/>
                </a:path>
                <a:path w="546100" h="502920">
                  <a:moveTo>
                    <a:pt x="42672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42672" y="167640"/>
                  </a:lnTo>
                  <a:lnTo>
                    <a:pt x="42672" y="0"/>
                  </a:lnTo>
                  <a:close/>
                </a:path>
                <a:path w="546100" h="502920">
                  <a:moveTo>
                    <a:pt x="545592" y="335280"/>
                  </a:moveTo>
                  <a:lnTo>
                    <a:pt x="504444" y="335280"/>
                  </a:lnTo>
                  <a:lnTo>
                    <a:pt x="504444" y="502920"/>
                  </a:lnTo>
                  <a:lnTo>
                    <a:pt x="545592" y="502920"/>
                  </a:lnTo>
                  <a:lnTo>
                    <a:pt x="545592" y="335280"/>
                  </a:lnTo>
                  <a:close/>
                </a:path>
                <a:path w="546100" h="502920">
                  <a:moveTo>
                    <a:pt x="545592" y="0"/>
                  </a:moveTo>
                  <a:lnTo>
                    <a:pt x="504444" y="0"/>
                  </a:lnTo>
                  <a:lnTo>
                    <a:pt x="504444" y="167640"/>
                  </a:lnTo>
                  <a:lnTo>
                    <a:pt x="545592" y="167640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835785" y="6633971"/>
              <a:ext cx="1513840" cy="502920"/>
            </a:xfrm>
            <a:custGeom>
              <a:avLst/>
              <a:gdLst/>
              <a:ahLst/>
              <a:cxnLst/>
              <a:rect l="l" t="t" r="r" b="b"/>
              <a:pathLst>
                <a:path w="1513839" h="502920">
                  <a:moveTo>
                    <a:pt x="1513331" y="502919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3331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815974" y="6612635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79" h="546100">
                  <a:moveTo>
                    <a:pt x="1554480" y="545592"/>
                  </a:moveTo>
                  <a:lnTo>
                    <a:pt x="155448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511808" y="42672"/>
                  </a:lnTo>
                  <a:lnTo>
                    <a:pt x="1511808" y="21336"/>
                  </a:lnTo>
                  <a:lnTo>
                    <a:pt x="1533144" y="42672"/>
                  </a:lnTo>
                  <a:lnTo>
                    <a:pt x="1533144" y="545592"/>
                  </a:lnTo>
                  <a:lnTo>
                    <a:pt x="1554480" y="545592"/>
                  </a:lnTo>
                  <a:close/>
                </a:path>
                <a:path w="1554479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1554479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04444"/>
                  </a:lnTo>
                  <a:lnTo>
                    <a:pt x="41148" y="504444"/>
                  </a:lnTo>
                  <a:close/>
                </a:path>
                <a:path w="1554479" h="546100">
                  <a:moveTo>
                    <a:pt x="1533144" y="504444"/>
                  </a:moveTo>
                  <a:lnTo>
                    <a:pt x="19812" y="504444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511808" y="545592"/>
                  </a:lnTo>
                  <a:lnTo>
                    <a:pt x="1511808" y="524256"/>
                  </a:lnTo>
                  <a:lnTo>
                    <a:pt x="1533144" y="504444"/>
                  </a:lnTo>
                  <a:close/>
                </a:path>
                <a:path w="1554479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4444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554479" h="546100">
                  <a:moveTo>
                    <a:pt x="1533144" y="42672"/>
                  </a:moveTo>
                  <a:lnTo>
                    <a:pt x="1511808" y="21336"/>
                  </a:lnTo>
                  <a:lnTo>
                    <a:pt x="1511808" y="42672"/>
                  </a:lnTo>
                  <a:lnTo>
                    <a:pt x="1533144" y="42672"/>
                  </a:lnTo>
                  <a:close/>
                </a:path>
                <a:path w="1554479" h="546100">
                  <a:moveTo>
                    <a:pt x="1533144" y="504444"/>
                  </a:moveTo>
                  <a:lnTo>
                    <a:pt x="1533144" y="42672"/>
                  </a:lnTo>
                  <a:lnTo>
                    <a:pt x="1511808" y="42672"/>
                  </a:lnTo>
                  <a:lnTo>
                    <a:pt x="1511808" y="504444"/>
                  </a:lnTo>
                  <a:lnTo>
                    <a:pt x="1533144" y="504444"/>
                  </a:lnTo>
                  <a:close/>
                </a:path>
                <a:path w="1554479" h="546100">
                  <a:moveTo>
                    <a:pt x="1533144" y="545592"/>
                  </a:moveTo>
                  <a:lnTo>
                    <a:pt x="1533144" y="504444"/>
                  </a:lnTo>
                  <a:lnTo>
                    <a:pt x="1511808" y="524256"/>
                  </a:lnTo>
                  <a:lnTo>
                    <a:pt x="1511808" y="545592"/>
                  </a:lnTo>
                  <a:lnTo>
                    <a:pt x="153314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487555" y="6639557"/>
            <a:ext cx="2076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4318889" y="6633971"/>
            <a:ext cx="546100" cy="502920"/>
          </a:xfrm>
          <a:custGeom>
            <a:avLst/>
            <a:gdLst/>
            <a:ahLst/>
            <a:cxnLst/>
            <a:rect l="l" t="t" r="r" b="b"/>
            <a:pathLst>
              <a:path w="546100" h="502920">
                <a:moveTo>
                  <a:pt x="42672" y="335280"/>
                </a:moveTo>
                <a:lnTo>
                  <a:pt x="0" y="335280"/>
                </a:lnTo>
                <a:lnTo>
                  <a:pt x="0" y="502920"/>
                </a:lnTo>
                <a:lnTo>
                  <a:pt x="42672" y="502920"/>
                </a:lnTo>
                <a:lnTo>
                  <a:pt x="42672" y="335280"/>
                </a:lnTo>
                <a:close/>
              </a:path>
              <a:path w="546100" h="502920">
                <a:moveTo>
                  <a:pt x="42672" y="0"/>
                </a:move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lnTo>
                  <a:pt x="42672" y="0"/>
                </a:lnTo>
                <a:close/>
              </a:path>
              <a:path w="546100" h="502920">
                <a:moveTo>
                  <a:pt x="545592" y="335280"/>
                </a:moveTo>
                <a:lnTo>
                  <a:pt x="504444" y="335280"/>
                </a:lnTo>
                <a:lnTo>
                  <a:pt x="504444" y="502920"/>
                </a:lnTo>
                <a:lnTo>
                  <a:pt x="545592" y="502920"/>
                </a:lnTo>
                <a:lnTo>
                  <a:pt x="545592" y="335280"/>
                </a:lnTo>
                <a:close/>
              </a:path>
              <a:path w="546100" h="502920">
                <a:moveTo>
                  <a:pt x="545592" y="0"/>
                </a:moveTo>
                <a:lnTo>
                  <a:pt x="504444" y="0"/>
                </a:lnTo>
                <a:lnTo>
                  <a:pt x="504444" y="167640"/>
                </a:lnTo>
                <a:lnTo>
                  <a:pt x="545592" y="167640"/>
                </a:lnTo>
                <a:lnTo>
                  <a:pt x="545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26/50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3684" y="478027"/>
            <a:ext cx="576643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Sekvence</a:t>
            </a:r>
            <a:r>
              <a:rPr sz="4850" spc="-90" dirty="0"/>
              <a:t> </a:t>
            </a:r>
            <a:r>
              <a:rPr sz="4850" dirty="0"/>
              <a:t>přechodů</a:t>
            </a:r>
            <a:r>
              <a:rPr sz="4850" spc="-100" dirty="0"/>
              <a:t> </a:t>
            </a:r>
            <a:r>
              <a:rPr sz="4850" spc="-25" dirty="0"/>
              <a:t>1/2</a:t>
            </a:r>
            <a:endParaRPr sz="4850"/>
          </a:p>
        </p:txBody>
      </p:sp>
      <p:sp>
        <p:nvSpPr>
          <p:cNvPr id="3" name="object 3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27/50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49917" y="1831848"/>
            <a:ext cx="8595360" cy="1711960"/>
            <a:chOff x="1049917" y="1831848"/>
            <a:chExt cx="8595360" cy="1711960"/>
          </a:xfrm>
        </p:grpSpPr>
        <p:sp>
          <p:nvSpPr>
            <p:cNvPr id="5" name="object 5"/>
            <p:cNvSpPr/>
            <p:nvPr/>
          </p:nvSpPr>
          <p:spPr>
            <a:xfrm>
              <a:off x="1065157" y="1848611"/>
              <a:ext cx="8564880" cy="1678305"/>
            </a:xfrm>
            <a:custGeom>
              <a:avLst/>
              <a:gdLst/>
              <a:ahLst/>
              <a:cxnLst/>
              <a:rect l="l" t="t" r="r" b="b"/>
              <a:pathLst>
                <a:path w="8564880" h="1678304">
                  <a:moveTo>
                    <a:pt x="8564879" y="167792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677923"/>
                  </a:lnTo>
                  <a:lnTo>
                    <a:pt x="8564879" y="167792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49917" y="1831848"/>
              <a:ext cx="8595360" cy="1711960"/>
            </a:xfrm>
            <a:custGeom>
              <a:avLst/>
              <a:gdLst/>
              <a:ahLst/>
              <a:cxnLst/>
              <a:rect l="l" t="t" r="r" b="b"/>
              <a:pathLst>
                <a:path w="8595360" h="1711960">
                  <a:moveTo>
                    <a:pt x="8595357" y="1711452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711452"/>
                  </a:lnTo>
                  <a:lnTo>
                    <a:pt x="15240" y="1711452"/>
                  </a:lnTo>
                  <a:lnTo>
                    <a:pt x="15240" y="32004"/>
                  </a:lnTo>
                  <a:lnTo>
                    <a:pt x="32004" y="16764"/>
                  </a:lnTo>
                  <a:lnTo>
                    <a:pt x="32004" y="32004"/>
                  </a:lnTo>
                  <a:lnTo>
                    <a:pt x="8563353" y="32004"/>
                  </a:lnTo>
                  <a:lnTo>
                    <a:pt x="8563353" y="16764"/>
                  </a:lnTo>
                  <a:lnTo>
                    <a:pt x="8580117" y="32004"/>
                  </a:lnTo>
                  <a:lnTo>
                    <a:pt x="8580117" y="1711452"/>
                  </a:lnTo>
                  <a:lnTo>
                    <a:pt x="8595357" y="1711452"/>
                  </a:lnTo>
                  <a:close/>
                </a:path>
                <a:path w="8595360" h="1711960">
                  <a:moveTo>
                    <a:pt x="32004" y="32004"/>
                  </a:moveTo>
                  <a:lnTo>
                    <a:pt x="32004" y="16764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8595360" h="1711960">
                  <a:moveTo>
                    <a:pt x="32004" y="1679448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1679448"/>
                  </a:lnTo>
                  <a:lnTo>
                    <a:pt x="32004" y="1679448"/>
                  </a:lnTo>
                  <a:close/>
                </a:path>
                <a:path w="8595360" h="1711960">
                  <a:moveTo>
                    <a:pt x="8580117" y="1679448"/>
                  </a:moveTo>
                  <a:lnTo>
                    <a:pt x="15240" y="1679448"/>
                  </a:lnTo>
                  <a:lnTo>
                    <a:pt x="32004" y="1694688"/>
                  </a:lnTo>
                  <a:lnTo>
                    <a:pt x="32004" y="1711452"/>
                  </a:lnTo>
                  <a:lnTo>
                    <a:pt x="8563353" y="1711452"/>
                  </a:lnTo>
                  <a:lnTo>
                    <a:pt x="8563353" y="1694688"/>
                  </a:lnTo>
                  <a:lnTo>
                    <a:pt x="8580117" y="1679448"/>
                  </a:lnTo>
                  <a:close/>
                </a:path>
                <a:path w="8595360" h="1711960">
                  <a:moveTo>
                    <a:pt x="32004" y="1711452"/>
                  </a:moveTo>
                  <a:lnTo>
                    <a:pt x="32004" y="1694688"/>
                  </a:lnTo>
                  <a:lnTo>
                    <a:pt x="15240" y="1679448"/>
                  </a:lnTo>
                  <a:lnTo>
                    <a:pt x="15240" y="1711452"/>
                  </a:lnTo>
                  <a:lnTo>
                    <a:pt x="32004" y="1711452"/>
                  </a:lnTo>
                  <a:close/>
                </a:path>
                <a:path w="8595360" h="1711960">
                  <a:moveTo>
                    <a:pt x="8580117" y="32004"/>
                  </a:moveTo>
                  <a:lnTo>
                    <a:pt x="8563353" y="16764"/>
                  </a:lnTo>
                  <a:lnTo>
                    <a:pt x="8563353" y="32004"/>
                  </a:lnTo>
                  <a:lnTo>
                    <a:pt x="8580117" y="32004"/>
                  </a:lnTo>
                  <a:close/>
                </a:path>
                <a:path w="8595360" h="1711960">
                  <a:moveTo>
                    <a:pt x="8580117" y="1679448"/>
                  </a:moveTo>
                  <a:lnTo>
                    <a:pt x="8580117" y="32004"/>
                  </a:lnTo>
                  <a:lnTo>
                    <a:pt x="8563353" y="32004"/>
                  </a:lnTo>
                  <a:lnTo>
                    <a:pt x="8563353" y="1679448"/>
                  </a:lnTo>
                  <a:lnTo>
                    <a:pt x="8580117" y="1679448"/>
                  </a:lnTo>
                  <a:close/>
                </a:path>
                <a:path w="8595360" h="1711960">
                  <a:moveTo>
                    <a:pt x="8580117" y="1711452"/>
                  </a:moveTo>
                  <a:lnTo>
                    <a:pt x="8580117" y="1679448"/>
                  </a:lnTo>
                  <a:lnTo>
                    <a:pt x="8563353" y="1694688"/>
                  </a:lnTo>
                  <a:lnTo>
                    <a:pt x="8563353" y="1711452"/>
                  </a:lnTo>
                  <a:lnTo>
                    <a:pt x="8580117" y="1711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049917" y="3678936"/>
            <a:ext cx="8595360" cy="3474720"/>
            <a:chOff x="1049917" y="3678936"/>
            <a:chExt cx="8595360" cy="3474720"/>
          </a:xfrm>
        </p:grpSpPr>
        <p:sp>
          <p:nvSpPr>
            <p:cNvPr id="8" name="object 8"/>
            <p:cNvSpPr/>
            <p:nvPr/>
          </p:nvSpPr>
          <p:spPr>
            <a:xfrm>
              <a:off x="1065157" y="3695700"/>
              <a:ext cx="8564880" cy="3441700"/>
            </a:xfrm>
            <a:custGeom>
              <a:avLst/>
              <a:gdLst/>
              <a:ahLst/>
              <a:cxnLst/>
              <a:rect l="l" t="t" r="r" b="b"/>
              <a:pathLst>
                <a:path w="8564880" h="3441700">
                  <a:moveTo>
                    <a:pt x="8564879" y="344119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3441191"/>
                  </a:lnTo>
                  <a:lnTo>
                    <a:pt x="8564879" y="34411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49917" y="3678936"/>
              <a:ext cx="8595360" cy="3474720"/>
            </a:xfrm>
            <a:custGeom>
              <a:avLst/>
              <a:gdLst/>
              <a:ahLst/>
              <a:cxnLst/>
              <a:rect l="l" t="t" r="r" b="b"/>
              <a:pathLst>
                <a:path w="8595360" h="3474720">
                  <a:moveTo>
                    <a:pt x="8595357" y="3474720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3474720"/>
                  </a:lnTo>
                  <a:lnTo>
                    <a:pt x="15240" y="3474720"/>
                  </a:lnTo>
                  <a:lnTo>
                    <a:pt x="15240" y="32004"/>
                  </a:lnTo>
                  <a:lnTo>
                    <a:pt x="32004" y="16764"/>
                  </a:lnTo>
                  <a:lnTo>
                    <a:pt x="32004" y="32004"/>
                  </a:lnTo>
                  <a:lnTo>
                    <a:pt x="8563353" y="32004"/>
                  </a:lnTo>
                  <a:lnTo>
                    <a:pt x="8563353" y="16764"/>
                  </a:lnTo>
                  <a:lnTo>
                    <a:pt x="8580117" y="32004"/>
                  </a:lnTo>
                  <a:lnTo>
                    <a:pt x="8580117" y="3474720"/>
                  </a:lnTo>
                  <a:lnTo>
                    <a:pt x="8595357" y="3474720"/>
                  </a:lnTo>
                  <a:close/>
                </a:path>
                <a:path w="8595360" h="3474720">
                  <a:moveTo>
                    <a:pt x="32004" y="32004"/>
                  </a:moveTo>
                  <a:lnTo>
                    <a:pt x="32004" y="16764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8595360" h="3474720">
                  <a:moveTo>
                    <a:pt x="32004" y="3442716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3442716"/>
                  </a:lnTo>
                  <a:lnTo>
                    <a:pt x="32004" y="3442716"/>
                  </a:lnTo>
                  <a:close/>
                </a:path>
                <a:path w="8595360" h="3474720">
                  <a:moveTo>
                    <a:pt x="8580117" y="3442716"/>
                  </a:moveTo>
                  <a:lnTo>
                    <a:pt x="15240" y="3442716"/>
                  </a:lnTo>
                  <a:lnTo>
                    <a:pt x="32004" y="3457956"/>
                  </a:lnTo>
                  <a:lnTo>
                    <a:pt x="32004" y="3474720"/>
                  </a:lnTo>
                  <a:lnTo>
                    <a:pt x="8563353" y="3474720"/>
                  </a:lnTo>
                  <a:lnTo>
                    <a:pt x="8563353" y="3457956"/>
                  </a:lnTo>
                  <a:lnTo>
                    <a:pt x="8580117" y="3442716"/>
                  </a:lnTo>
                  <a:close/>
                </a:path>
                <a:path w="8595360" h="3474720">
                  <a:moveTo>
                    <a:pt x="32004" y="3474720"/>
                  </a:moveTo>
                  <a:lnTo>
                    <a:pt x="32004" y="3457956"/>
                  </a:lnTo>
                  <a:lnTo>
                    <a:pt x="15240" y="3442716"/>
                  </a:lnTo>
                  <a:lnTo>
                    <a:pt x="15240" y="3474720"/>
                  </a:lnTo>
                  <a:lnTo>
                    <a:pt x="32004" y="3474720"/>
                  </a:lnTo>
                  <a:close/>
                </a:path>
                <a:path w="8595360" h="3474720">
                  <a:moveTo>
                    <a:pt x="8580117" y="32004"/>
                  </a:moveTo>
                  <a:lnTo>
                    <a:pt x="8563353" y="16764"/>
                  </a:lnTo>
                  <a:lnTo>
                    <a:pt x="8563353" y="32004"/>
                  </a:lnTo>
                  <a:lnTo>
                    <a:pt x="8580117" y="32004"/>
                  </a:lnTo>
                  <a:close/>
                </a:path>
                <a:path w="8595360" h="3474720">
                  <a:moveTo>
                    <a:pt x="8580117" y="3442716"/>
                  </a:moveTo>
                  <a:lnTo>
                    <a:pt x="8580117" y="32004"/>
                  </a:lnTo>
                  <a:lnTo>
                    <a:pt x="8563353" y="32004"/>
                  </a:lnTo>
                  <a:lnTo>
                    <a:pt x="8563353" y="3442716"/>
                  </a:lnTo>
                  <a:lnTo>
                    <a:pt x="8580117" y="3442716"/>
                  </a:lnTo>
                  <a:close/>
                </a:path>
                <a:path w="8595360" h="3474720">
                  <a:moveTo>
                    <a:pt x="8580117" y="3474720"/>
                  </a:moveTo>
                  <a:lnTo>
                    <a:pt x="8580117" y="3442716"/>
                  </a:lnTo>
                  <a:lnTo>
                    <a:pt x="8563353" y="3457956"/>
                  </a:lnTo>
                  <a:lnTo>
                    <a:pt x="8563353" y="3474720"/>
                  </a:lnTo>
                  <a:lnTo>
                    <a:pt x="8580117" y="34747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65157" y="3590544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8204" y="1233805"/>
            <a:ext cx="8570595" cy="582104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97155" marR="30480" indent="-59690">
              <a:lnSpc>
                <a:spcPct val="107300"/>
              </a:lnSpc>
              <a:spcBef>
                <a:spcPts val="345"/>
              </a:spcBef>
            </a:pP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4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několik</a:t>
            </a:r>
            <a:r>
              <a:rPr sz="3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výpočetních</a:t>
            </a:r>
            <a:r>
              <a:rPr sz="3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kroků</a:t>
            </a:r>
            <a:r>
              <a:rPr sz="34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po</a:t>
            </a:r>
            <a:r>
              <a:rPr sz="3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sobě </a:t>
            </a: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4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konfigurace.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M</a:t>
            </a:r>
            <a:r>
              <a:rPr sz="3500" i="1" spc="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provede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nula přechodů</a:t>
            </a:r>
            <a:r>
              <a:rPr sz="3500" i="1" spc="3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00" dirty="0">
                <a:latin typeface="Times New Roman"/>
                <a:cs typeface="Times New Roman"/>
              </a:rPr>
              <a:t>;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zapisujeme:</a:t>
            </a:r>
            <a:endParaRPr sz="3500" dirty="0">
              <a:latin typeface="Times New Roman"/>
              <a:cs typeface="Times New Roman"/>
            </a:endParaRPr>
          </a:p>
          <a:p>
            <a:pPr marL="869950">
              <a:lnSpc>
                <a:spcPct val="100000"/>
              </a:lnSpc>
              <a:spcBef>
                <a:spcPts val="35"/>
              </a:spcBef>
            </a:pPr>
            <a:r>
              <a:rPr sz="3500" b="1" dirty="0">
                <a:latin typeface="Symbol"/>
                <a:cs typeface="Symbol"/>
              </a:rPr>
              <a:t>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25" b="1" baseline="24822" dirty="0">
                <a:latin typeface="Times New Roman"/>
                <a:cs typeface="Times New Roman"/>
              </a:rPr>
              <a:t>0</a:t>
            </a:r>
            <a:r>
              <a:rPr sz="3525" b="1" spc="434" baseline="24822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dirty="0">
                <a:latin typeface="Symbol"/>
                <a:cs typeface="Symbol"/>
              </a:rPr>
              <a:t></a:t>
            </a:r>
            <a:r>
              <a:rPr sz="3500" b="1" dirty="0">
                <a:latin typeface="Times New Roman"/>
                <a:cs typeface="Times New Roman"/>
              </a:rPr>
              <a:t>]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nebo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zjednodušeně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00" b="1" spc="2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525" b="1" baseline="24822" dirty="0">
                <a:latin typeface="Times New Roman"/>
                <a:cs typeface="Times New Roman"/>
              </a:rPr>
              <a:t>0</a:t>
            </a:r>
            <a:r>
              <a:rPr sz="3525" b="1" spc="434" baseline="24822" dirty="0">
                <a:latin typeface="Times New Roman"/>
                <a:cs typeface="Times New Roman"/>
              </a:rPr>
              <a:t> </a:t>
            </a:r>
            <a:r>
              <a:rPr sz="3500" b="1" spc="-50" dirty="0">
                <a:latin typeface="Symbol"/>
                <a:cs typeface="Symbol"/>
              </a:rPr>
              <a:t></a:t>
            </a:r>
            <a:endParaRPr sz="3500" b="1" dirty="0">
              <a:latin typeface="Symbol"/>
              <a:cs typeface="Symbol"/>
            </a:endParaRPr>
          </a:p>
          <a:p>
            <a:pPr marL="97155" marR="229870">
              <a:lnSpc>
                <a:spcPct val="100699"/>
              </a:lnSpc>
              <a:spcBef>
                <a:spcPts val="1855"/>
              </a:spcBef>
            </a:pP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baseline="-20094" dirty="0">
                <a:latin typeface="Times New Roman"/>
                <a:cs typeface="Times New Roman"/>
              </a:rPr>
              <a:t>0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baseline="-20094" dirty="0">
                <a:latin typeface="Times New Roman"/>
                <a:cs typeface="Times New Roman"/>
              </a:rPr>
              <a:t>1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...,</a:t>
            </a:r>
            <a:r>
              <a:rPr sz="3500" b="1" spc="-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465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sekvence </a:t>
            </a:r>
            <a:r>
              <a:rPr sz="3500" dirty="0">
                <a:latin typeface="Times New Roman"/>
                <a:cs typeface="Times New Roman"/>
              </a:rPr>
              <a:t>přechodů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konfigurací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i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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1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a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Symbol"/>
                <a:cs typeface="Symbol"/>
              </a:rPr>
              <a:t></a:t>
            </a:r>
            <a:r>
              <a:rPr sz="3525" b="1" i="1" spc="-15" baseline="-20094" dirty="0">
                <a:latin typeface="Times New Roman"/>
                <a:cs typeface="Times New Roman"/>
              </a:rPr>
              <a:t>i</a:t>
            </a:r>
            <a:r>
              <a:rPr sz="3525" b="1" spc="-15" baseline="-20094" dirty="0">
                <a:latin typeface="Times New Roman"/>
                <a:cs typeface="Times New Roman"/>
              </a:rPr>
              <a:t>-</a:t>
            </a:r>
            <a:r>
              <a:rPr sz="3525" b="1" baseline="-20094" dirty="0">
                <a:latin typeface="Times New Roman"/>
                <a:cs typeface="Times New Roman"/>
              </a:rPr>
              <a:t>1</a:t>
            </a:r>
            <a:r>
              <a:rPr sz="3525" b="1" spc="450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i="1" baseline="-20094" dirty="0">
                <a:latin typeface="Times New Roman"/>
                <a:cs typeface="Times New Roman"/>
              </a:rPr>
              <a:t>i</a:t>
            </a:r>
            <a:r>
              <a:rPr sz="3525" b="1" i="1" spc="457" baseline="-20094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[</a:t>
            </a:r>
            <a:r>
              <a:rPr sz="3500" b="1" i="1" spc="-10" dirty="0">
                <a:latin typeface="Times New Roman"/>
                <a:cs typeface="Times New Roman"/>
              </a:rPr>
              <a:t>r</a:t>
            </a:r>
            <a:r>
              <a:rPr sz="3525" b="1" i="1" spc="-15" baseline="-20094" dirty="0">
                <a:latin typeface="Times New Roman"/>
                <a:cs typeface="Times New Roman"/>
              </a:rPr>
              <a:t>i</a:t>
            </a:r>
            <a:r>
              <a:rPr sz="3500" b="1" spc="-10" dirty="0">
                <a:latin typeface="Times New Roman"/>
                <a:cs typeface="Times New Roman"/>
              </a:rPr>
              <a:t>]</a:t>
            </a:r>
            <a:r>
              <a:rPr sz="3500" spc="-10" dirty="0">
                <a:latin typeface="Times New Roman"/>
                <a:cs typeface="Times New Roman"/>
              </a:rPr>
              <a:t>, </a:t>
            </a:r>
            <a:r>
              <a:rPr sz="3500" b="1" i="1" dirty="0">
                <a:latin typeface="Times New Roman"/>
                <a:cs typeface="Times New Roman"/>
              </a:rPr>
              <a:t>r</a:t>
            </a:r>
            <a:r>
              <a:rPr sz="3525" b="1" i="1" baseline="-20094" dirty="0">
                <a:latin typeface="Times New Roman"/>
                <a:cs typeface="Times New Roman"/>
              </a:rPr>
              <a:t>i</a:t>
            </a:r>
            <a:r>
              <a:rPr sz="3525" b="1" i="1" spc="7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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R</a:t>
            </a:r>
            <a:r>
              <a:rPr sz="3500" b="1" i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 všechna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i</a:t>
            </a:r>
            <a:r>
              <a:rPr sz="3500" b="1" i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 1, ...,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což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znamená:</a:t>
            </a:r>
            <a:endParaRPr sz="3500" dirty="0">
              <a:latin typeface="Times New Roman"/>
              <a:cs typeface="Times New Roman"/>
            </a:endParaRPr>
          </a:p>
          <a:p>
            <a:pPr marL="1104900">
              <a:lnSpc>
                <a:spcPts val="4105"/>
              </a:lnSpc>
              <a:tabLst>
                <a:tab pos="1686560" algn="l"/>
                <a:tab pos="5632450" algn="l"/>
              </a:tabLst>
            </a:pPr>
            <a:r>
              <a:rPr sz="3500" b="1" spc="-25" dirty="0">
                <a:latin typeface="Symbol"/>
                <a:cs typeface="Symbol"/>
              </a:rPr>
              <a:t></a:t>
            </a:r>
            <a:r>
              <a:rPr sz="3525" b="1" spc="-37" baseline="-20094" dirty="0">
                <a:latin typeface="Times New Roman"/>
                <a:cs typeface="Times New Roman"/>
              </a:rPr>
              <a:t>0</a:t>
            </a:r>
            <a:r>
              <a:rPr sz="3525" b="1" baseline="-20094" dirty="0">
                <a:latin typeface="Times New Roman"/>
                <a:cs typeface="Times New Roman"/>
              </a:rPr>
              <a:t>	</a:t>
            </a: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00" b="1" spc="-29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baseline="-20094" dirty="0">
                <a:latin typeface="Times New Roman"/>
                <a:cs typeface="Times New Roman"/>
              </a:rPr>
              <a:t>1</a:t>
            </a:r>
            <a:r>
              <a:rPr sz="3525" b="1" spc="442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i="1" dirty="0">
                <a:latin typeface="Times New Roman"/>
                <a:cs typeface="Times New Roman"/>
              </a:rPr>
              <a:t>r</a:t>
            </a:r>
            <a:r>
              <a:rPr sz="3525" b="1" baseline="-20094" dirty="0">
                <a:latin typeface="Times New Roman"/>
                <a:cs typeface="Times New Roman"/>
              </a:rPr>
              <a:t>1</a:t>
            </a:r>
            <a:r>
              <a:rPr sz="3500" b="1" dirty="0">
                <a:latin typeface="Times New Roman"/>
                <a:cs typeface="Times New Roman"/>
              </a:rPr>
              <a:t>]</a:t>
            </a:r>
            <a:r>
              <a:rPr sz="3500" b="1" spc="-29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baseline="-20094" dirty="0">
                <a:latin typeface="Times New Roman"/>
                <a:cs typeface="Times New Roman"/>
              </a:rPr>
              <a:t>2</a:t>
            </a:r>
            <a:r>
              <a:rPr sz="3525" b="1" spc="450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i="1" dirty="0">
                <a:latin typeface="Times New Roman"/>
                <a:cs typeface="Times New Roman"/>
              </a:rPr>
              <a:t>r</a:t>
            </a:r>
            <a:r>
              <a:rPr sz="3525" b="1" baseline="-20094" dirty="0">
                <a:latin typeface="Times New Roman"/>
                <a:cs typeface="Times New Roman"/>
              </a:rPr>
              <a:t>2</a:t>
            </a:r>
            <a:r>
              <a:rPr sz="3500" b="1" dirty="0">
                <a:latin typeface="Times New Roman"/>
                <a:cs typeface="Times New Roman"/>
              </a:rPr>
              <a:t>]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b="1" spc="-50" dirty="0">
                <a:latin typeface="Times New Roman"/>
                <a:cs typeface="Times New Roman"/>
              </a:rPr>
              <a:t>…</a:t>
            </a:r>
            <a:r>
              <a:rPr sz="3500" b="1" dirty="0">
                <a:latin typeface="Times New Roman"/>
                <a:cs typeface="Times New Roman"/>
              </a:rPr>
              <a:t>	|–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427" baseline="-20094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latin typeface="Times New Roman"/>
                <a:cs typeface="Times New Roman"/>
              </a:rPr>
              <a:t>[</a:t>
            </a:r>
            <a:r>
              <a:rPr sz="3500" b="1" i="1" spc="-20" dirty="0">
                <a:latin typeface="Times New Roman"/>
                <a:cs typeface="Times New Roman"/>
              </a:rPr>
              <a:t>r</a:t>
            </a:r>
            <a:r>
              <a:rPr sz="3525" b="1" i="1" spc="-30" baseline="-20094" dirty="0">
                <a:latin typeface="Times New Roman"/>
                <a:cs typeface="Times New Roman"/>
              </a:rPr>
              <a:t>n</a:t>
            </a:r>
            <a:r>
              <a:rPr sz="3500" b="1" spc="-20" dirty="0">
                <a:latin typeface="Times New Roman"/>
                <a:cs typeface="Times New Roman"/>
              </a:rPr>
              <a:t>]</a:t>
            </a:r>
            <a:endParaRPr sz="3500" b="1" dirty="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  <a:spcBef>
                <a:spcPts val="1070"/>
              </a:spcBef>
            </a:pPr>
            <a:r>
              <a:rPr sz="3200" dirty="0">
                <a:latin typeface="Times New Roman"/>
                <a:cs typeface="Times New Roman"/>
              </a:rPr>
              <a:t>Pak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b="1" i="1" dirty="0">
                <a:latin typeface="Times New Roman"/>
                <a:cs typeface="Times New Roman"/>
              </a:rPr>
              <a:t>M</a:t>
            </a:r>
            <a:r>
              <a:rPr sz="3200" i="1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provede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n-</a:t>
            </a:r>
            <a:r>
              <a:rPr sz="3200" i="1" dirty="0">
                <a:solidFill>
                  <a:srgbClr val="C00000"/>
                </a:solidFill>
                <a:latin typeface="Times New Roman"/>
                <a:cs typeface="Times New Roman"/>
              </a:rPr>
              <a:t>přechodů</a:t>
            </a:r>
            <a:r>
              <a:rPr sz="3200" i="1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z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</a:t>
            </a:r>
            <a:r>
              <a:rPr sz="3150" b="1" baseline="-21164" dirty="0">
                <a:latin typeface="Times New Roman"/>
                <a:cs typeface="Times New Roman"/>
              </a:rPr>
              <a:t>0</a:t>
            </a:r>
            <a:r>
              <a:rPr sz="3150" spc="315" baseline="-2116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do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Symbol"/>
                <a:cs typeface="Symbol"/>
              </a:rPr>
              <a:t></a:t>
            </a:r>
            <a:r>
              <a:rPr sz="3150" b="1" i="1" baseline="-21164" dirty="0">
                <a:latin typeface="Times New Roman"/>
                <a:cs typeface="Times New Roman"/>
              </a:rPr>
              <a:t>n</a:t>
            </a:r>
            <a:r>
              <a:rPr sz="3200" dirty="0">
                <a:latin typeface="Times New Roman"/>
                <a:cs typeface="Times New Roman"/>
              </a:rPr>
              <a:t>;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zapisujeme:</a:t>
            </a:r>
            <a:endParaRPr sz="3200" dirty="0">
              <a:latin typeface="Times New Roman"/>
              <a:cs typeface="Times New Roman"/>
            </a:endParaRPr>
          </a:p>
          <a:p>
            <a:pPr marL="123189">
              <a:lnSpc>
                <a:spcPct val="100000"/>
              </a:lnSpc>
              <a:spcBef>
                <a:spcPts val="135"/>
              </a:spcBef>
              <a:tabLst>
                <a:tab pos="723265" algn="l"/>
                <a:tab pos="7372984" algn="l"/>
              </a:tabLst>
            </a:pPr>
            <a:r>
              <a:rPr sz="3400" b="1" spc="-25" dirty="0">
                <a:latin typeface="Symbol"/>
                <a:cs typeface="Symbol"/>
              </a:rPr>
              <a:t></a:t>
            </a:r>
            <a:r>
              <a:rPr sz="3375" b="1" spc="-37" baseline="-20987" dirty="0">
                <a:latin typeface="Times New Roman"/>
                <a:cs typeface="Times New Roman"/>
              </a:rPr>
              <a:t>0</a:t>
            </a:r>
            <a:r>
              <a:rPr sz="3375" b="1" baseline="-20987" dirty="0">
                <a:latin typeface="Times New Roman"/>
                <a:cs typeface="Times New Roman"/>
              </a:rPr>
              <a:t>	</a:t>
            </a:r>
            <a:r>
              <a:rPr sz="3400" b="1" dirty="0">
                <a:latin typeface="Times New Roman"/>
                <a:cs typeface="Times New Roman"/>
              </a:rPr>
              <a:t>|–</a:t>
            </a:r>
            <a:r>
              <a:rPr sz="3400" b="1" spc="-15" dirty="0">
                <a:latin typeface="Times New Roman"/>
                <a:cs typeface="Times New Roman"/>
              </a:rPr>
              <a:t> </a:t>
            </a:r>
            <a:r>
              <a:rPr sz="3375" b="1" i="1" baseline="24691" dirty="0">
                <a:latin typeface="Times New Roman"/>
                <a:cs typeface="Times New Roman"/>
              </a:rPr>
              <a:t>n</a:t>
            </a:r>
            <a:r>
              <a:rPr sz="3375" b="1" i="1" spc="450" baseline="24691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Symbol"/>
                <a:cs typeface="Symbol"/>
              </a:rPr>
              <a:t></a:t>
            </a:r>
            <a:r>
              <a:rPr sz="3375" b="1" i="1" baseline="-20987" dirty="0">
                <a:latin typeface="Times New Roman"/>
                <a:cs typeface="Times New Roman"/>
              </a:rPr>
              <a:t>n</a:t>
            </a:r>
            <a:r>
              <a:rPr sz="3375" b="1" i="1" spc="434" baseline="-20987" dirty="0">
                <a:latin typeface="Times New Roman"/>
                <a:cs typeface="Times New Roman"/>
              </a:rPr>
              <a:t> </a:t>
            </a:r>
            <a:r>
              <a:rPr sz="3400" b="1" dirty="0">
                <a:latin typeface="Times New Roman"/>
                <a:cs typeface="Times New Roman"/>
              </a:rPr>
              <a:t>[</a:t>
            </a:r>
            <a:r>
              <a:rPr sz="3400" b="1" i="1" dirty="0">
                <a:latin typeface="Times New Roman"/>
                <a:cs typeface="Times New Roman"/>
              </a:rPr>
              <a:t>r</a:t>
            </a:r>
            <a:r>
              <a:rPr sz="3375" b="1" baseline="-20987" dirty="0">
                <a:latin typeface="Times New Roman"/>
                <a:cs typeface="Times New Roman"/>
              </a:rPr>
              <a:t>1</a:t>
            </a:r>
            <a:r>
              <a:rPr sz="3400" b="1" dirty="0">
                <a:latin typeface="Times New Roman"/>
                <a:cs typeface="Times New Roman"/>
              </a:rPr>
              <a:t>...</a:t>
            </a:r>
            <a:r>
              <a:rPr sz="3400" b="1" spc="10" dirty="0">
                <a:latin typeface="Times New Roman"/>
                <a:cs typeface="Times New Roman"/>
              </a:rPr>
              <a:t> </a:t>
            </a:r>
            <a:r>
              <a:rPr sz="3400" b="1" i="1" dirty="0">
                <a:latin typeface="Times New Roman"/>
                <a:cs typeface="Times New Roman"/>
              </a:rPr>
              <a:t>r</a:t>
            </a:r>
            <a:r>
              <a:rPr sz="3375" b="1" i="1" baseline="-20987" dirty="0">
                <a:latin typeface="Times New Roman"/>
                <a:cs typeface="Times New Roman"/>
              </a:rPr>
              <a:t>n</a:t>
            </a:r>
            <a:r>
              <a:rPr sz="3400" b="1" dirty="0">
                <a:latin typeface="Times New Roman"/>
                <a:cs typeface="Times New Roman"/>
              </a:rPr>
              <a:t>]</a:t>
            </a:r>
            <a:r>
              <a:rPr sz="3400" b="1" spc="1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nebo zjednodušeně</a:t>
            </a:r>
            <a:r>
              <a:rPr sz="3400" spc="-35" dirty="0">
                <a:latin typeface="Times New Roman"/>
                <a:cs typeface="Times New Roman"/>
              </a:rPr>
              <a:t> </a:t>
            </a:r>
            <a:r>
              <a:rPr sz="3400" spc="-25" dirty="0">
                <a:latin typeface="Symbol"/>
                <a:cs typeface="Symbol"/>
              </a:rPr>
              <a:t></a:t>
            </a:r>
            <a:r>
              <a:rPr sz="3375" b="1" spc="-37" baseline="-20987" dirty="0">
                <a:latin typeface="Times New Roman"/>
                <a:cs typeface="Times New Roman"/>
              </a:rPr>
              <a:t>0</a:t>
            </a:r>
            <a:r>
              <a:rPr sz="3375" b="1" baseline="-20987" dirty="0">
                <a:latin typeface="Times New Roman"/>
                <a:cs typeface="Times New Roman"/>
              </a:rPr>
              <a:t>	</a:t>
            </a:r>
            <a:r>
              <a:rPr sz="3400" b="1" dirty="0">
                <a:latin typeface="Times New Roman"/>
                <a:cs typeface="Times New Roman"/>
              </a:rPr>
              <a:t>|– </a:t>
            </a:r>
            <a:r>
              <a:rPr sz="3375" b="1" i="1" baseline="24691" dirty="0">
                <a:latin typeface="Times New Roman"/>
                <a:cs typeface="Times New Roman"/>
              </a:rPr>
              <a:t>n</a:t>
            </a:r>
            <a:r>
              <a:rPr sz="3375" b="1" i="1" spc="450" baseline="24691" dirty="0">
                <a:latin typeface="Times New Roman"/>
                <a:cs typeface="Times New Roman"/>
              </a:rPr>
              <a:t> </a:t>
            </a:r>
            <a:r>
              <a:rPr sz="3400" b="1" spc="-25" dirty="0">
                <a:latin typeface="Symbol"/>
                <a:cs typeface="Symbol"/>
              </a:rPr>
              <a:t></a:t>
            </a:r>
            <a:r>
              <a:rPr sz="3375" b="1" i="1" spc="-37" baseline="-20987" dirty="0">
                <a:latin typeface="Times New Roman"/>
                <a:cs typeface="Times New Roman"/>
              </a:rPr>
              <a:t>n</a:t>
            </a:r>
            <a:endParaRPr sz="3375" b="1" baseline="-20987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4093464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3040" y="4137150"/>
            <a:ext cx="5792470" cy="15062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latin typeface="Times New Roman"/>
                <a:cs typeface="Times New Roman"/>
              </a:rPr>
              <a:t>Příklad: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Uvažujme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  <a:tabLst>
                <a:tab pos="1490345" algn="l"/>
                <a:tab pos="3151505" algn="l"/>
              </a:tabLst>
            </a:pPr>
            <a:r>
              <a:rPr sz="3050" b="1" i="1" spc="-10" dirty="0">
                <a:latin typeface="Times New Roman"/>
                <a:cs typeface="Times New Roman"/>
              </a:rPr>
              <a:t>A</a:t>
            </a:r>
            <a:r>
              <a:rPr sz="30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Apa</a:t>
            </a:r>
            <a:r>
              <a:rPr sz="3050" b="1" i="1" spc="-10" dirty="0">
                <a:latin typeface="Times New Roman"/>
                <a:cs typeface="Times New Roman"/>
              </a:rPr>
              <a:t>bc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15" dirty="0">
                <a:latin typeface="Times New Roman"/>
                <a:cs typeface="Times New Roman"/>
              </a:rPr>
              <a:t> </a:t>
            </a:r>
            <a:r>
              <a:rPr sz="3050" b="1" i="1" spc="-20" dirty="0">
                <a:latin typeface="Times New Roman"/>
                <a:cs typeface="Times New Roman"/>
              </a:rPr>
              <a:t>A</a:t>
            </a:r>
            <a:r>
              <a:rPr sz="30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Bq</a:t>
            </a:r>
            <a:r>
              <a:rPr sz="3050" b="1" i="1" spc="-20" dirty="0">
                <a:latin typeface="Times New Roman"/>
                <a:cs typeface="Times New Roman"/>
              </a:rPr>
              <a:t>bc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dirty="0">
                <a:latin typeface="Times New Roman"/>
                <a:cs typeface="Times New Roman"/>
              </a:rPr>
              <a:t>[</a:t>
            </a:r>
            <a:r>
              <a:rPr sz="3050" b="1" dirty="0"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Apa</a:t>
            </a:r>
            <a:r>
              <a:rPr sz="3050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Bq</a:t>
            </a:r>
            <a:r>
              <a:rPr sz="3050" dirty="0">
                <a:latin typeface="Times New Roman"/>
                <a:cs typeface="Times New Roman"/>
              </a:rPr>
              <a:t>]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  <a:p>
            <a:pPr marL="193675">
              <a:lnSpc>
                <a:spcPct val="100000"/>
              </a:lnSpc>
              <a:spcBef>
                <a:spcPts val="40"/>
              </a:spcBef>
              <a:tabLst>
                <a:tab pos="1475105" algn="l"/>
              </a:tabLst>
            </a:pPr>
            <a:r>
              <a:rPr sz="3050" b="1" i="1" spc="-10" dirty="0">
                <a:latin typeface="Times New Roman"/>
                <a:cs typeface="Times New Roman"/>
              </a:rPr>
              <a:t>A</a:t>
            </a:r>
            <a:r>
              <a:rPr sz="30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Bqb</a:t>
            </a:r>
            <a:r>
              <a:rPr sz="3050" b="1" i="1" spc="-10" dirty="0">
                <a:latin typeface="Times New Roman"/>
                <a:cs typeface="Times New Roman"/>
              </a:rPr>
              <a:t>c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BCr</a:t>
            </a:r>
            <a:r>
              <a:rPr sz="3050" b="1" i="1" dirty="0">
                <a:latin typeface="Times New Roman"/>
                <a:cs typeface="Times New Roman"/>
              </a:rPr>
              <a:t>c</a:t>
            </a:r>
            <a:r>
              <a:rPr sz="3050" b="1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[</a:t>
            </a:r>
            <a:r>
              <a:rPr sz="3050" b="1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Bqb</a:t>
            </a:r>
            <a:r>
              <a:rPr sz="3050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BCr</a:t>
            </a:r>
            <a:r>
              <a:rPr sz="3050" spc="-10" dirty="0">
                <a:latin typeface="Times New Roman"/>
                <a:cs typeface="Times New Roman"/>
              </a:rPr>
              <a:t>].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3040" y="5613905"/>
            <a:ext cx="130937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10" dirty="0">
                <a:latin typeface="Times New Roman"/>
                <a:cs typeface="Times New Roman"/>
              </a:rPr>
              <a:t>Potom,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2372" y="5670293"/>
            <a:ext cx="4037965" cy="14497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Apa</a:t>
            </a:r>
            <a:r>
              <a:rPr sz="3050" b="1" i="1" dirty="0">
                <a:latin typeface="Times New Roman"/>
                <a:cs typeface="Times New Roman"/>
              </a:rPr>
              <a:t>bc</a:t>
            </a:r>
            <a:r>
              <a:rPr sz="3050" b="1" i="1" spc="1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75" baseline="24390" dirty="0">
                <a:latin typeface="Times New Roman"/>
                <a:cs typeface="Times New Roman"/>
              </a:rPr>
              <a:t>2</a:t>
            </a:r>
            <a:r>
              <a:rPr sz="3075" spc="434" baseline="2439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BCr</a:t>
            </a:r>
            <a:r>
              <a:rPr sz="3050" b="1" i="1" dirty="0">
                <a:latin typeface="Times New Roman"/>
                <a:cs typeface="Times New Roman"/>
              </a:rPr>
              <a:t>c</a:t>
            </a:r>
            <a:r>
              <a:rPr sz="3050" b="1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[</a:t>
            </a:r>
            <a:r>
              <a:rPr sz="3050" b="1" dirty="0">
                <a:latin typeface="Times New Roman"/>
                <a:cs typeface="Times New Roman"/>
              </a:rPr>
              <a:t>1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latin typeface="Times New Roman"/>
                <a:cs typeface="Times New Roman"/>
              </a:rPr>
              <a:t>2</a:t>
            </a:r>
            <a:r>
              <a:rPr sz="3050" spc="-25" dirty="0">
                <a:latin typeface="Times New Roman"/>
                <a:cs typeface="Times New Roman"/>
              </a:rPr>
              <a:t>],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45"/>
              </a:spcBef>
            </a:pPr>
            <a:r>
              <a:rPr sz="3050" b="1" i="1" dirty="0"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Apa</a:t>
            </a:r>
            <a:r>
              <a:rPr sz="3050" b="1" i="1" dirty="0">
                <a:latin typeface="Times New Roman"/>
                <a:cs typeface="Times New Roman"/>
              </a:rPr>
              <a:t>bc</a:t>
            </a:r>
            <a:r>
              <a:rPr sz="3050" b="1" i="1" spc="1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75" baseline="24390" dirty="0">
                <a:latin typeface="Times New Roman"/>
                <a:cs typeface="Times New Roman"/>
              </a:rPr>
              <a:t>+</a:t>
            </a:r>
            <a:r>
              <a:rPr sz="3075" spc="427" baseline="2439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BCr</a:t>
            </a:r>
            <a:r>
              <a:rPr sz="3050" b="1" i="1" dirty="0">
                <a:latin typeface="Times New Roman"/>
                <a:cs typeface="Times New Roman"/>
              </a:rPr>
              <a:t>c</a:t>
            </a:r>
            <a:r>
              <a:rPr sz="3050" b="1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[</a:t>
            </a:r>
            <a:r>
              <a:rPr sz="3050" b="1" dirty="0">
                <a:latin typeface="Times New Roman"/>
                <a:cs typeface="Times New Roman"/>
              </a:rPr>
              <a:t>1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latin typeface="Times New Roman"/>
                <a:cs typeface="Times New Roman"/>
              </a:rPr>
              <a:t>2</a:t>
            </a:r>
            <a:r>
              <a:rPr sz="3050" spc="-25" dirty="0">
                <a:latin typeface="Times New Roman"/>
                <a:cs typeface="Times New Roman"/>
              </a:rPr>
              <a:t>],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50"/>
              </a:spcBef>
            </a:pPr>
            <a:r>
              <a:rPr sz="3050" b="1" i="1" dirty="0"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Apa</a:t>
            </a:r>
            <a:r>
              <a:rPr sz="3050" b="1" i="1" dirty="0">
                <a:latin typeface="Times New Roman"/>
                <a:cs typeface="Times New Roman"/>
              </a:rPr>
              <a:t>bc</a:t>
            </a:r>
            <a:r>
              <a:rPr sz="3050" b="1" i="1" spc="1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75" b="1" baseline="24390" dirty="0">
                <a:latin typeface="Times New Roman"/>
                <a:cs typeface="Times New Roman"/>
              </a:rPr>
              <a:t>*</a:t>
            </a:r>
            <a:r>
              <a:rPr sz="3075" b="1" spc="434" baseline="2439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BCr</a:t>
            </a:r>
            <a:r>
              <a:rPr sz="3050" b="1" i="1" dirty="0">
                <a:latin typeface="Times New Roman"/>
                <a:cs typeface="Times New Roman"/>
              </a:rPr>
              <a:t>c</a:t>
            </a:r>
            <a:r>
              <a:rPr sz="3050" b="1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[</a:t>
            </a:r>
            <a:r>
              <a:rPr sz="3050" b="1" dirty="0">
                <a:latin typeface="Times New Roman"/>
                <a:cs typeface="Times New Roman"/>
              </a:rPr>
              <a:t>1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latin typeface="Times New Roman"/>
                <a:cs typeface="Times New Roman"/>
              </a:rPr>
              <a:t>2</a:t>
            </a:r>
            <a:r>
              <a:rPr sz="3050" spc="-25" dirty="0">
                <a:latin typeface="Times New Roman"/>
                <a:cs typeface="Times New Roman"/>
              </a:rPr>
              <a:t>]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7" name="object 7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3505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Sekvence</a:t>
            </a:r>
            <a:r>
              <a:rPr sz="4850" spc="-90" dirty="0"/>
              <a:t> </a:t>
            </a:r>
            <a:r>
              <a:rPr sz="4850" dirty="0"/>
              <a:t>přechodů</a:t>
            </a:r>
            <a:r>
              <a:rPr sz="4850" spc="-100" dirty="0"/>
              <a:t> </a:t>
            </a:r>
            <a:r>
              <a:rPr sz="4850" spc="-25" dirty="0"/>
              <a:t>2/2</a:t>
            </a:r>
            <a:endParaRPr sz="4850"/>
          </a:p>
        </p:txBody>
      </p:sp>
      <p:sp>
        <p:nvSpPr>
          <p:cNvPr id="10" name="object 10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28/50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9917" y="1412748"/>
            <a:ext cx="8595360" cy="2550160"/>
            <a:chOff x="1049917" y="1412748"/>
            <a:chExt cx="8595360" cy="2550160"/>
          </a:xfrm>
        </p:grpSpPr>
        <p:sp>
          <p:nvSpPr>
            <p:cNvPr id="12" name="object 12"/>
            <p:cNvSpPr/>
            <p:nvPr/>
          </p:nvSpPr>
          <p:spPr>
            <a:xfrm>
              <a:off x="1065157" y="1427987"/>
              <a:ext cx="8564880" cy="2519680"/>
            </a:xfrm>
            <a:custGeom>
              <a:avLst/>
              <a:gdLst/>
              <a:ahLst/>
              <a:cxnLst/>
              <a:rect l="l" t="t" r="r" b="b"/>
              <a:pathLst>
                <a:path w="8564880" h="2519679">
                  <a:moveTo>
                    <a:pt x="8564879" y="251917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519171"/>
                  </a:lnTo>
                  <a:lnTo>
                    <a:pt x="8564879" y="251917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9917" y="1412748"/>
              <a:ext cx="8595360" cy="2550160"/>
            </a:xfrm>
            <a:custGeom>
              <a:avLst/>
              <a:gdLst/>
              <a:ahLst/>
              <a:cxnLst/>
              <a:rect l="l" t="t" r="r" b="b"/>
              <a:pathLst>
                <a:path w="8595360" h="2550160">
                  <a:moveTo>
                    <a:pt x="8595357" y="2549652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2549652"/>
                  </a:lnTo>
                  <a:lnTo>
                    <a:pt x="15240" y="2549652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2549652"/>
                  </a:lnTo>
                  <a:lnTo>
                    <a:pt x="8595357" y="2549652"/>
                  </a:lnTo>
                  <a:close/>
                </a:path>
                <a:path w="8595360" h="2550160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2550160">
                  <a:moveTo>
                    <a:pt x="32004" y="2517648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2517648"/>
                  </a:lnTo>
                  <a:lnTo>
                    <a:pt x="32004" y="2517648"/>
                  </a:lnTo>
                  <a:close/>
                </a:path>
                <a:path w="8595360" h="2550160">
                  <a:moveTo>
                    <a:pt x="8580117" y="2517648"/>
                  </a:moveTo>
                  <a:lnTo>
                    <a:pt x="15240" y="2517648"/>
                  </a:lnTo>
                  <a:lnTo>
                    <a:pt x="32004" y="2534412"/>
                  </a:lnTo>
                  <a:lnTo>
                    <a:pt x="32004" y="2549652"/>
                  </a:lnTo>
                  <a:lnTo>
                    <a:pt x="8563353" y="2549652"/>
                  </a:lnTo>
                  <a:lnTo>
                    <a:pt x="8563353" y="2534412"/>
                  </a:lnTo>
                  <a:lnTo>
                    <a:pt x="8580117" y="2517648"/>
                  </a:lnTo>
                  <a:close/>
                </a:path>
                <a:path w="8595360" h="2550160">
                  <a:moveTo>
                    <a:pt x="32004" y="2549652"/>
                  </a:moveTo>
                  <a:lnTo>
                    <a:pt x="32004" y="2534412"/>
                  </a:lnTo>
                  <a:lnTo>
                    <a:pt x="15240" y="2517648"/>
                  </a:lnTo>
                  <a:lnTo>
                    <a:pt x="15240" y="2549652"/>
                  </a:lnTo>
                  <a:lnTo>
                    <a:pt x="32004" y="2549652"/>
                  </a:lnTo>
                  <a:close/>
                </a:path>
                <a:path w="8595360" h="2550160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2550160">
                  <a:moveTo>
                    <a:pt x="8580117" y="2517648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2517648"/>
                  </a:lnTo>
                  <a:lnTo>
                    <a:pt x="8580117" y="2517648"/>
                  </a:lnTo>
                  <a:close/>
                </a:path>
                <a:path w="8595360" h="2550160">
                  <a:moveTo>
                    <a:pt x="8580117" y="2549652"/>
                  </a:moveTo>
                  <a:lnTo>
                    <a:pt x="8580117" y="2517648"/>
                  </a:lnTo>
                  <a:lnTo>
                    <a:pt x="8563353" y="2534412"/>
                  </a:lnTo>
                  <a:lnTo>
                    <a:pt x="8563353" y="2549652"/>
                  </a:lnTo>
                  <a:lnTo>
                    <a:pt x="8580117" y="25496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27640" y="1368043"/>
            <a:ext cx="172720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dirty="0">
                <a:latin typeface="Times New Roman"/>
                <a:cs typeface="Times New Roman"/>
              </a:rPr>
              <a:t>Pokud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latin typeface="Symbol"/>
                <a:cs typeface="Symbol"/>
              </a:rPr>
              <a:t></a:t>
            </a:r>
            <a:r>
              <a:rPr sz="3525" b="1" spc="-37" baseline="-20094" dirty="0">
                <a:latin typeface="Times New Roman"/>
                <a:cs typeface="Times New Roman"/>
              </a:rPr>
              <a:t>0</a:t>
            </a:r>
            <a:endParaRPr sz="3525" b="1" baseline="-20094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7645" y="2710687"/>
            <a:ext cx="172720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dirty="0">
                <a:latin typeface="Times New Roman"/>
                <a:cs typeface="Times New Roman"/>
              </a:rPr>
              <a:t>Pokud</a:t>
            </a:r>
            <a:r>
              <a:rPr sz="3500" spc="-20" dirty="0">
                <a:latin typeface="Times New Roman"/>
                <a:cs typeface="Times New Roman"/>
              </a:rPr>
              <a:t> </a:t>
            </a:r>
            <a:r>
              <a:rPr sz="3500" b="1" spc="-25" dirty="0">
                <a:latin typeface="Symbol"/>
                <a:cs typeface="Symbol"/>
              </a:rPr>
              <a:t></a:t>
            </a:r>
            <a:r>
              <a:rPr sz="3525" b="1" spc="-37" baseline="-20094" dirty="0">
                <a:latin typeface="Times New Roman"/>
                <a:cs typeface="Times New Roman"/>
              </a:rPr>
              <a:t>0</a:t>
            </a:r>
            <a:endParaRPr sz="3525" b="1" baseline="-20094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08300" y="1368043"/>
            <a:ext cx="5600700" cy="24441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25" b="1" i="1" baseline="24822" dirty="0">
                <a:latin typeface="Times New Roman"/>
                <a:cs typeface="Times New Roman"/>
              </a:rPr>
              <a:t>n</a:t>
            </a:r>
            <a:r>
              <a:rPr sz="3525" b="1" i="1" spc="419" baseline="24822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442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dirty="0">
                <a:latin typeface="Symbol"/>
                <a:cs typeface="Symbol"/>
              </a:rPr>
              <a:t></a:t>
            </a:r>
            <a:r>
              <a:rPr sz="3500" b="1" dirty="0">
                <a:latin typeface="Times New Roman"/>
                <a:cs typeface="Times New Roman"/>
              </a:rPr>
              <a:t>]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nějaké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i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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1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pak</a:t>
            </a:r>
            <a:endParaRPr sz="3500" dirty="0">
              <a:latin typeface="Times New Roman"/>
              <a:cs typeface="Times New Roman"/>
            </a:endParaRPr>
          </a:p>
          <a:p>
            <a:pPr marL="1241425">
              <a:lnSpc>
                <a:spcPct val="100000"/>
              </a:lnSpc>
              <a:spcBef>
                <a:spcPts val="25"/>
              </a:spcBef>
              <a:tabLst>
                <a:tab pos="1861820" algn="l"/>
              </a:tabLst>
            </a:pPr>
            <a:r>
              <a:rPr sz="3500" b="1" spc="-25" dirty="0">
                <a:latin typeface="Symbol"/>
                <a:cs typeface="Symbol"/>
              </a:rPr>
              <a:t></a:t>
            </a:r>
            <a:r>
              <a:rPr sz="3525" b="1" spc="-37" baseline="-20094" dirty="0">
                <a:latin typeface="Times New Roman"/>
                <a:cs typeface="Times New Roman"/>
              </a:rPr>
              <a:t>0</a:t>
            </a:r>
            <a:r>
              <a:rPr sz="3525" b="1" baseline="-20094" dirty="0">
                <a:latin typeface="Times New Roman"/>
                <a:cs typeface="Times New Roman"/>
              </a:rPr>
              <a:t>	</a:t>
            </a: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25" b="1" baseline="24822" dirty="0">
                <a:latin typeface="Times New Roman"/>
                <a:cs typeface="Times New Roman"/>
              </a:rPr>
              <a:t>+</a:t>
            </a:r>
            <a:r>
              <a:rPr sz="3525" b="1" spc="397" baseline="24822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15" baseline="-20094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latin typeface="Times New Roman"/>
                <a:cs typeface="Times New Roman"/>
              </a:rPr>
              <a:t>[</a:t>
            </a:r>
            <a:r>
              <a:rPr sz="3500" b="1" spc="-20" dirty="0">
                <a:latin typeface="Symbol"/>
                <a:cs typeface="Symbol"/>
              </a:rPr>
              <a:t></a:t>
            </a:r>
            <a:r>
              <a:rPr sz="3500" b="1" spc="-20" dirty="0">
                <a:latin typeface="Times New Roman"/>
                <a:cs typeface="Times New Roman"/>
              </a:rPr>
              <a:t>]</a:t>
            </a:r>
            <a:r>
              <a:rPr sz="3500" spc="-20" dirty="0"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150"/>
              </a:spcBef>
            </a:pP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25" b="1" i="1" baseline="24822" dirty="0">
                <a:latin typeface="Times New Roman"/>
                <a:cs typeface="Times New Roman"/>
              </a:rPr>
              <a:t>n</a:t>
            </a:r>
            <a:r>
              <a:rPr sz="3525" b="1" i="1" spc="419" baseline="24822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442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dirty="0">
                <a:latin typeface="Symbol"/>
                <a:cs typeface="Symbol"/>
              </a:rPr>
              <a:t></a:t>
            </a:r>
            <a:r>
              <a:rPr sz="3500" b="1" dirty="0">
                <a:latin typeface="Times New Roman"/>
                <a:cs typeface="Times New Roman"/>
              </a:rPr>
              <a:t>]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nějaké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i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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0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pak</a:t>
            </a:r>
            <a:endParaRPr sz="3500" dirty="0">
              <a:latin typeface="Times New Roman"/>
              <a:cs typeface="Times New Roman"/>
            </a:endParaRPr>
          </a:p>
          <a:p>
            <a:pPr marL="1250950">
              <a:lnSpc>
                <a:spcPct val="100000"/>
              </a:lnSpc>
              <a:spcBef>
                <a:spcPts val="35"/>
              </a:spcBef>
              <a:tabLst>
                <a:tab pos="1871345" algn="l"/>
              </a:tabLst>
            </a:pPr>
            <a:r>
              <a:rPr sz="3500" b="1" spc="-25" dirty="0">
                <a:latin typeface="Symbol"/>
                <a:cs typeface="Symbol"/>
              </a:rPr>
              <a:t></a:t>
            </a:r>
            <a:r>
              <a:rPr sz="3525" b="1" spc="-37" baseline="-20094" dirty="0">
                <a:latin typeface="Times New Roman"/>
                <a:cs typeface="Times New Roman"/>
              </a:rPr>
              <a:t>0</a:t>
            </a:r>
            <a:r>
              <a:rPr sz="3525" b="1" baseline="-20094" dirty="0">
                <a:latin typeface="Times New Roman"/>
                <a:cs typeface="Times New Roman"/>
              </a:rPr>
              <a:t>	</a:t>
            </a:r>
            <a:r>
              <a:rPr sz="3500" b="1" dirty="0">
                <a:latin typeface="Times New Roman"/>
                <a:cs typeface="Times New Roman"/>
              </a:rPr>
              <a:t>|–</a:t>
            </a:r>
            <a:r>
              <a:rPr sz="3525" b="1" baseline="24822" dirty="0">
                <a:latin typeface="Times New Roman"/>
                <a:cs typeface="Times New Roman"/>
              </a:rPr>
              <a:t>*</a:t>
            </a:r>
            <a:r>
              <a:rPr sz="3525" b="1" spc="405" baseline="24822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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15" baseline="-20094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latin typeface="Times New Roman"/>
                <a:cs typeface="Times New Roman"/>
              </a:rPr>
              <a:t>[</a:t>
            </a:r>
            <a:r>
              <a:rPr sz="3500" b="1" spc="-20" dirty="0">
                <a:latin typeface="Symbol"/>
                <a:cs typeface="Symbol"/>
              </a:rPr>
              <a:t></a:t>
            </a:r>
            <a:r>
              <a:rPr sz="3500" b="1" spc="-20" dirty="0">
                <a:latin typeface="Times New Roman"/>
                <a:cs typeface="Times New Roman"/>
              </a:rPr>
              <a:t>]</a:t>
            </a:r>
            <a:r>
              <a:rPr sz="3500" spc="-20" dirty="0"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5157" y="1427987"/>
            <a:ext cx="8564880" cy="5793105"/>
          </a:xfrm>
          <a:custGeom>
            <a:avLst/>
            <a:gdLst/>
            <a:ahLst/>
            <a:cxnLst/>
            <a:rect l="l" t="t" r="r" b="b"/>
            <a:pathLst>
              <a:path w="8564880" h="5793105">
                <a:moveTo>
                  <a:pt x="8564879" y="5792723"/>
                </a:moveTo>
                <a:lnTo>
                  <a:pt x="8564879" y="0"/>
                </a:lnTo>
                <a:lnTo>
                  <a:pt x="0" y="0"/>
                </a:lnTo>
                <a:lnTo>
                  <a:pt x="0" y="5792723"/>
                </a:lnTo>
                <a:lnTo>
                  <a:pt x="8564879" y="5792723"/>
                </a:lnTo>
                <a:close/>
              </a:path>
            </a:pathLst>
          </a:custGeom>
          <a:solidFill>
            <a:srgbClr val="65CC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49917" y="1412748"/>
            <a:ext cx="8595360" cy="5824855"/>
          </a:xfrm>
          <a:custGeom>
            <a:avLst/>
            <a:gdLst/>
            <a:ahLst/>
            <a:cxnLst/>
            <a:rect l="l" t="t" r="r" b="b"/>
            <a:pathLst>
              <a:path w="8595360" h="5824855">
                <a:moveTo>
                  <a:pt x="8595357" y="5824728"/>
                </a:moveTo>
                <a:lnTo>
                  <a:pt x="8595357" y="0"/>
                </a:lnTo>
                <a:lnTo>
                  <a:pt x="0" y="0"/>
                </a:lnTo>
                <a:lnTo>
                  <a:pt x="0" y="5824728"/>
                </a:lnTo>
                <a:lnTo>
                  <a:pt x="15240" y="5824728"/>
                </a:lnTo>
                <a:lnTo>
                  <a:pt x="15240" y="30480"/>
                </a:lnTo>
                <a:lnTo>
                  <a:pt x="32004" y="15240"/>
                </a:lnTo>
                <a:lnTo>
                  <a:pt x="32004" y="30480"/>
                </a:lnTo>
                <a:lnTo>
                  <a:pt x="8563353" y="30480"/>
                </a:lnTo>
                <a:lnTo>
                  <a:pt x="8563353" y="15240"/>
                </a:lnTo>
                <a:lnTo>
                  <a:pt x="8580117" y="30480"/>
                </a:lnTo>
                <a:lnTo>
                  <a:pt x="8580117" y="5824728"/>
                </a:lnTo>
                <a:lnTo>
                  <a:pt x="8595357" y="5824728"/>
                </a:lnTo>
                <a:close/>
              </a:path>
              <a:path w="8595360" h="5824855">
                <a:moveTo>
                  <a:pt x="32004" y="30480"/>
                </a:moveTo>
                <a:lnTo>
                  <a:pt x="32004" y="15240"/>
                </a:lnTo>
                <a:lnTo>
                  <a:pt x="15240" y="30480"/>
                </a:lnTo>
                <a:lnTo>
                  <a:pt x="32004" y="30480"/>
                </a:lnTo>
                <a:close/>
              </a:path>
              <a:path w="8595360" h="5824855">
                <a:moveTo>
                  <a:pt x="32004" y="5792724"/>
                </a:moveTo>
                <a:lnTo>
                  <a:pt x="32004" y="30480"/>
                </a:lnTo>
                <a:lnTo>
                  <a:pt x="15240" y="30480"/>
                </a:lnTo>
                <a:lnTo>
                  <a:pt x="15240" y="5792724"/>
                </a:lnTo>
                <a:lnTo>
                  <a:pt x="32004" y="5792724"/>
                </a:lnTo>
                <a:close/>
              </a:path>
              <a:path w="8595360" h="5824855">
                <a:moveTo>
                  <a:pt x="8580117" y="5792724"/>
                </a:moveTo>
                <a:lnTo>
                  <a:pt x="15240" y="5792724"/>
                </a:lnTo>
                <a:lnTo>
                  <a:pt x="32004" y="5807964"/>
                </a:lnTo>
                <a:lnTo>
                  <a:pt x="32004" y="5824728"/>
                </a:lnTo>
                <a:lnTo>
                  <a:pt x="8563353" y="5824728"/>
                </a:lnTo>
                <a:lnTo>
                  <a:pt x="8563353" y="5807964"/>
                </a:lnTo>
                <a:lnTo>
                  <a:pt x="8580117" y="5792724"/>
                </a:lnTo>
                <a:close/>
              </a:path>
              <a:path w="8595360" h="5824855">
                <a:moveTo>
                  <a:pt x="32004" y="5824728"/>
                </a:moveTo>
                <a:lnTo>
                  <a:pt x="32004" y="5807964"/>
                </a:lnTo>
                <a:lnTo>
                  <a:pt x="15240" y="5792724"/>
                </a:lnTo>
                <a:lnTo>
                  <a:pt x="15240" y="5824728"/>
                </a:lnTo>
                <a:lnTo>
                  <a:pt x="32004" y="5824728"/>
                </a:lnTo>
                <a:close/>
              </a:path>
              <a:path w="8595360" h="5824855">
                <a:moveTo>
                  <a:pt x="8580117" y="30480"/>
                </a:moveTo>
                <a:lnTo>
                  <a:pt x="8563353" y="15240"/>
                </a:lnTo>
                <a:lnTo>
                  <a:pt x="8563353" y="30480"/>
                </a:lnTo>
                <a:lnTo>
                  <a:pt x="8580117" y="30480"/>
                </a:lnTo>
                <a:close/>
              </a:path>
              <a:path w="8595360" h="5824855">
                <a:moveTo>
                  <a:pt x="8580117" y="5792724"/>
                </a:moveTo>
                <a:lnTo>
                  <a:pt x="8580117" y="30480"/>
                </a:lnTo>
                <a:lnTo>
                  <a:pt x="8563353" y="30480"/>
                </a:lnTo>
                <a:lnTo>
                  <a:pt x="8563353" y="5792724"/>
                </a:lnTo>
                <a:lnTo>
                  <a:pt x="8580117" y="5792724"/>
                </a:lnTo>
                <a:close/>
              </a:path>
              <a:path w="8595360" h="5824855">
                <a:moveTo>
                  <a:pt x="8580117" y="5824728"/>
                </a:moveTo>
                <a:lnTo>
                  <a:pt x="8580117" y="5792724"/>
                </a:lnTo>
                <a:lnTo>
                  <a:pt x="8563353" y="5807964"/>
                </a:lnTo>
                <a:lnTo>
                  <a:pt x="8563353" y="5824728"/>
                </a:lnTo>
                <a:lnTo>
                  <a:pt x="8580117" y="58247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40340" y="1361032"/>
            <a:ext cx="8252459" cy="566737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860"/>
              </a:spcBef>
            </a:pPr>
            <a:r>
              <a:rPr sz="3050" b="1" dirty="0">
                <a:latin typeface="Times New Roman"/>
                <a:cs typeface="Times New Roman"/>
              </a:rPr>
              <a:t>Definice: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Nechť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50" b="1" i="1" spc="4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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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R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s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S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F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ZA.</a:t>
            </a:r>
            <a:endParaRPr sz="3050" dirty="0">
              <a:latin typeface="Times New Roman"/>
              <a:cs typeface="Times New Roman"/>
            </a:endParaRPr>
          </a:p>
          <a:p>
            <a:pPr marL="529590" marR="17780" indent="-504825">
              <a:lnSpc>
                <a:spcPct val="101299"/>
              </a:lnSpc>
              <a:spcBef>
                <a:spcPts val="720"/>
              </a:spcBef>
              <a:buAutoNum type="arabicParenR"/>
              <a:tabLst>
                <a:tab pos="529590" algn="l"/>
                <a:tab pos="548005" algn="l"/>
              </a:tabLst>
            </a:pP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i="1" dirty="0">
                <a:solidFill>
                  <a:srgbClr val="C00000"/>
                </a:solidFill>
                <a:latin typeface="Times New Roman"/>
                <a:cs typeface="Times New Roman"/>
              </a:rPr>
              <a:t>Jazyk</a:t>
            </a:r>
            <a:r>
              <a:rPr sz="3050" i="1" spc="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i="1" dirty="0">
                <a:solidFill>
                  <a:srgbClr val="C00000"/>
                </a:solidFill>
                <a:latin typeface="Times New Roman"/>
                <a:cs typeface="Times New Roman"/>
              </a:rPr>
              <a:t>přijímaný</a:t>
            </a:r>
            <a:r>
              <a:rPr sz="305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ZA</a:t>
            </a:r>
            <a:r>
              <a:rPr sz="3050" i="1" spc="7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50" i="1" spc="7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přechodem</a:t>
            </a:r>
            <a:r>
              <a:rPr sz="3050" b="1" i="1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do</a:t>
            </a:r>
            <a:r>
              <a:rPr sz="3050" b="1" i="1" spc="50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latin typeface="Times New Roman"/>
                <a:cs typeface="Times New Roman"/>
              </a:rPr>
              <a:t>koncového </a:t>
            </a:r>
            <a:r>
              <a:rPr sz="3050" b="1" i="1" dirty="0">
                <a:latin typeface="Times New Roman"/>
                <a:cs typeface="Times New Roman"/>
              </a:rPr>
              <a:t>stavu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značen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jako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75" b="1" i="1" baseline="-20325" dirty="0">
                <a:latin typeface="Times New Roman"/>
                <a:cs typeface="Times New Roman"/>
              </a:rPr>
              <a:t>f</a:t>
            </a:r>
            <a:r>
              <a:rPr sz="3075" b="1" i="1" spc="30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definován:</a:t>
            </a:r>
            <a:endParaRPr sz="3050" dirty="0">
              <a:latin typeface="Times New Roman"/>
              <a:cs typeface="Times New Roman"/>
            </a:endParaRPr>
          </a:p>
          <a:p>
            <a:pPr marL="529590">
              <a:lnSpc>
                <a:spcPct val="100000"/>
              </a:lnSpc>
              <a:spcBef>
                <a:spcPts val="60"/>
              </a:spcBef>
              <a:tabLst>
                <a:tab pos="1538605" algn="l"/>
              </a:tabLst>
            </a:pPr>
            <a:r>
              <a:rPr sz="3050" b="1" i="1" spc="-10" dirty="0">
                <a:latin typeface="Times New Roman"/>
                <a:cs typeface="Times New Roman"/>
              </a:rPr>
              <a:t>L</a:t>
            </a:r>
            <a:r>
              <a:rPr sz="3050" b="1" spc="-10" dirty="0">
                <a:latin typeface="Times New Roman"/>
                <a:cs typeface="Times New Roman"/>
              </a:rPr>
              <a:t>(</a:t>
            </a:r>
            <a:r>
              <a:rPr sz="3050" b="1" i="1" spc="-10" dirty="0">
                <a:latin typeface="Times New Roman"/>
                <a:cs typeface="Times New Roman"/>
              </a:rPr>
              <a:t>M</a:t>
            </a:r>
            <a:r>
              <a:rPr sz="3050" b="1" spc="-10" dirty="0">
                <a:latin typeface="Times New Roman"/>
                <a:cs typeface="Times New Roman"/>
              </a:rPr>
              <a:t>)</a:t>
            </a:r>
            <a:r>
              <a:rPr sz="3075" b="1" i="1" spc="-15" baseline="-20325" dirty="0">
                <a:latin typeface="Times New Roman"/>
                <a:cs typeface="Times New Roman"/>
              </a:rPr>
              <a:t>f</a:t>
            </a:r>
            <a:r>
              <a:rPr sz="3075" b="1" i="1" baseline="-20325" dirty="0">
                <a:latin typeface="Times New Roman"/>
                <a:cs typeface="Times New Roman"/>
              </a:rPr>
              <a:t>	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w</a:t>
            </a:r>
            <a:r>
              <a:rPr sz="3050" b="1" dirty="0">
                <a:latin typeface="Times New Roman"/>
                <a:cs typeface="Times New Roman"/>
              </a:rPr>
              <a:t>: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w</a:t>
            </a:r>
            <a:r>
              <a:rPr sz="3050" b="1" i="1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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</a:t>
            </a:r>
            <a:r>
              <a:rPr sz="3075" b="1" baseline="25745" dirty="0">
                <a:latin typeface="Times New Roman"/>
                <a:cs typeface="Times New Roman"/>
              </a:rPr>
              <a:t>*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Ssw</a:t>
            </a:r>
            <a:r>
              <a:rPr sz="3050" b="1" i="1" spc="-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75" b="1" baseline="25745" dirty="0">
                <a:latin typeface="Times New Roman"/>
                <a:cs typeface="Times New Roman"/>
              </a:rPr>
              <a:t>*</a:t>
            </a:r>
            <a:r>
              <a:rPr sz="3075" b="1" spc="434" baseline="257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zf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z</a:t>
            </a:r>
            <a:r>
              <a:rPr sz="305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3232CC"/>
                </a:solidFill>
                <a:latin typeface="Symbol"/>
                <a:cs typeface="Symbol"/>
              </a:rPr>
              <a:t></a:t>
            </a:r>
            <a:r>
              <a:rPr sz="3050" b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3232CC"/>
                </a:solidFill>
                <a:latin typeface="Symbol"/>
                <a:cs typeface="Symbol"/>
              </a:rPr>
              <a:t></a:t>
            </a:r>
            <a:r>
              <a:rPr sz="3075" b="1" baseline="25745" dirty="0">
                <a:solidFill>
                  <a:srgbClr val="3232CC"/>
                </a:solidFill>
                <a:latin typeface="Times New Roman"/>
                <a:cs typeface="Times New Roman"/>
              </a:rPr>
              <a:t>*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i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305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spc="-25" dirty="0">
                <a:latin typeface="Times New Roman"/>
                <a:cs typeface="Times New Roman"/>
              </a:rPr>
              <a:t>}</a:t>
            </a:r>
            <a:endParaRPr sz="3050" b="1" dirty="0">
              <a:latin typeface="Times New Roman"/>
              <a:cs typeface="Times New Roman"/>
            </a:endParaRPr>
          </a:p>
          <a:p>
            <a:pPr marL="529590" marR="37465" indent="-504825">
              <a:lnSpc>
                <a:spcPct val="101299"/>
              </a:lnSpc>
              <a:spcBef>
                <a:spcPts val="710"/>
              </a:spcBef>
              <a:buAutoNum type="arabicParenR" startAt="2"/>
              <a:tabLst>
                <a:tab pos="529590" algn="l"/>
                <a:tab pos="548005" algn="l"/>
              </a:tabLst>
            </a:pP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i="1" dirty="0">
                <a:solidFill>
                  <a:srgbClr val="C00000"/>
                </a:solidFill>
                <a:latin typeface="Times New Roman"/>
                <a:cs typeface="Times New Roman"/>
              </a:rPr>
              <a:t>Jazyk</a:t>
            </a:r>
            <a:r>
              <a:rPr sz="3050" i="1" spc="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i="1" dirty="0">
                <a:solidFill>
                  <a:srgbClr val="C00000"/>
                </a:solidFill>
                <a:latin typeface="Times New Roman"/>
                <a:cs typeface="Times New Roman"/>
              </a:rPr>
              <a:t>přijímaný</a:t>
            </a:r>
            <a:r>
              <a:rPr sz="3050" i="1" spc="4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ZA</a:t>
            </a:r>
            <a:r>
              <a:rPr sz="3050" i="1" spc="8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50" i="1" spc="8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vyprázdněním</a:t>
            </a:r>
            <a:r>
              <a:rPr sz="3050" b="1" i="1" spc="40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latin typeface="Times New Roman"/>
                <a:cs typeface="Times New Roman"/>
              </a:rPr>
              <a:t>zásobníku</a:t>
            </a:r>
            <a:r>
              <a:rPr sz="3050" spc="-10" dirty="0">
                <a:latin typeface="Times New Roman"/>
                <a:cs typeface="Times New Roman"/>
              </a:rPr>
              <a:t>, </a:t>
            </a:r>
            <a:r>
              <a:rPr sz="3050" dirty="0">
                <a:latin typeface="Times New Roman"/>
                <a:cs typeface="Times New Roman"/>
              </a:rPr>
              <a:t>značen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jako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75" b="1" baseline="-20325" dirty="0">
                <a:latin typeface="Symbol"/>
                <a:cs typeface="Symbol"/>
              </a:rPr>
              <a:t>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definován:</a:t>
            </a:r>
            <a:endParaRPr sz="3050" dirty="0">
              <a:latin typeface="Times New Roman"/>
              <a:cs typeface="Times New Roman"/>
            </a:endParaRPr>
          </a:p>
          <a:p>
            <a:pPr marL="529590">
              <a:lnSpc>
                <a:spcPct val="100000"/>
              </a:lnSpc>
              <a:spcBef>
                <a:spcPts val="60"/>
              </a:spcBef>
            </a:pP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75" b="1" baseline="-20325" dirty="0">
                <a:latin typeface="Symbol"/>
                <a:cs typeface="Symbol"/>
              </a:rPr>
              <a:t></a:t>
            </a:r>
            <a:r>
              <a:rPr sz="3075" b="1" spc="30" baseline="-203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w</a:t>
            </a:r>
            <a:r>
              <a:rPr sz="3050" b="1" dirty="0">
                <a:latin typeface="Times New Roman"/>
                <a:cs typeface="Times New Roman"/>
              </a:rPr>
              <a:t>: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w</a:t>
            </a:r>
            <a:r>
              <a:rPr sz="3050" b="1" i="1" spc="1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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</a:t>
            </a:r>
            <a:r>
              <a:rPr sz="3075" b="1" baseline="25745" dirty="0">
                <a:latin typeface="Times New Roman"/>
                <a:cs typeface="Times New Roman"/>
              </a:rPr>
              <a:t>*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Ssw</a:t>
            </a:r>
            <a:r>
              <a:rPr sz="3050" b="1" i="1" spc="2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75" b="1" baseline="25745" dirty="0">
                <a:latin typeface="Times New Roman"/>
                <a:cs typeface="Times New Roman"/>
              </a:rPr>
              <a:t>*</a:t>
            </a:r>
            <a:r>
              <a:rPr sz="3075" b="1" spc="405" baseline="257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zf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3050" b="1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05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050" b="1" i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3232CC"/>
                </a:solidFill>
                <a:latin typeface="Symbol"/>
                <a:cs typeface="Symbol"/>
              </a:rPr>
              <a:t></a:t>
            </a:r>
            <a:r>
              <a:rPr sz="3050" b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Q</a:t>
            </a:r>
            <a:r>
              <a:rPr sz="3050" b="1" spc="-25" dirty="0">
                <a:latin typeface="Times New Roman"/>
                <a:cs typeface="Times New Roman"/>
              </a:rPr>
              <a:t>}</a:t>
            </a:r>
            <a:endParaRPr sz="3050" b="1" dirty="0">
              <a:latin typeface="Times New Roman"/>
              <a:cs typeface="Times New Roman"/>
            </a:endParaRPr>
          </a:p>
          <a:p>
            <a:pPr marL="529590" marR="17780" indent="-504825">
              <a:lnSpc>
                <a:spcPct val="101099"/>
              </a:lnSpc>
              <a:spcBef>
                <a:spcPts val="725"/>
              </a:spcBef>
              <a:buAutoNum type="arabicParenR" startAt="3"/>
              <a:tabLst>
                <a:tab pos="529590" algn="l"/>
                <a:tab pos="548005" algn="l"/>
              </a:tabLst>
            </a:pPr>
            <a:r>
              <a:rPr sz="3050" b="1" dirty="0">
                <a:latin typeface="Times New Roman"/>
                <a:cs typeface="Times New Roman"/>
              </a:rPr>
              <a:t>	</a:t>
            </a:r>
            <a:r>
              <a:rPr sz="3050" i="1" dirty="0">
                <a:solidFill>
                  <a:srgbClr val="C00000"/>
                </a:solidFill>
                <a:latin typeface="Times New Roman"/>
                <a:cs typeface="Times New Roman"/>
              </a:rPr>
              <a:t>Jazyk</a:t>
            </a:r>
            <a:r>
              <a:rPr sz="3050" i="1" spc="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i="1" dirty="0">
                <a:solidFill>
                  <a:srgbClr val="C00000"/>
                </a:solidFill>
                <a:latin typeface="Times New Roman"/>
                <a:cs typeface="Times New Roman"/>
              </a:rPr>
              <a:t>přijímaný</a:t>
            </a:r>
            <a:r>
              <a:rPr sz="3050" i="1" spc="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ZA</a:t>
            </a:r>
            <a:r>
              <a:rPr sz="3050" i="1" spc="7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50" i="1" spc="7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přechodem</a:t>
            </a:r>
            <a:r>
              <a:rPr sz="3050" b="1" i="1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do</a:t>
            </a:r>
            <a:r>
              <a:rPr sz="3050" b="1" i="1" spc="50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latin typeface="Times New Roman"/>
                <a:cs typeface="Times New Roman"/>
              </a:rPr>
              <a:t>koncového </a:t>
            </a:r>
            <a:r>
              <a:rPr sz="3050" b="1" i="1" dirty="0">
                <a:latin typeface="Times New Roman"/>
                <a:cs typeface="Times New Roman"/>
              </a:rPr>
              <a:t>stavu</a:t>
            </a:r>
            <a:r>
              <a:rPr sz="3050" b="1" i="1" spc="7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a</a:t>
            </a:r>
            <a:r>
              <a:rPr sz="3050" b="1" i="1" spc="8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vyprázdněním</a:t>
            </a:r>
            <a:r>
              <a:rPr sz="3050" b="1" i="1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zásobníku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značen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jako </a:t>
            </a: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75" b="1" i="1" baseline="-20325" dirty="0">
                <a:latin typeface="Times New Roman"/>
                <a:cs typeface="Times New Roman"/>
              </a:rPr>
              <a:t>f</a:t>
            </a:r>
            <a:r>
              <a:rPr sz="3075" b="1" baseline="-20325" dirty="0">
                <a:latin typeface="Symbol"/>
                <a:cs typeface="Symbol"/>
              </a:rPr>
              <a:t>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definován:</a:t>
            </a:r>
            <a:endParaRPr sz="3050" dirty="0"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  <a:spcBef>
                <a:spcPts val="805"/>
              </a:spcBef>
            </a:pP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75" b="1" i="1" baseline="-20325" dirty="0">
                <a:latin typeface="Times New Roman"/>
                <a:cs typeface="Times New Roman"/>
              </a:rPr>
              <a:t>f</a:t>
            </a:r>
            <a:r>
              <a:rPr sz="3075" b="1" baseline="-20325" dirty="0">
                <a:latin typeface="Symbol"/>
                <a:cs typeface="Symbol"/>
              </a:rPr>
              <a:t></a:t>
            </a:r>
            <a:r>
              <a:rPr sz="3075" b="1" spc="30" baseline="-203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latin typeface="Times New Roman"/>
                <a:cs typeface="Times New Roman"/>
              </a:rPr>
              <a:t>w</a:t>
            </a:r>
            <a:r>
              <a:rPr sz="3050" b="1" dirty="0">
                <a:latin typeface="Times New Roman"/>
                <a:cs typeface="Times New Roman"/>
              </a:rPr>
              <a:t>: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w</a:t>
            </a:r>
            <a:r>
              <a:rPr sz="3050" b="1" i="1" spc="2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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</a:t>
            </a:r>
            <a:r>
              <a:rPr sz="3075" b="1" baseline="25745" dirty="0">
                <a:latin typeface="Times New Roman"/>
                <a:cs typeface="Times New Roman"/>
              </a:rPr>
              <a:t>*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Ssw</a:t>
            </a:r>
            <a:r>
              <a:rPr sz="3050" b="1" i="1" spc="2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75" b="1" baseline="25745" dirty="0">
                <a:latin typeface="Times New Roman"/>
                <a:cs typeface="Times New Roman"/>
              </a:rPr>
              <a:t>*</a:t>
            </a:r>
            <a:r>
              <a:rPr sz="3075" b="1" spc="405" baseline="257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zf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3050" b="1" i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305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i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Symbol"/>
                <a:cs typeface="Symbol"/>
              </a:rPr>
              <a:t></a:t>
            </a:r>
            <a:r>
              <a:rPr sz="30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spc="-25" dirty="0">
                <a:latin typeface="Times New Roman"/>
                <a:cs typeface="Times New Roman"/>
              </a:rPr>
              <a:t>}</a:t>
            </a:r>
            <a:endParaRPr sz="3050" b="1" dirty="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3315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Přijímaný</a:t>
            </a:r>
            <a:r>
              <a:rPr sz="4850" spc="-95" dirty="0"/>
              <a:t> </a:t>
            </a:r>
            <a:r>
              <a:rPr sz="4850" dirty="0"/>
              <a:t>jazyk:</a:t>
            </a:r>
            <a:r>
              <a:rPr sz="4850" spc="-95" dirty="0"/>
              <a:t> </a:t>
            </a:r>
            <a:r>
              <a:rPr sz="4850" dirty="0"/>
              <a:t>Tři</a:t>
            </a:r>
            <a:r>
              <a:rPr sz="4850" spc="-120" dirty="0"/>
              <a:t> </a:t>
            </a:r>
            <a:r>
              <a:rPr sz="4850" spc="-20" dirty="0"/>
              <a:t>typy</a:t>
            </a:r>
            <a:endParaRPr sz="4850"/>
          </a:p>
        </p:txBody>
      </p:sp>
      <p:sp>
        <p:nvSpPr>
          <p:cNvPr id="9" name="object 9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29/50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328928"/>
            <a:ext cx="8595360" cy="3557270"/>
            <a:chOff x="1049917" y="1328928"/>
            <a:chExt cx="8595360" cy="3557270"/>
          </a:xfrm>
        </p:grpSpPr>
        <p:sp>
          <p:nvSpPr>
            <p:cNvPr id="3" name="object 3"/>
            <p:cNvSpPr/>
            <p:nvPr/>
          </p:nvSpPr>
          <p:spPr>
            <a:xfrm>
              <a:off x="1065157" y="1344168"/>
              <a:ext cx="8564880" cy="3526790"/>
            </a:xfrm>
            <a:custGeom>
              <a:avLst/>
              <a:gdLst/>
              <a:ahLst/>
              <a:cxnLst/>
              <a:rect l="l" t="t" r="r" b="b"/>
              <a:pathLst>
                <a:path w="8564880" h="3526790">
                  <a:moveTo>
                    <a:pt x="8564879" y="3526535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3526535"/>
                  </a:lnTo>
                  <a:lnTo>
                    <a:pt x="8564879" y="3526535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328928"/>
              <a:ext cx="8595360" cy="3557270"/>
            </a:xfrm>
            <a:custGeom>
              <a:avLst/>
              <a:gdLst/>
              <a:ahLst/>
              <a:cxnLst/>
              <a:rect l="l" t="t" r="r" b="b"/>
              <a:pathLst>
                <a:path w="8595360" h="3557270">
                  <a:moveTo>
                    <a:pt x="8595357" y="3557016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3557016"/>
                  </a:lnTo>
                  <a:lnTo>
                    <a:pt x="15240" y="3557016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3557016"/>
                  </a:lnTo>
                  <a:lnTo>
                    <a:pt x="8595357" y="3557016"/>
                  </a:lnTo>
                  <a:close/>
                </a:path>
                <a:path w="8595360" h="3557270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3557270">
                  <a:moveTo>
                    <a:pt x="32004" y="3526536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3526536"/>
                  </a:lnTo>
                  <a:lnTo>
                    <a:pt x="32004" y="3526536"/>
                  </a:lnTo>
                  <a:close/>
                </a:path>
                <a:path w="8595360" h="3557270">
                  <a:moveTo>
                    <a:pt x="8580117" y="3526536"/>
                  </a:moveTo>
                  <a:lnTo>
                    <a:pt x="15240" y="3526536"/>
                  </a:lnTo>
                  <a:lnTo>
                    <a:pt x="32004" y="3541776"/>
                  </a:lnTo>
                  <a:lnTo>
                    <a:pt x="32004" y="3557016"/>
                  </a:lnTo>
                  <a:lnTo>
                    <a:pt x="8563353" y="3557016"/>
                  </a:lnTo>
                  <a:lnTo>
                    <a:pt x="8563353" y="3541776"/>
                  </a:lnTo>
                  <a:lnTo>
                    <a:pt x="8580117" y="3526536"/>
                  </a:lnTo>
                  <a:close/>
                </a:path>
                <a:path w="8595360" h="3557270">
                  <a:moveTo>
                    <a:pt x="32004" y="3557016"/>
                  </a:moveTo>
                  <a:lnTo>
                    <a:pt x="32004" y="3541776"/>
                  </a:lnTo>
                  <a:lnTo>
                    <a:pt x="15240" y="3526536"/>
                  </a:lnTo>
                  <a:lnTo>
                    <a:pt x="15240" y="3557016"/>
                  </a:lnTo>
                  <a:lnTo>
                    <a:pt x="32004" y="3557016"/>
                  </a:lnTo>
                  <a:close/>
                </a:path>
                <a:path w="8595360" h="3557270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3557270">
                  <a:moveTo>
                    <a:pt x="8580117" y="3526536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3526536"/>
                  </a:lnTo>
                  <a:lnTo>
                    <a:pt x="8580117" y="3526536"/>
                  </a:lnTo>
                  <a:close/>
                </a:path>
                <a:path w="8595360" h="3557270">
                  <a:moveTo>
                    <a:pt x="8580117" y="3557016"/>
                  </a:moveTo>
                  <a:lnTo>
                    <a:pt x="8580117" y="3526536"/>
                  </a:lnTo>
                  <a:lnTo>
                    <a:pt x="8563353" y="3541776"/>
                  </a:lnTo>
                  <a:lnTo>
                    <a:pt x="8563353" y="3557016"/>
                  </a:lnTo>
                  <a:lnTo>
                    <a:pt x="8580117" y="3557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30"/>
              </a:spcBef>
            </a:pPr>
            <a:r>
              <a:rPr dirty="0"/>
              <a:t>Bezkontextová</a:t>
            </a:r>
            <a:r>
              <a:rPr spc="-60" dirty="0"/>
              <a:t> </a:t>
            </a:r>
            <a:r>
              <a:rPr dirty="0"/>
              <a:t>gramatika:</a:t>
            </a:r>
            <a:r>
              <a:rPr spc="-55" dirty="0"/>
              <a:t> </a:t>
            </a:r>
            <a:r>
              <a:rPr spc="-10" dirty="0"/>
              <a:t>Definice</a:t>
            </a:r>
          </a:p>
        </p:txBody>
      </p:sp>
      <p:sp>
        <p:nvSpPr>
          <p:cNvPr id="9" name="object 9"/>
          <p:cNvSpPr/>
          <p:nvPr/>
        </p:nvSpPr>
        <p:spPr>
          <a:xfrm>
            <a:off x="1065157" y="6193535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60000" y="1282699"/>
            <a:ext cx="9492100" cy="58554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latin typeface="Times New Roman"/>
                <a:cs typeface="Times New Roman"/>
              </a:rPr>
              <a:t>Definice: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C00000"/>
                </a:solidFill>
                <a:latin typeface="Times New Roman"/>
                <a:cs typeface="Times New Roman"/>
              </a:rPr>
              <a:t>Bezkontextová</a:t>
            </a:r>
            <a:r>
              <a:rPr sz="3300" b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C00000"/>
                </a:solidFill>
                <a:latin typeface="Times New Roman"/>
                <a:cs typeface="Times New Roman"/>
              </a:rPr>
              <a:t>gramatika</a:t>
            </a:r>
            <a:r>
              <a:rPr sz="3300" b="1" spc="-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(BKG)</a:t>
            </a:r>
            <a:r>
              <a:rPr sz="3300" spc="-50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Times New Roman"/>
                <a:cs typeface="Times New Roman"/>
              </a:rPr>
              <a:t>je</a:t>
            </a:r>
            <a:endParaRPr sz="3300" dirty="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</a:pPr>
            <a:r>
              <a:rPr sz="3300" dirty="0">
                <a:latin typeface="Times New Roman"/>
                <a:cs typeface="Times New Roman"/>
              </a:rPr>
              <a:t>čtveřice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G</a:t>
            </a:r>
            <a:r>
              <a:rPr sz="3300" b="1" i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3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(</a:t>
            </a:r>
            <a:r>
              <a:rPr sz="3300" b="1" i="1" dirty="0">
                <a:latin typeface="Times New Roman"/>
                <a:cs typeface="Times New Roman"/>
              </a:rPr>
              <a:t>N</a:t>
            </a:r>
            <a:r>
              <a:rPr sz="3300" b="1" dirty="0">
                <a:latin typeface="Times New Roman"/>
                <a:cs typeface="Times New Roman"/>
              </a:rPr>
              <a:t>, </a:t>
            </a:r>
            <a:r>
              <a:rPr sz="3300" b="1" i="1" dirty="0">
                <a:latin typeface="Times New Roman"/>
                <a:cs typeface="Times New Roman"/>
              </a:rPr>
              <a:t>T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P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S</a:t>
            </a:r>
            <a:r>
              <a:rPr sz="3300" b="1" dirty="0">
                <a:latin typeface="Times New Roman"/>
                <a:cs typeface="Times New Roman"/>
              </a:rPr>
              <a:t>)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Times New Roman"/>
                <a:cs typeface="Times New Roman"/>
              </a:rPr>
              <a:t>kde</a:t>
            </a:r>
            <a:endParaRPr sz="3300" dirty="0">
              <a:latin typeface="Times New Roman"/>
              <a:cs typeface="Times New Roman"/>
            </a:endParaRPr>
          </a:p>
          <a:p>
            <a:pPr marL="456565" indent="-251460"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  <a:tabLst>
                <a:tab pos="456565" algn="l"/>
              </a:tabLst>
            </a:pPr>
            <a:r>
              <a:rPr sz="3300" b="1" i="1" dirty="0">
                <a:latin typeface="Times New Roman"/>
                <a:cs typeface="Times New Roman"/>
              </a:rPr>
              <a:t>N</a:t>
            </a:r>
            <a:r>
              <a:rPr sz="3300" i="1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abeceda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neterminálů</a:t>
            </a:r>
            <a:endParaRPr sz="33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456565" indent="-251460">
              <a:lnSpc>
                <a:spcPct val="100000"/>
              </a:lnSpc>
              <a:spcBef>
                <a:spcPts val="10"/>
              </a:spcBef>
              <a:buFont typeface="Times New Roman"/>
              <a:buChar char="•"/>
              <a:tabLst>
                <a:tab pos="456565" algn="l"/>
              </a:tabLst>
            </a:pPr>
            <a:r>
              <a:rPr sz="3300" b="1" i="1" dirty="0">
                <a:latin typeface="Times New Roman"/>
                <a:cs typeface="Times New Roman"/>
              </a:rPr>
              <a:t>T</a:t>
            </a:r>
            <a:r>
              <a:rPr sz="3300" i="1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abeceda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terminálů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přičemž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N</a:t>
            </a:r>
            <a:r>
              <a:rPr sz="3300" b="1" i="1" spc="-2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</a:t>
            </a:r>
            <a:r>
              <a:rPr sz="3300" b="1" spc="-2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T</a:t>
            </a:r>
            <a:r>
              <a:rPr sz="3300" b="1" i="1" spc="-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20" dirty="0">
                <a:latin typeface="Times New Roman"/>
                <a:cs typeface="Times New Roman"/>
              </a:rPr>
              <a:t> </a:t>
            </a:r>
            <a:r>
              <a:rPr sz="3300" b="1" spc="-50" dirty="0">
                <a:latin typeface="Symbol"/>
                <a:cs typeface="Symbol"/>
              </a:rPr>
              <a:t></a:t>
            </a:r>
            <a:endParaRPr sz="3300" b="1" dirty="0">
              <a:latin typeface="Symbol"/>
              <a:cs typeface="Symbol"/>
            </a:endParaRPr>
          </a:p>
          <a:p>
            <a:pPr marL="456565" marR="1249045" indent="-251460">
              <a:lnSpc>
                <a:spcPct val="100299"/>
              </a:lnSpc>
              <a:spcBef>
                <a:spcPts val="5"/>
              </a:spcBef>
              <a:buFont typeface="Times New Roman"/>
              <a:buChar char="•"/>
              <a:tabLst>
                <a:tab pos="520700" algn="l"/>
              </a:tabLst>
            </a:pPr>
            <a:r>
              <a:rPr sz="3300" b="1" i="1" dirty="0">
                <a:latin typeface="Times New Roman"/>
                <a:cs typeface="Times New Roman"/>
              </a:rPr>
              <a:t>P</a:t>
            </a:r>
            <a:r>
              <a:rPr sz="3300" i="1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b="1" u="sng" dirty="0">
                <a:latin typeface="Times New Roman"/>
                <a:cs typeface="Times New Roman"/>
              </a:rPr>
              <a:t>konečná</a:t>
            </a:r>
            <a:r>
              <a:rPr sz="3300" u="sng" dirty="0">
                <a:latin typeface="Times New Roman"/>
                <a:cs typeface="Times New Roman"/>
              </a:rPr>
              <a:t> </a:t>
            </a:r>
            <a:r>
              <a:rPr sz="3300" b="1" u="sng" dirty="0">
                <a:latin typeface="Times New Roman"/>
                <a:cs typeface="Times New Roman"/>
              </a:rPr>
              <a:t>množina</a:t>
            </a:r>
            <a:r>
              <a:rPr sz="3300" u="sng" spc="20" dirty="0"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pravidel</a:t>
            </a:r>
            <a:r>
              <a:rPr sz="3300" i="1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tvaru</a:t>
            </a:r>
            <a:r>
              <a:rPr sz="3300" spc="-5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A</a:t>
            </a:r>
            <a:r>
              <a:rPr sz="3300" b="1" i="1" spc="-6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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latin typeface="Times New Roman"/>
                <a:cs typeface="Times New Roman"/>
              </a:rPr>
              <a:t>x</a:t>
            </a:r>
            <a:r>
              <a:rPr sz="3300" spc="-25" dirty="0">
                <a:latin typeface="Times New Roman"/>
                <a:cs typeface="Times New Roman"/>
              </a:rPr>
              <a:t>, 	</a:t>
            </a:r>
            <a:r>
              <a:rPr sz="3300" dirty="0">
                <a:latin typeface="Times New Roman"/>
                <a:cs typeface="Times New Roman"/>
              </a:rPr>
              <a:t>kde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A</a:t>
            </a:r>
            <a:r>
              <a:rPr sz="3300" b="1" i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N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x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(</a:t>
            </a:r>
            <a:r>
              <a:rPr sz="3300" b="1" i="1" dirty="0">
                <a:latin typeface="Times New Roman"/>
                <a:cs typeface="Times New Roman"/>
              </a:rPr>
              <a:t>N</a:t>
            </a:r>
            <a:r>
              <a:rPr sz="3300" b="1" i="1" spc="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</a:t>
            </a:r>
            <a:r>
              <a:rPr sz="3300" b="1" spc="-20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latin typeface="Times New Roman"/>
                <a:cs typeface="Times New Roman"/>
              </a:rPr>
              <a:t>T</a:t>
            </a:r>
            <a:r>
              <a:rPr sz="3300" b="1" spc="-25" dirty="0">
                <a:latin typeface="Times New Roman"/>
                <a:cs typeface="Times New Roman"/>
              </a:rPr>
              <a:t>)</a:t>
            </a:r>
            <a:r>
              <a:rPr sz="3300" b="1" spc="-37" baseline="25252" dirty="0">
                <a:latin typeface="Times New Roman"/>
                <a:cs typeface="Times New Roman"/>
              </a:rPr>
              <a:t>*</a:t>
            </a:r>
            <a:endParaRPr sz="3300" b="1" baseline="25252" dirty="0">
              <a:latin typeface="Times New Roman"/>
              <a:cs typeface="Times New Roman"/>
            </a:endParaRPr>
          </a:p>
          <a:p>
            <a:pPr marL="457200" indent="-251460">
              <a:lnSpc>
                <a:spcPct val="100000"/>
              </a:lnSpc>
              <a:buFont typeface="Times New Roman"/>
              <a:buChar char="•"/>
              <a:tabLst>
                <a:tab pos="457200" algn="l"/>
              </a:tabLst>
            </a:pPr>
            <a:r>
              <a:rPr sz="3300" b="1" i="1" dirty="0">
                <a:latin typeface="Times New Roman"/>
                <a:cs typeface="Times New Roman"/>
              </a:rPr>
              <a:t>S</a:t>
            </a:r>
            <a:r>
              <a:rPr sz="3300" b="1" i="1" spc="-2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N</a:t>
            </a:r>
            <a:r>
              <a:rPr sz="3300" b="1" i="1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počáteční</a:t>
            </a:r>
            <a:r>
              <a:rPr sz="33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spc="-10" dirty="0">
                <a:solidFill>
                  <a:srgbClr val="C00000"/>
                </a:solidFill>
                <a:latin typeface="Times New Roman"/>
                <a:cs typeface="Times New Roman"/>
              </a:rPr>
              <a:t>neterminál</a:t>
            </a:r>
            <a:endParaRPr sz="3300" dirty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205740">
              <a:lnSpc>
                <a:spcPts val="2995"/>
              </a:lnSpc>
              <a:spcBef>
                <a:spcPts val="720"/>
              </a:spcBef>
            </a:pPr>
            <a:r>
              <a:rPr sz="2600" b="1" dirty="0">
                <a:latin typeface="Times New Roman"/>
                <a:cs typeface="Times New Roman"/>
              </a:rPr>
              <a:t>Matematická</a:t>
            </a:r>
            <a:r>
              <a:rPr sz="2600" b="1" spc="10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poznámka</a:t>
            </a:r>
            <a:r>
              <a:rPr sz="2600" b="1" spc="1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k</a:t>
            </a:r>
            <a:r>
              <a:rPr sz="2600" b="1" spc="6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pravidlům:</a:t>
            </a:r>
            <a:endParaRPr sz="2600" dirty="0">
              <a:latin typeface="Times New Roman"/>
              <a:cs typeface="Times New Roman"/>
            </a:endParaRPr>
          </a:p>
          <a:p>
            <a:pPr marL="257175" indent="-219075">
              <a:lnSpc>
                <a:spcPts val="2995"/>
              </a:lnSpc>
              <a:buSzPct val="109615"/>
              <a:buChar char="•"/>
              <a:tabLst>
                <a:tab pos="257175" algn="l"/>
              </a:tabLst>
            </a:pPr>
            <a:r>
              <a:rPr sz="2600" dirty="0">
                <a:latin typeface="Times New Roman"/>
                <a:cs typeface="Times New Roman"/>
              </a:rPr>
              <a:t>Čistě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matematicky, </a:t>
            </a:r>
            <a:r>
              <a:rPr sz="2600" i="1" dirty="0">
                <a:latin typeface="Times New Roman"/>
                <a:cs typeface="Times New Roman"/>
              </a:rPr>
              <a:t>P</a:t>
            </a:r>
            <a:r>
              <a:rPr sz="2600" i="1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je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relace</a:t>
            </a:r>
            <a:r>
              <a:rPr sz="2600" spc="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i="1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do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i="1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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spc="-25" dirty="0">
                <a:latin typeface="Times New Roman"/>
                <a:cs typeface="Times New Roman"/>
              </a:rPr>
              <a:t>T</a:t>
            </a:r>
            <a:r>
              <a:rPr sz="2600" spc="-25" dirty="0">
                <a:latin typeface="Times New Roman"/>
                <a:cs typeface="Times New Roman"/>
              </a:rPr>
              <a:t>)</a:t>
            </a:r>
            <a:r>
              <a:rPr sz="2625" spc="-37" baseline="25396" dirty="0">
                <a:latin typeface="Times New Roman"/>
                <a:cs typeface="Times New Roman"/>
              </a:rPr>
              <a:t>*</a:t>
            </a:r>
            <a:r>
              <a:rPr lang="cs-CZ" sz="2800" spc="-37" baseline="25396" dirty="0">
                <a:latin typeface="Times New Roman"/>
                <a:cs typeface="Times New Roman"/>
              </a:rPr>
              <a:t> </a:t>
            </a:r>
          </a:p>
          <a:p>
            <a:pPr marL="257175" indent="-219075">
              <a:lnSpc>
                <a:spcPts val="2995"/>
              </a:lnSpc>
              <a:buSzPct val="109615"/>
              <a:buChar char="•"/>
              <a:tabLst>
                <a:tab pos="257175" algn="l"/>
              </a:tabLst>
            </a:pPr>
            <a:r>
              <a:rPr sz="2600" dirty="0" err="1">
                <a:latin typeface="Times New Roman"/>
                <a:cs typeface="Times New Roman"/>
              </a:rPr>
              <a:t>Místo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relačního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zápisu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600" b="1" dirty="0">
                <a:latin typeface="Times New Roman"/>
                <a:cs typeface="Times New Roman"/>
              </a:rPr>
              <a:t>)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Symbol"/>
                <a:cs typeface="Symbol"/>
              </a:rPr>
              <a:t>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P</a:t>
            </a:r>
            <a:r>
              <a:rPr sz="2600" i="1" spc="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zapisujeme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pravidla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b="1" i="1" spc="6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600" b="1" i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latin typeface="Symbol"/>
                <a:cs typeface="Symbol"/>
              </a:rPr>
              <a:t>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latin typeface="Times New Roman"/>
                <a:cs typeface="Times New Roman"/>
              </a:rPr>
              <a:t>P</a:t>
            </a:r>
            <a:endParaRPr sz="2600" b="1" dirty="0">
              <a:latin typeface="Times New Roman"/>
              <a:cs typeface="Times New Roman"/>
            </a:endParaRPr>
          </a:p>
          <a:p>
            <a:pPr marL="257175" indent="-219075">
              <a:lnSpc>
                <a:spcPct val="100000"/>
              </a:lnSpc>
              <a:spcBef>
                <a:spcPts val="1335"/>
              </a:spcBef>
              <a:buClr>
                <a:srgbClr val="000000"/>
              </a:buClr>
              <a:buFont typeface="Times New Roman"/>
              <a:buChar char="•"/>
              <a:tabLst>
                <a:tab pos="257175" algn="l"/>
              </a:tabLst>
            </a:pP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b="1" i="1" spc="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znamená,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že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má</a:t>
            </a:r>
            <a:r>
              <a:rPr sz="2850" spc="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být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přepsáno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na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850" dirty="0">
              <a:latin typeface="Times New Roman"/>
              <a:cs typeface="Times New Roman"/>
            </a:endParaRPr>
          </a:p>
          <a:p>
            <a:pPr marL="243204" indent="-205104">
              <a:lnSpc>
                <a:spcPct val="100000"/>
              </a:lnSpc>
              <a:spcBef>
                <a:spcPts val="25"/>
              </a:spcBef>
              <a:buClr>
                <a:srgbClr val="000000"/>
              </a:buClr>
              <a:buFont typeface="Times New Roman"/>
              <a:buChar char="•"/>
              <a:tabLst>
                <a:tab pos="243204" algn="l"/>
              </a:tabLst>
            </a:pP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00B050"/>
                </a:solidFill>
                <a:latin typeface="Symbol"/>
                <a:cs typeface="Symbol"/>
              </a:rPr>
              <a:t>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je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nazýváno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Symbol"/>
                <a:cs typeface="Symbol"/>
              </a:rPr>
              <a:t></a:t>
            </a:r>
            <a:r>
              <a:rPr sz="2850" b="1" i="1" dirty="0">
                <a:latin typeface="Times New Roman"/>
                <a:cs typeface="Times New Roman"/>
              </a:rPr>
              <a:t>-</a:t>
            </a:r>
            <a:r>
              <a:rPr sz="2850" b="1" i="1" spc="-10" dirty="0" err="1">
                <a:latin typeface="Times New Roman"/>
                <a:cs typeface="Times New Roman"/>
              </a:rPr>
              <a:t>pravidlo</a:t>
            </a:r>
            <a:r>
              <a:rPr lang="cs-CZ" sz="2850" b="1" i="1" spc="-10" dirty="0">
                <a:latin typeface="Times New Roman"/>
                <a:cs typeface="Times New Roman"/>
              </a:rPr>
              <a:t> </a:t>
            </a:r>
            <a:r>
              <a:rPr lang="cs-CZ" sz="2000" i="1" spc="-10" dirty="0">
                <a:latin typeface="Times New Roman"/>
                <a:cs typeface="Times New Roman"/>
              </a:rPr>
              <a:t>(pozn. v podstatě vlastně vymažeme A)</a:t>
            </a:r>
            <a:endParaRPr sz="2850" i="1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3523" y="26923"/>
            <a:ext cx="6216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20" dirty="0">
                <a:latin typeface="Times New Roman"/>
                <a:cs typeface="Times New Roman"/>
              </a:rPr>
              <a:t>3/50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6B93054E-6F57-CA24-4602-D7E9D11B16E5}"/>
              </a:ext>
            </a:extLst>
          </p:cNvPr>
          <p:cNvSpPr txBox="1"/>
          <p:nvPr/>
        </p:nvSpPr>
        <p:spPr>
          <a:xfrm>
            <a:off x="7480300" y="4991497"/>
            <a:ext cx="236220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>
              <a:buSzPct val="109615"/>
              <a:tabLst>
                <a:tab pos="257175" algn="l"/>
              </a:tabLst>
            </a:pPr>
            <a:r>
              <a:rPr lang="cs-CZ" sz="1700" i="1" dirty="0">
                <a:latin typeface="Times New Roman"/>
                <a:cs typeface="Times New Roman"/>
              </a:rPr>
              <a:t>(P je množina všech  </a:t>
            </a:r>
            <a:br>
              <a:rPr lang="cs-CZ" sz="1700" i="1" dirty="0">
                <a:latin typeface="Times New Roman"/>
                <a:cs typeface="Times New Roman"/>
              </a:rPr>
            </a:br>
            <a:r>
              <a:rPr lang="cs-CZ" sz="1700" i="1" dirty="0">
                <a:latin typeface="Times New Roman"/>
                <a:cs typeface="Times New Roman"/>
              </a:rPr>
              <a:t> řetězců nad (N</a:t>
            </a:r>
            <a:r>
              <a:rPr lang="cs-CZ" sz="1700" i="1" spc="40" dirty="0">
                <a:latin typeface="Times New Roman"/>
                <a:cs typeface="Times New Roman"/>
              </a:rPr>
              <a:t> </a:t>
            </a:r>
            <a:r>
              <a:rPr lang="cs-CZ" sz="1700" i="1" dirty="0">
                <a:latin typeface="Symbol"/>
                <a:cs typeface="Symbol"/>
              </a:rPr>
              <a:t></a:t>
            </a:r>
            <a:r>
              <a:rPr lang="cs-CZ" sz="1700" i="1" spc="30" dirty="0">
                <a:latin typeface="Times New Roman"/>
                <a:cs typeface="Times New Roman"/>
              </a:rPr>
              <a:t> </a:t>
            </a:r>
            <a:r>
              <a:rPr lang="cs-CZ" sz="1700" i="1" spc="-25" dirty="0">
                <a:latin typeface="Times New Roman"/>
                <a:cs typeface="Times New Roman"/>
              </a:rPr>
              <a:t>T)</a:t>
            </a:r>
            <a:r>
              <a:rPr lang="cs-CZ" sz="1700" i="1" spc="-37" baseline="25396" dirty="0">
                <a:latin typeface="Times New Roman"/>
                <a:cs typeface="Times New Roman"/>
              </a:rPr>
              <a:t>*</a:t>
            </a:r>
            <a:r>
              <a:rPr lang="cs-CZ" sz="1700" i="1" dirty="0">
                <a:latin typeface="Times New Roman"/>
                <a:cs typeface="Times New Roman"/>
              </a:rPr>
              <a:t>)</a:t>
            </a:r>
            <a:endParaRPr lang="cs-CZ" sz="1700" i="1" baseline="25396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ZA:</a:t>
            </a:r>
            <a:r>
              <a:rPr sz="4850" spc="-50" dirty="0"/>
              <a:t> </a:t>
            </a:r>
            <a:r>
              <a:rPr sz="4850" spc="-10" dirty="0"/>
              <a:t>Příklad</a:t>
            </a:r>
            <a:endParaRPr sz="4850"/>
          </a:p>
        </p:txBody>
      </p:sp>
      <p:sp>
        <p:nvSpPr>
          <p:cNvPr id="3" name="object 3"/>
          <p:cNvSpPr/>
          <p:nvPr/>
        </p:nvSpPr>
        <p:spPr>
          <a:xfrm>
            <a:off x="1049917" y="1328928"/>
            <a:ext cx="4145279" cy="5320665"/>
          </a:xfrm>
          <a:custGeom>
            <a:avLst/>
            <a:gdLst/>
            <a:ahLst/>
            <a:cxnLst/>
            <a:rect l="l" t="t" r="r" b="b"/>
            <a:pathLst>
              <a:path w="4145279" h="5320665">
                <a:moveTo>
                  <a:pt x="4145277" y="5320284"/>
                </a:moveTo>
                <a:lnTo>
                  <a:pt x="4145277" y="0"/>
                </a:lnTo>
                <a:lnTo>
                  <a:pt x="0" y="0"/>
                </a:lnTo>
                <a:lnTo>
                  <a:pt x="0" y="5320284"/>
                </a:lnTo>
                <a:lnTo>
                  <a:pt x="15240" y="5320284"/>
                </a:lnTo>
                <a:lnTo>
                  <a:pt x="15240" y="30480"/>
                </a:lnTo>
                <a:lnTo>
                  <a:pt x="32004" y="15240"/>
                </a:lnTo>
                <a:lnTo>
                  <a:pt x="32004" y="30480"/>
                </a:lnTo>
                <a:lnTo>
                  <a:pt x="4114797" y="30480"/>
                </a:lnTo>
                <a:lnTo>
                  <a:pt x="4114797" y="15240"/>
                </a:lnTo>
                <a:lnTo>
                  <a:pt x="4130037" y="30480"/>
                </a:lnTo>
                <a:lnTo>
                  <a:pt x="4130037" y="5320284"/>
                </a:lnTo>
                <a:lnTo>
                  <a:pt x="4145277" y="5320284"/>
                </a:lnTo>
                <a:close/>
              </a:path>
              <a:path w="4145279" h="5320665">
                <a:moveTo>
                  <a:pt x="32004" y="30480"/>
                </a:moveTo>
                <a:lnTo>
                  <a:pt x="32004" y="15240"/>
                </a:lnTo>
                <a:lnTo>
                  <a:pt x="15240" y="30480"/>
                </a:lnTo>
                <a:lnTo>
                  <a:pt x="32004" y="30480"/>
                </a:lnTo>
                <a:close/>
              </a:path>
              <a:path w="4145279" h="5320665">
                <a:moveTo>
                  <a:pt x="32004" y="5288280"/>
                </a:moveTo>
                <a:lnTo>
                  <a:pt x="32004" y="30480"/>
                </a:lnTo>
                <a:lnTo>
                  <a:pt x="15240" y="30480"/>
                </a:lnTo>
                <a:lnTo>
                  <a:pt x="15240" y="5288280"/>
                </a:lnTo>
                <a:lnTo>
                  <a:pt x="32004" y="5288280"/>
                </a:lnTo>
                <a:close/>
              </a:path>
              <a:path w="4145279" h="5320665">
                <a:moveTo>
                  <a:pt x="4130037" y="5288280"/>
                </a:moveTo>
                <a:lnTo>
                  <a:pt x="15240" y="5288280"/>
                </a:lnTo>
                <a:lnTo>
                  <a:pt x="32004" y="5305044"/>
                </a:lnTo>
                <a:lnTo>
                  <a:pt x="32004" y="5320284"/>
                </a:lnTo>
                <a:lnTo>
                  <a:pt x="4114797" y="5320284"/>
                </a:lnTo>
                <a:lnTo>
                  <a:pt x="4114797" y="5305044"/>
                </a:lnTo>
                <a:lnTo>
                  <a:pt x="4130037" y="5288280"/>
                </a:lnTo>
                <a:close/>
              </a:path>
              <a:path w="4145279" h="5320665">
                <a:moveTo>
                  <a:pt x="32004" y="5320284"/>
                </a:moveTo>
                <a:lnTo>
                  <a:pt x="32004" y="5305044"/>
                </a:lnTo>
                <a:lnTo>
                  <a:pt x="15240" y="5288280"/>
                </a:lnTo>
                <a:lnTo>
                  <a:pt x="15240" y="5320284"/>
                </a:lnTo>
                <a:lnTo>
                  <a:pt x="32004" y="5320284"/>
                </a:lnTo>
                <a:close/>
              </a:path>
              <a:path w="4145279" h="5320665">
                <a:moveTo>
                  <a:pt x="4130037" y="30480"/>
                </a:moveTo>
                <a:lnTo>
                  <a:pt x="4114797" y="15240"/>
                </a:lnTo>
                <a:lnTo>
                  <a:pt x="4114797" y="30480"/>
                </a:lnTo>
                <a:lnTo>
                  <a:pt x="4130037" y="30480"/>
                </a:lnTo>
                <a:close/>
              </a:path>
              <a:path w="4145279" h="5320665">
                <a:moveTo>
                  <a:pt x="4130037" y="5288280"/>
                </a:moveTo>
                <a:lnTo>
                  <a:pt x="4130037" y="30480"/>
                </a:lnTo>
                <a:lnTo>
                  <a:pt x="4114797" y="30480"/>
                </a:lnTo>
                <a:lnTo>
                  <a:pt x="4114797" y="5288280"/>
                </a:lnTo>
                <a:lnTo>
                  <a:pt x="4130037" y="5288280"/>
                </a:lnTo>
                <a:close/>
              </a:path>
              <a:path w="4145279" h="5320665">
                <a:moveTo>
                  <a:pt x="4130037" y="5320284"/>
                </a:moveTo>
                <a:lnTo>
                  <a:pt x="4130037" y="5288280"/>
                </a:lnTo>
                <a:lnTo>
                  <a:pt x="4114797" y="5305044"/>
                </a:lnTo>
                <a:lnTo>
                  <a:pt x="4114797" y="5320284"/>
                </a:lnTo>
                <a:lnTo>
                  <a:pt x="4130037" y="53202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36865" y="5366103"/>
            <a:ext cx="2629535" cy="119888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103630">
              <a:lnSpc>
                <a:spcPct val="100000"/>
              </a:lnSpc>
              <a:spcBef>
                <a:spcPts val="1050"/>
              </a:spcBef>
              <a:tabLst>
                <a:tab pos="1812289" algn="l"/>
              </a:tabLst>
            </a:pPr>
            <a:r>
              <a:rPr sz="305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  <a:p>
            <a:pPr marL="247015" indent="-234315">
              <a:lnSpc>
                <a:spcPct val="100000"/>
              </a:lnSpc>
              <a:spcBef>
                <a:spcPts val="960"/>
              </a:spcBef>
              <a:buFont typeface="Times New Roman"/>
              <a:buChar char="•"/>
              <a:tabLst>
                <a:tab pos="247015" algn="l"/>
              </a:tabLst>
            </a:pP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36865" y="1251305"/>
            <a:ext cx="3868420" cy="430784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390"/>
              </a:spcBef>
            </a:pP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i="1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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  <a:p>
            <a:pPr marL="95885">
              <a:lnSpc>
                <a:spcPct val="100000"/>
              </a:lnSpc>
              <a:spcBef>
                <a:spcPts val="300"/>
              </a:spcBef>
            </a:pPr>
            <a:r>
              <a:rPr sz="3050" spc="-20" dirty="0">
                <a:latin typeface="Times New Roman"/>
                <a:cs typeface="Times New Roman"/>
              </a:rPr>
              <a:t>kde:</a:t>
            </a:r>
            <a:endParaRPr sz="3050">
              <a:latin typeface="Times New Roman"/>
              <a:cs typeface="Times New Roman"/>
            </a:endParaRPr>
          </a:p>
          <a:p>
            <a:pPr marL="247015" indent="-234315">
              <a:lnSpc>
                <a:spcPct val="100000"/>
              </a:lnSpc>
              <a:spcBef>
                <a:spcPts val="315"/>
              </a:spcBef>
              <a:buFont typeface="Times New Roman"/>
              <a:buChar char="•"/>
              <a:tabLst>
                <a:tab pos="247015" algn="l"/>
              </a:tabLst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sz="3050">
              <a:latin typeface="Times New Roman"/>
              <a:cs typeface="Times New Roman"/>
            </a:endParaRPr>
          </a:p>
          <a:p>
            <a:pPr marL="247015" indent="-234315">
              <a:lnSpc>
                <a:spcPct val="100000"/>
              </a:lnSpc>
              <a:spcBef>
                <a:spcPts val="310"/>
              </a:spcBef>
              <a:buFont typeface="Times New Roman"/>
              <a:buChar char="•"/>
              <a:tabLst>
                <a:tab pos="247015" algn="l"/>
              </a:tabLst>
            </a:pPr>
            <a:r>
              <a:rPr sz="3050" dirty="0">
                <a:latin typeface="Symbol"/>
                <a:cs typeface="Symbol"/>
              </a:rPr>
              <a:t>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sz="3050">
              <a:latin typeface="Times New Roman"/>
              <a:cs typeface="Times New Roman"/>
            </a:endParaRPr>
          </a:p>
          <a:p>
            <a:pPr marL="247015" indent="-234315">
              <a:lnSpc>
                <a:spcPct val="100000"/>
              </a:lnSpc>
              <a:spcBef>
                <a:spcPts val="315"/>
              </a:spcBef>
              <a:buFont typeface="Times New Roman"/>
              <a:buChar char="•"/>
              <a:tabLst>
                <a:tab pos="247015" algn="l"/>
              </a:tabLst>
            </a:pPr>
            <a:r>
              <a:rPr sz="3050" dirty="0">
                <a:latin typeface="Symbol"/>
                <a:cs typeface="Symbol"/>
              </a:rPr>
              <a:t>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sz="3050">
              <a:latin typeface="Times New Roman"/>
              <a:cs typeface="Times New Roman"/>
            </a:endParaRPr>
          </a:p>
          <a:p>
            <a:pPr marL="247015" indent="-234315">
              <a:lnSpc>
                <a:spcPts val="3485"/>
              </a:lnSpc>
              <a:spcBef>
                <a:spcPts val="300"/>
              </a:spcBef>
              <a:buFont typeface="Times New Roman"/>
              <a:buChar char="•"/>
              <a:tabLst>
                <a:tab pos="247015" algn="l"/>
              </a:tabLst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i="1" spc="-20" dirty="0">
                <a:solidFill>
                  <a:srgbClr val="329932"/>
                </a:solidFill>
                <a:latin typeface="Times New Roman"/>
                <a:cs typeface="Times New Roman"/>
              </a:rPr>
              <a:t>Sa</a:t>
            </a:r>
            <a:r>
              <a:rPr sz="30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spc="-20" dirty="0">
                <a:latin typeface="Times New Roman"/>
                <a:cs typeface="Times New Roman"/>
              </a:rPr>
              <a:t>,</a:t>
            </a:r>
            <a:endParaRPr sz="3050">
              <a:latin typeface="Times New Roman"/>
              <a:cs typeface="Times New Roman"/>
            </a:endParaRPr>
          </a:p>
          <a:p>
            <a:pPr marL="1103630" marR="898525">
              <a:lnSpc>
                <a:spcPct val="90300"/>
              </a:lnSpc>
              <a:spcBef>
                <a:spcPts val="180"/>
              </a:spcBef>
            </a:pP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spc="-20" dirty="0">
                <a:solidFill>
                  <a:srgbClr val="329932"/>
                </a:solidFill>
                <a:latin typeface="Times New Roman"/>
                <a:cs typeface="Times New Roman"/>
              </a:rPr>
              <a:t>aa</a:t>
            </a:r>
            <a:r>
              <a:rPr sz="30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spc="-20" dirty="0">
                <a:latin typeface="Times New Roman"/>
                <a:cs typeface="Times New Roman"/>
              </a:rPr>
              <a:t>,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,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26263" y="1284223"/>
            <a:ext cx="399859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Otázka:</a:t>
            </a:r>
            <a:r>
              <a:rPr sz="3050" b="1" spc="6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aabb</a:t>
            </a:r>
            <a:r>
              <a:rPr sz="3050" b="1" i="1" spc="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65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L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i="1" spc="-10" dirty="0">
                <a:latin typeface="Times New Roman"/>
                <a:cs typeface="Times New Roman"/>
              </a:rPr>
              <a:t>M</a:t>
            </a:r>
            <a:r>
              <a:rPr sz="3050" spc="-10" dirty="0">
                <a:latin typeface="Times New Roman"/>
                <a:cs typeface="Times New Roman"/>
              </a:rPr>
              <a:t>)</a:t>
            </a:r>
            <a:r>
              <a:rPr sz="3525" i="1" spc="-15" baseline="-20094" dirty="0">
                <a:latin typeface="Times New Roman"/>
                <a:cs typeface="Times New Roman"/>
              </a:rPr>
              <a:t>f</a:t>
            </a:r>
            <a:r>
              <a:rPr sz="3525" spc="-15" baseline="-20094" dirty="0">
                <a:latin typeface="Symbol"/>
                <a:cs typeface="Symbol"/>
              </a:rPr>
              <a:t></a:t>
            </a:r>
            <a:r>
              <a:rPr sz="3050" b="1" spc="-10" dirty="0">
                <a:latin typeface="Times New Roman"/>
                <a:cs typeface="Times New Roman"/>
              </a:rPr>
              <a:t>?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38403" y="2297683"/>
            <a:ext cx="248412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Prav.: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Sa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333622" y="1883664"/>
            <a:ext cx="966469" cy="489584"/>
            <a:chOff x="6333622" y="1883664"/>
            <a:chExt cx="966469" cy="489584"/>
          </a:xfrm>
        </p:grpSpPr>
        <p:sp>
          <p:nvSpPr>
            <p:cNvPr id="9" name="object 9"/>
            <p:cNvSpPr/>
            <p:nvPr/>
          </p:nvSpPr>
          <p:spPr>
            <a:xfrm>
              <a:off x="6354957" y="1932431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419099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2062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33622" y="1911096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80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21336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1772" y="461772"/>
                  </a:lnTo>
                  <a:close/>
                </a:path>
                <a:path w="462279" h="46228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80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80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2279" h="462280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80">
                  <a:moveTo>
                    <a:pt x="441960" y="41148"/>
                  </a:moveTo>
                  <a:lnTo>
                    <a:pt x="420624" y="21336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2279" h="462280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2279" h="462280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859401" y="1903475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5">
                  <a:moveTo>
                    <a:pt x="419099" y="210311"/>
                  </a:moveTo>
                  <a:lnTo>
                    <a:pt x="413528" y="162192"/>
                  </a:lnTo>
                  <a:lnTo>
                    <a:pt x="397666" y="117965"/>
                  </a:lnTo>
                  <a:lnTo>
                    <a:pt x="372793" y="78910"/>
                  </a:lnTo>
                  <a:lnTo>
                    <a:pt x="340189" y="46306"/>
                  </a:lnTo>
                  <a:lnTo>
                    <a:pt x="301134" y="21433"/>
                  </a:lnTo>
                  <a:lnTo>
                    <a:pt x="256907" y="5571"/>
                  </a:lnTo>
                  <a:lnTo>
                    <a:pt x="208787" y="0"/>
                  </a:lnTo>
                  <a:lnTo>
                    <a:pt x="160753" y="5571"/>
                  </a:lnTo>
                  <a:lnTo>
                    <a:pt x="116743" y="21433"/>
                  </a:lnTo>
                  <a:lnTo>
                    <a:pt x="77986" y="46306"/>
                  </a:lnTo>
                  <a:lnTo>
                    <a:pt x="45706" y="78910"/>
                  </a:lnTo>
                  <a:lnTo>
                    <a:pt x="21131" y="117965"/>
                  </a:lnTo>
                  <a:lnTo>
                    <a:pt x="5487" y="162192"/>
                  </a:lnTo>
                  <a:lnTo>
                    <a:pt x="0" y="210311"/>
                  </a:lnTo>
                  <a:lnTo>
                    <a:pt x="5487" y="258431"/>
                  </a:lnTo>
                  <a:lnTo>
                    <a:pt x="21131" y="302658"/>
                  </a:lnTo>
                  <a:lnTo>
                    <a:pt x="45706" y="341713"/>
                  </a:lnTo>
                  <a:lnTo>
                    <a:pt x="77986" y="374317"/>
                  </a:lnTo>
                  <a:lnTo>
                    <a:pt x="116743" y="399190"/>
                  </a:lnTo>
                  <a:lnTo>
                    <a:pt x="160753" y="415052"/>
                  </a:lnTo>
                  <a:lnTo>
                    <a:pt x="208787" y="420623"/>
                  </a:lnTo>
                  <a:lnTo>
                    <a:pt x="256907" y="415052"/>
                  </a:lnTo>
                  <a:lnTo>
                    <a:pt x="301134" y="399190"/>
                  </a:lnTo>
                  <a:lnTo>
                    <a:pt x="340189" y="374317"/>
                  </a:lnTo>
                  <a:lnTo>
                    <a:pt x="372793" y="341713"/>
                  </a:lnTo>
                  <a:lnTo>
                    <a:pt x="397666" y="302658"/>
                  </a:lnTo>
                  <a:lnTo>
                    <a:pt x="413528" y="258431"/>
                  </a:lnTo>
                  <a:lnTo>
                    <a:pt x="419099" y="21031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38066" y="1883664"/>
              <a:ext cx="462280" cy="460375"/>
            </a:xfrm>
            <a:custGeom>
              <a:avLst/>
              <a:gdLst/>
              <a:ahLst/>
              <a:cxnLst/>
              <a:rect l="l" t="t" r="r" b="b"/>
              <a:pathLst>
                <a:path w="462279" h="460375">
                  <a:moveTo>
                    <a:pt x="461772" y="228600"/>
                  </a:moveTo>
                  <a:lnTo>
                    <a:pt x="457200" y="182880"/>
                  </a:lnTo>
                  <a:lnTo>
                    <a:pt x="443484" y="138684"/>
                  </a:lnTo>
                  <a:lnTo>
                    <a:pt x="422148" y="100584"/>
                  </a:lnTo>
                  <a:lnTo>
                    <a:pt x="393192" y="65532"/>
                  </a:lnTo>
                  <a:lnTo>
                    <a:pt x="359664" y="38100"/>
                  </a:lnTo>
                  <a:lnTo>
                    <a:pt x="320040" y="16764"/>
                  </a:lnTo>
                  <a:lnTo>
                    <a:pt x="275844" y="3048"/>
                  </a:lnTo>
                  <a:lnTo>
                    <a:pt x="252984" y="0"/>
                  </a:lnTo>
                  <a:lnTo>
                    <a:pt x="205740" y="0"/>
                  </a:lnTo>
                  <a:lnTo>
                    <a:pt x="161544" y="10668"/>
                  </a:lnTo>
                  <a:lnTo>
                    <a:pt x="120396" y="27432"/>
                  </a:lnTo>
                  <a:lnTo>
                    <a:pt x="67056" y="67056"/>
                  </a:lnTo>
                  <a:lnTo>
                    <a:pt x="38100" y="102108"/>
                  </a:lnTo>
                  <a:lnTo>
                    <a:pt x="18288" y="141732"/>
                  </a:lnTo>
                  <a:lnTo>
                    <a:pt x="4572" y="184404"/>
                  </a:lnTo>
                  <a:lnTo>
                    <a:pt x="0" y="231648"/>
                  </a:lnTo>
                  <a:lnTo>
                    <a:pt x="1524" y="254508"/>
                  </a:lnTo>
                  <a:lnTo>
                    <a:pt x="10668" y="300228"/>
                  </a:lnTo>
                  <a:lnTo>
                    <a:pt x="28956" y="341376"/>
                  </a:lnTo>
                  <a:lnTo>
                    <a:pt x="41148" y="361696"/>
                  </a:lnTo>
                  <a:lnTo>
                    <a:pt x="41148" y="228600"/>
                  </a:lnTo>
                  <a:lnTo>
                    <a:pt x="42672" y="210312"/>
                  </a:lnTo>
                  <a:lnTo>
                    <a:pt x="50292" y="172212"/>
                  </a:lnTo>
                  <a:lnTo>
                    <a:pt x="74676" y="123444"/>
                  </a:lnTo>
                  <a:lnTo>
                    <a:pt x="111252" y="83820"/>
                  </a:lnTo>
                  <a:lnTo>
                    <a:pt x="158496" y="54864"/>
                  </a:lnTo>
                  <a:lnTo>
                    <a:pt x="213360" y="42672"/>
                  </a:lnTo>
                  <a:lnTo>
                    <a:pt x="230124" y="41275"/>
                  </a:lnTo>
                  <a:lnTo>
                    <a:pt x="269748" y="45720"/>
                  </a:lnTo>
                  <a:lnTo>
                    <a:pt x="321564" y="64008"/>
                  </a:lnTo>
                  <a:lnTo>
                    <a:pt x="365760" y="97536"/>
                  </a:lnTo>
                  <a:lnTo>
                    <a:pt x="397764" y="140208"/>
                  </a:lnTo>
                  <a:lnTo>
                    <a:pt x="416052" y="193548"/>
                  </a:lnTo>
                  <a:lnTo>
                    <a:pt x="419100" y="211836"/>
                  </a:lnTo>
                  <a:lnTo>
                    <a:pt x="419100" y="362712"/>
                  </a:lnTo>
                  <a:lnTo>
                    <a:pt x="434340" y="339852"/>
                  </a:lnTo>
                  <a:lnTo>
                    <a:pt x="443484" y="318516"/>
                  </a:lnTo>
                  <a:lnTo>
                    <a:pt x="451104" y="297180"/>
                  </a:lnTo>
                  <a:lnTo>
                    <a:pt x="457200" y="275844"/>
                  </a:lnTo>
                  <a:lnTo>
                    <a:pt x="460248" y="252984"/>
                  </a:lnTo>
                  <a:lnTo>
                    <a:pt x="461772" y="228600"/>
                  </a:lnTo>
                  <a:close/>
                </a:path>
                <a:path w="462279" h="460375">
                  <a:moveTo>
                    <a:pt x="419100" y="362712"/>
                  </a:moveTo>
                  <a:lnTo>
                    <a:pt x="419100" y="249936"/>
                  </a:lnTo>
                  <a:lnTo>
                    <a:pt x="416052" y="269748"/>
                  </a:lnTo>
                  <a:lnTo>
                    <a:pt x="411480" y="286512"/>
                  </a:lnTo>
                  <a:lnTo>
                    <a:pt x="396240" y="321564"/>
                  </a:lnTo>
                  <a:lnTo>
                    <a:pt x="364236" y="364236"/>
                  </a:lnTo>
                  <a:lnTo>
                    <a:pt x="320040" y="396240"/>
                  </a:lnTo>
                  <a:lnTo>
                    <a:pt x="268224" y="416052"/>
                  </a:lnTo>
                  <a:lnTo>
                    <a:pt x="248412" y="417576"/>
                  </a:lnTo>
                  <a:lnTo>
                    <a:pt x="231648" y="418973"/>
                  </a:lnTo>
                  <a:lnTo>
                    <a:pt x="192024" y="414528"/>
                  </a:lnTo>
                  <a:lnTo>
                    <a:pt x="140208" y="396240"/>
                  </a:lnTo>
                  <a:lnTo>
                    <a:pt x="96012" y="362712"/>
                  </a:lnTo>
                  <a:lnTo>
                    <a:pt x="64008" y="318516"/>
                  </a:lnTo>
                  <a:lnTo>
                    <a:pt x="45720" y="266700"/>
                  </a:lnTo>
                  <a:lnTo>
                    <a:pt x="41148" y="228600"/>
                  </a:lnTo>
                  <a:lnTo>
                    <a:pt x="41148" y="361696"/>
                  </a:lnTo>
                  <a:lnTo>
                    <a:pt x="68580" y="393192"/>
                  </a:lnTo>
                  <a:lnTo>
                    <a:pt x="102108" y="422148"/>
                  </a:lnTo>
                  <a:lnTo>
                    <a:pt x="141732" y="443484"/>
                  </a:lnTo>
                  <a:lnTo>
                    <a:pt x="185928" y="457200"/>
                  </a:lnTo>
                  <a:lnTo>
                    <a:pt x="208788" y="460248"/>
                  </a:lnTo>
                  <a:lnTo>
                    <a:pt x="256032" y="460248"/>
                  </a:lnTo>
                  <a:lnTo>
                    <a:pt x="300228" y="449580"/>
                  </a:lnTo>
                  <a:lnTo>
                    <a:pt x="341376" y="432816"/>
                  </a:lnTo>
                  <a:lnTo>
                    <a:pt x="394716" y="393192"/>
                  </a:lnTo>
                  <a:lnTo>
                    <a:pt x="409956" y="376428"/>
                  </a:lnTo>
                  <a:lnTo>
                    <a:pt x="419100" y="362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002154" y="1829815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340986" y="1911096"/>
            <a:ext cx="1722120" cy="462280"/>
            <a:chOff x="7340986" y="1911096"/>
            <a:chExt cx="1722120" cy="462280"/>
          </a:xfrm>
        </p:grpSpPr>
        <p:sp>
          <p:nvSpPr>
            <p:cNvPr id="15" name="object 15"/>
            <p:cNvSpPr/>
            <p:nvPr/>
          </p:nvSpPr>
          <p:spPr>
            <a:xfrm>
              <a:off x="8202045" y="1932432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419099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2062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80710" y="1911096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80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21336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1772" y="461772"/>
                  </a:lnTo>
                  <a:close/>
                </a:path>
                <a:path w="462279" h="46228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80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80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2279" h="462280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80">
                  <a:moveTo>
                    <a:pt x="441960" y="41148"/>
                  </a:moveTo>
                  <a:lnTo>
                    <a:pt x="420624" y="21336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2279" h="462280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2279" h="462280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82945" y="1932432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419099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1909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61610" y="1911096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80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21336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8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462279" h="462280">
                  <a:moveTo>
                    <a:pt x="41148" y="41910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1148" y="419100"/>
                  </a:lnTo>
                  <a:close/>
                </a:path>
                <a:path w="462279" h="462280">
                  <a:moveTo>
                    <a:pt x="440436" y="419100"/>
                  </a:moveTo>
                  <a:lnTo>
                    <a:pt x="21336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80">
                  <a:moveTo>
                    <a:pt x="41148" y="461772"/>
                  </a:moveTo>
                  <a:lnTo>
                    <a:pt x="41148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1148" y="461772"/>
                  </a:lnTo>
                  <a:close/>
                </a:path>
                <a:path w="462279" h="462280">
                  <a:moveTo>
                    <a:pt x="440436" y="41148"/>
                  </a:moveTo>
                  <a:lnTo>
                    <a:pt x="419100" y="21336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80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80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362321" y="1932432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419099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2062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40986" y="1911096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80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21336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1772" y="461772"/>
                  </a:lnTo>
                  <a:close/>
                </a:path>
                <a:path w="462279" h="46228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80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80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2279" h="462280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80">
                  <a:moveTo>
                    <a:pt x="441960" y="41148"/>
                  </a:moveTo>
                  <a:lnTo>
                    <a:pt x="420624" y="21336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2279" h="462280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2279" h="462280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622669" y="1932432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419099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1909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01334" y="1911096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80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21336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8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462279" h="462280">
                  <a:moveTo>
                    <a:pt x="41148" y="41910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1148" y="419100"/>
                  </a:lnTo>
                  <a:close/>
                </a:path>
                <a:path w="462279" h="462280">
                  <a:moveTo>
                    <a:pt x="440436" y="419100"/>
                  </a:moveTo>
                  <a:lnTo>
                    <a:pt x="21336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80">
                  <a:moveTo>
                    <a:pt x="41148" y="461772"/>
                  </a:moveTo>
                  <a:lnTo>
                    <a:pt x="41148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1148" y="461772"/>
                  </a:lnTo>
                  <a:close/>
                </a:path>
                <a:path w="462279" h="462280">
                  <a:moveTo>
                    <a:pt x="440436" y="41148"/>
                  </a:moveTo>
                  <a:lnTo>
                    <a:pt x="419100" y="21336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80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80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42847" y="1870963"/>
            <a:ext cx="24980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28700" algn="l"/>
                <a:tab pos="1449705" algn="l"/>
                <a:tab pos="1868805" algn="l"/>
                <a:tab pos="2289175" algn="l"/>
              </a:tabLst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38066" y="2721864"/>
            <a:ext cx="462280" cy="462280"/>
            <a:chOff x="6838066" y="2721864"/>
            <a:chExt cx="462280" cy="462280"/>
          </a:xfrm>
        </p:grpSpPr>
        <p:sp>
          <p:nvSpPr>
            <p:cNvPr id="25" name="object 25"/>
            <p:cNvSpPr/>
            <p:nvPr/>
          </p:nvSpPr>
          <p:spPr>
            <a:xfrm>
              <a:off x="6859401" y="2743199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5">
                  <a:moveTo>
                    <a:pt x="419099" y="210311"/>
                  </a:moveTo>
                  <a:lnTo>
                    <a:pt x="413528" y="162192"/>
                  </a:lnTo>
                  <a:lnTo>
                    <a:pt x="397666" y="117965"/>
                  </a:lnTo>
                  <a:lnTo>
                    <a:pt x="372793" y="78910"/>
                  </a:lnTo>
                  <a:lnTo>
                    <a:pt x="340189" y="46306"/>
                  </a:lnTo>
                  <a:lnTo>
                    <a:pt x="301134" y="21433"/>
                  </a:lnTo>
                  <a:lnTo>
                    <a:pt x="256907" y="5571"/>
                  </a:lnTo>
                  <a:lnTo>
                    <a:pt x="208787" y="0"/>
                  </a:lnTo>
                  <a:lnTo>
                    <a:pt x="160753" y="5571"/>
                  </a:lnTo>
                  <a:lnTo>
                    <a:pt x="116743" y="21433"/>
                  </a:lnTo>
                  <a:lnTo>
                    <a:pt x="77986" y="46306"/>
                  </a:lnTo>
                  <a:lnTo>
                    <a:pt x="45706" y="78910"/>
                  </a:lnTo>
                  <a:lnTo>
                    <a:pt x="21131" y="117965"/>
                  </a:lnTo>
                  <a:lnTo>
                    <a:pt x="5487" y="162192"/>
                  </a:lnTo>
                  <a:lnTo>
                    <a:pt x="0" y="210311"/>
                  </a:lnTo>
                  <a:lnTo>
                    <a:pt x="5487" y="258431"/>
                  </a:lnTo>
                  <a:lnTo>
                    <a:pt x="21131" y="302658"/>
                  </a:lnTo>
                  <a:lnTo>
                    <a:pt x="45706" y="341713"/>
                  </a:lnTo>
                  <a:lnTo>
                    <a:pt x="77986" y="374317"/>
                  </a:lnTo>
                  <a:lnTo>
                    <a:pt x="116743" y="399190"/>
                  </a:lnTo>
                  <a:lnTo>
                    <a:pt x="160753" y="415052"/>
                  </a:lnTo>
                  <a:lnTo>
                    <a:pt x="208787" y="420623"/>
                  </a:lnTo>
                  <a:lnTo>
                    <a:pt x="256907" y="415052"/>
                  </a:lnTo>
                  <a:lnTo>
                    <a:pt x="301134" y="399190"/>
                  </a:lnTo>
                  <a:lnTo>
                    <a:pt x="340189" y="374317"/>
                  </a:lnTo>
                  <a:lnTo>
                    <a:pt x="372793" y="341713"/>
                  </a:lnTo>
                  <a:lnTo>
                    <a:pt x="397666" y="302658"/>
                  </a:lnTo>
                  <a:lnTo>
                    <a:pt x="413528" y="258431"/>
                  </a:lnTo>
                  <a:lnTo>
                    <a:pt x="419099" y="21031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38066" y="2721864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80">
                  <a:moveTo>
                    <a:pt x="461772" y="230124"/>
                  </a:moveTo>
                  <a:lnTo>
                    <a:pt x="457200" y="184404"/>
                  </a:lnTo>
                  <a:lnTo>
                    <a:pt x="443484" y="140208"/>
                  </a:lnTo>
                  <a:lnTo>
                    <a:pt x="422148" y="102108"/>
                  </a:lnTo>
                  <a:lnTo>
                    <a:pt x="393192" y="67056"/>
                  </a:lnTo>
                  <a:lnTo>
                    <a:pt x="359664" y="39624"/>
                  </a:lnTo>
                  <a:lnTo>
                    <a:pt x="320040" y="18288"/>
                  </a:lnTo>
                  <a:lnTo>
                    <a:pt x="275844" y="4572"/>
                  </a:lnTo>
                  <a:lnTo>
                    <a:pt x="231648" y="101"/>
                  </a:lnTo>
                  <a:lnTo>
                    <a:pt x="230124" y="0"/>
                  </a:lnTo>
                  <a:lnTo>
                    <a:pt x="205740" y="1524"/>
                  </a:lnTo>
                  <a:lnTo>
                    <a:pt x="161544" y="10668"/>
                  </a:lnTo>
                  <a:lnTo>
                    <a:pt x="120396" y="28956"/>
                  </a:lnTo>
                  <a:lnTo>
                    <a:pt x="83820" y="53340"/>
                  </a:lnTo>
                  <a:lnTo>
                    <a:pt x="51816" y="85344"/>
                  </a:lnTo>
                  <a:lnTo>
                    <a:pt x="27432" y="121920"/>
                  </a:lnTo>
                  <a:lnTo>
                    <a:pt x="10668" y="164592"/>
                  </a:lnTo>
                  <a:lnTo>
                    <a:pt x="1524" y="208788"/>
                  </a:lnTo>
                  <a:lnTo>
                    <a:pt x="0" y="233172"/>
                  </a:lnTo>
                  <a:lnTo>
                    <a:pt x="1524" y="256032"/>
                  </a:lnTo>
                  <a:lnTo>
                    <a:pt x="10668" y="301752"/>
                  </a:lnTo>
                  <a:lnTo>
                    <a:pt x="28956" y="342900"/>
                  </a:lnTo>
                  <a:lnTo>
                    <a:pt x="41148" y="363220"/>
                  </a:lnTo>
                  <a:lnTo>
                    <a:pt x="41148" y="230124"/>
                  </a:lnTo>
                  <a:lnTo>
                    <a:pt x="42672" y="211836"/>
                  </a:lnTo>
                  <a:lnTo>
                    <a:pt x="50292" y="173736"/>
                  </a:lnTo>
                  <a:lnTo>
                    <a:pt x="74676" y="124968"/>
                  </a:lnTo>
                  <a:lnTo>
                    <a:pt x="111252" y="85344"/>
                  </a:lnTo>
                  <a:lnTo>
                    <a:pt x="158496" y="56388"/>
                  </a:lnTo>
                  <a:lnTo>
                    <a:pt x="213360" y="44196"/>
                  </a:lnTo>
                  <a:lnTo>
                    <a:pt x="230124" y="42799"/>
                  </a:lnTo>
                  <a:lnTo>
                    <a:pt x="269748" y="47244"/>
                  </a:lnTo>
                  <a:lnTo>
                    <a:pt x="321564" y="65532"/>
                  </a:lnTo>
                  <a:lnTo>
                    <a:pt x="365760" y="99060"/>
                  </a:lnTo>
                  <a:lnTo>
                    <a:pt x="397764" y="141732"/>
                  </a:lnTo>
                  <a:lnTo>
                    <a:pt x="416052" y="195072"/>
                  </a:lnTo>
                  <a:lnTo>
                    <a:pt x="419100" y="213360"/>
                  </a:lnTo>
                  <a:lnTo>
                    <a:pt x="419100" y="364236"/>
                  </a:lnTo>
                  <a:lnTo>
                    <a:pt x="434340" y="341376"/>
                  </a:lnTo>
                  <a:lnTo>
                    <a:pt x="443484" y="320040"/>
                  </a:lnTo>
                  <a:lnTo>
                    <a:pt x="451104" y="298704"/>
                  </a:lnTo>
                  <a:lnTo>
                    <a:pt x="457200" y="277368"/>
                  </a:lnTo>
                  <a:lnTo>
                    <a:pt x="460248" y="254508"/>
                  </a:lnTo>
                  <a:lnTo>
                    <a:pt x="461772" y="230124"/>
                  </a:lnTo>
                  <a:close/>
                </a:path>
                <a:path w="462279" h="462280">
                  <a:moveTo>
                    <a:pt x="419100" y="364236"/>
                  </a:moveTo>
                  <a:lnTo>
                    <a:pt x="419100" y="251460"/>
                  </a:lnTo>
                  <a:lnTo>
                    <a:pt x="416052" y="271272"/>
                  </a:lnTo>
                  <a:lnTo>
                    <a:pt x="411480" y="288036"/>
                  </a:lnTo>
                  <a:lnTo>
                    <a:pt x="396240" y="323088"/>
                  </a:lnTo>
                  <a:lnTo>
                    <a:pt x="364236" y="365760"/>
                  </a:lnTo>
                  <a:lnTo>
                    <a:pt x="320040" y="397764"/>
                  </a:lnTo>
                  <a:lnTo>
                    <a:pt x="268224" y="417576"/>
                  </a:lnTo>
                  <a:lnTo>
                    <a:pt x="248412" y="419100"/>
                  </a:lnTo>
                  <a:lnTo>
                    <a:pt x="231648" y="420497"/>
                  </a:lnTo>
                  <a:lnTo>
                    <a:pt x="192024" y="416052"/>
                  </a:lnTo>
                  <a:lnTo>
                    <a:pt x="140208" y="397764"/>
                  </a:lnTo>
                  <a:lnTo>
                    <a:pt x="96012" y="364236"/>
                  </a:lnTo>
                  <a:lnTo>
                    <a:pt x="64008" y="320040"/>
                  </a:lnTo>
                  <a:lnTo>
                    <a:pt x="45720" y="268224"/>
                  </a:lnTo>
                  <a:lnTo>
                    <a:pt x="41148" y="230124"/>
                  </a:lnTo>
                  <a:lnTo>
                    <a:pt x="41148" y="363220"/>
                  </a:lnTo>
                  <a:lnTo>
                    <a:pt x="68580" y="394716"/>
                  </a:lnTo>
                  <a:lnTo>
                    <a:pt x="102108" y="423672"/>
                  </a:lnTo>
                  <a:lnTo>
                    <a:pt x="141732" y="445008"/>
                  </a:lnTo>
                  <a:lnTo>
                    <a:pt x="208788" y="461772"/>
                  </a:lnTo>
                  <a:lnTo>
                    <a:pt x="256032" y="461772"/>
                  </a:lnTo>
                  <a:lnTo>
                    <a:pt x="300228" y="451104"/>
                  </a:lnTo>
                  <a:lnTo>
                    <a:pt x="341376" y="434340"/>
                  </a:lnTo>
                  <a:lnTo>
                    <a:pt x="394716" y="394716"/>
                  </a:lnTo>
                  <a:lnTo>
                    <a:pt x="409956" y="377952"/>
                  </a:lnTo>
                  <a:lnTo>
                    <a:pt x="419100" y="364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002154" y="2626866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914522" y="2750820"/>
            <a:ext cx="2727960" cy="462280"/>
            <a:chOff x="5914522" y="2750820"/>
            <a:chExt cx="2727960" cy="462280"/>
          </a:xfrm>
        </p:grpSpPr>
        <p:sp>
          <p:nvSpPr>
            <p:cNvPr id="29" name="object 29"/>
            <p:cNvSpPr/>
            <p:nvPr/>
          </p:nvSpPr>
          <p:spPr>
            <a:xfrm>
              <a:off x="6354957" y="2772155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419099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2062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33622" y="2750820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80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21336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1772" y="461772"/>
                  </a:lnTo>
                  <a:close/>
                </a:path>
                <a:path w="462279" h="46228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80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80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2279" h="462280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80">
                  <a:moveTo>
                    <a:pt x="441960" y="41148"/>
                  </a:moveTo>
                  <a:lnTo>
                    <a:pt x="420624" y="21336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2279" h="462280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2279" h="462280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35857" y="2772155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419099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1909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914522" y="2750820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80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21336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8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462279" h="462280">
                  <a:moveTo>
                    <a:pt x="41148" y="41910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1148" y="419100"/>
                  </a:lnTo>
                  <a:close/>
                </a:path>
                <a:path w="462279" h="462280">
                  <a:moveTo>
                    <a:pt x="440436" y="419100"/>
                  </a:moveTo>
                  <a:lnTo>
                    <a:pt x="21336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80">
                  <a:moveTo>
                    <a:pt x="41148" y="461772"/>
                  </a:moveTo>
                  <a:lnTo>
                    <a:pt x="41148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1148" y="461772"/>
                  </a:lnTo>
                  <a:close/>
                </a:path>
                <a:path w="462279" h="462280">
                  <a:moveTo>
                    <a:pt x="440436" y="41148"/>
                  </a:moveTo>
                  <a:lnTo>
                    <a:pt x="419100" y="21336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80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80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362321" y="2772155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419099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2062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40986" y="2750820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80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21336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1772" y="461772"/>
                  </a:lnTo>
                  <a:close/>
                </a:path>
                <a:path w="462279" h="46228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80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80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2279" h="462280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80">
                  <a:moveTo>
                    <a:pt x="441960" y="41148"/>
                  </a:moveTo>
                  <a:lnTo>
                    <a:pt x="420624" y="21336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2279" h="462280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2279" h="462280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202045" y="2772155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419099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2062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180710" y="2750820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80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21336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1772" y="461772"/>
                  </a:lnTo>
                  <a:close/>
                </a:path>
                <a:path w="462279" h="46228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80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80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2279" h="462280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80">
                  <a:moveTo>
                    <a:pt x="441960" y="41148"/>
                  </a:moveTo>
                  <a:lnTo>
                    <a:pt x="420624" y="21336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2279" h="462280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2279" h="462280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82945" y="2772155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419099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1909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761610" y="2750820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80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21336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8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462279" h="462280">
                  <a:moveTo>
                    <a:pt x="41148" y="41910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1148" y="419100"/>
                  </a:lnTo>
                  <a:close/>
                </a:path>
                <a:path w="462279" h="462280">
                  <a:moveTo>
                    <a:pt x="440436" y="419100"/>
                  </a:moveTo>
                  <a:lnTo>
                    <a:pt x="21336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80">
                  <a:moveTo>
                    <a:pt x="41148" y="461772"/>
                  </a:moveTo>
                  <a:lnTo>
                    <a:pt x="41148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1148" y="461772"/>
                  </a:lnTo>
                  <a:close/>
                </a:path>
                <a:path w="462279" h="462280">
                  <a:moveTo>
                    <a:pt x="440436" y="41148"/>
                  </a:moveTo>
                  <a:lnTo>
                    <a:pt x="419100" y="21336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80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80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022223" y="2710687"/>
            <a:ext cx="24980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41959" algn="l"/>
                <a:tab pos="1449705" algn="l"/>
                <a:tab pos="1870075" algn="l"/>
                <a:tab pos="2289175" algn="l"/>
              </a:tabLst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838066" y="4415028"/>
            <a:ext cx="462280" cy="462280"/>
            <a:chOff x="6838066" y="4415028"/>
            <a:chExt cx="462280" cy="462280"/>
          </a:xfrm>
        </p:grpSpPr>
        <p:sp>
          <p:nvSpPr>
            <p:cNvPr id="41" name="object 41"/>
            <p:cNvSpPr/>
            <p:nvPr/>
          </p:nvSpPr>
          <p:spPr>
            <a:xfrm>
              <a:off x="6859401" y="4436363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210311"/>
                  </a:moveTo>
                  <a:lnTo>
                    <a:pt x="413528" y="162192"/>
                  </a:lnTo>
                  <a:lnTo>
                    <a:pt x="397666" y="117965"/>
                  </a:lnTo>
                  <a:lnTo>
                    <a:pt x="372793" y="78910"/>
                  </a:lnTo>
                  <a:lnTo>
                    <a:pt x="340189" y="46306"/>
                  </a:lnTo>
                  <a:lnTo>
                    <a:pt x="301134" y="21433"/>
                  </a:lnTo>
                  <a:lnTo>
                    <a:pt x="256907" y="5571"/>
                  </a:lnTo>
                  <a:lnTo>
                    <a:pt x="208787" y="0"/>
                  </a:lnTo>
                  <a:lnTo>
                    <a:pt x="160753" y="5571"/>
                  </a:lnTo>
                  <a:lnTo>
                    <a:pt x="116743" y="21433"/>
                  </a:lnTo>
                  <a:lnTo>
                    <a:pt x="77986" y="46306"/>
                  </a:lnTo>
                  <a:lnTo>
                    <a:pt x="45706" y="78910"/>
                  </a:lnTo>
                  <a:lnTo>
                    <a:pt x="21131" y="117965"/>
                  </a:lnTo>
                  <a:lnTo>
                    <a:pt x="5487" y="162192"/>
                  </a:lnTo>
                  <a:lnTo>
                    <a:pt x="0" y="210311"/>
                  </a:lnTo>
                  <a:lnTo>
                    <a:pt x="5487" y="258431"/>
                  </a:lnTo>
                  <a:lnTo>
                    <a:pt x="21131" y="302658"/>
                  </a:lnTo>
                  <a:lnTo>
                    <a:pt x="45706" y="341713"/>
                  </a:lnTo>
                  <a:lnTo>
                    <a:pt x="77986" y="374317"/>
                  </a:lnTo>
                  <a:lnTo>
                    <a:pt x="116743" y="399190"/>
                  </a:lnTo>
                  <a:lnTo>
                    <a:pt x="160753" y="415052"/>
                  </a:lnTo>
                  <a:lnTo>
                    <a:pt x="208787" y="420623"/>
                  </a:lnTo>
                  <a:lnTo>
                    <a:pt x="256907" y="415052"/>
                  </a:lnTo>
                  <a:lnTo>
                    <a:pt x="301134" y="399190"/>
                  </a:lnTo>
                  <a:lnTo>
                    <a:pt x="340189" y="374317"/>
                  </a:lnTo>
                  <a:lnTo>
                    <a:pt x="372793" y="341713"/>
                  </a:lnTo>
                  <a:lnTo>
                    <a:pt x="397666" y="302658"/>
                  </a:lnTo>
                  <a:lnTo>
                    <a:pt x="413528" y="258431"/>
                  </a:lnTo>
                  <a:lnTo>
                    <a:pt x="419099" y="21031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838066" y="4415028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230124"/>
                  </a:moveTo>
                  <a:lnTo>
                    <a:pt x="457200" y="184404"/>
                  </a:lnTo>
                  <a:lnTo>
                    <a:pt x="443484" y="140208"/>
                  </a:lnTo>
                  <a:lnTo>
                    <a:pt x="422148" y="102108"/>
                  </a:lnTo>
                  <a:lnTo>
                    <a:pt x="393192" y="67056"/>
                  </a:lnTo>
                  <a:lnTo>
                    <a:pt x="359664" y="39624"/>
                  </a:lnTo>
                  <a:lnTo>
                    <a:pt x="320040" y="18288"/>
                  </a:lnTo>
                  <a:lnTo>
                    <a:pt x="275844" y="4572"/>
                  </a:lnTo>
                  <a:lnTo>
                    <a:pt x="231648" y="101"/>
                  </a:lnTo>
                  <a:lnTo>
                    <a:pt x="230124" y="0"/>
                  </a:lnTo>
                  <a:lnTo>
                    <a:pt x="205740" y="1524"/>
                  </a:lnTo>
                  <a:lnTo>
                    <a:pt x="161544" y="10668"/>
                  </a:lnTo>
                  <a:lnTo>
                    <a:pt x="120396" y="28956"/>
                  </a:lnTo>
                  <a:lnTo>
                    <a:pt x="67056" y="68580"/>
                  </a:lnTo>
                  <a:lnTo>
                    <a:pt x="38100" y="103632"/>
                  </a:lnTo>
                  <a:lnTo>
                    <a:pt x="18288" y="143256"/>
                  </a:lnTo>
                  <a:lnTo>
                    <a:pt x="4572" y="185928"/>
                  </a:lnTo>
                  <a:lnTo>
                    <a:pt x="0" y="233172"/>
                  </a:lnTo>
                  <a:lnTo>
                    <a:pt x="1524" y="256032"/>
                  </a:lnTo>
                  <a:lnTo>
                    <a:pt x="10668" y="301752"/>
                  </a:lnTo>
                  <a:lnTo>
                    <a:pt x="28956" y="342900"/>
                  </a:lnTo>
                  <a:lnTo>
                    <a:pt x="41148" y="363220"/>
                  </a:lnTo>
                  <a:lnTo>
                    <a:pt x="41148" y="230124"/>
                  </a:lnTo>
                  <a:lnTo>
                    <a:pt x="42672" y="211836"/>
                  </a:lnTo>
                  <a:lnTo>
                    <a:pt x="50292" y="173736"/>
                  </a:lnTo>
                  <a:lnTo>
                    <a:pt x="74676" y="124968"/>
                  </a:lnTo>
                  <a:lnTo>
                    <a:pt x="111252" y="85344"/>
                  </a:lnTo>
                  <a:lnTo>
                    <a:pt x="158496" y="56388"/>
                  </a:lnTo>
                  <a:lnTo>
                    <a:pt x="213360" y="44196"/>
                  </a:lnTo>
                  <a:lnTo>
                    <a:pt x="230124" y="42799"/>
                  </a:lnTo>
                  <a:lnTo>
                    <a:pt x="269748" y="47244"/>
                  </a:lnTo>
                  <a:lnTo>
                    <a:pt x="321564" y="65532"/>
                  </a:lnTo>
                  <a:lnTo>
                    <a:pt x="365760" y="99060"/>
                  </a:lnTo>
                  <a:lnTo>
                    <a:pt x="397764" y="141732"/>
                  </a:lnTo>
                  <a:lnTo>
                    <a:pt x="416052" y="195072"/>
                  </a:lnTo>
                  <a:lnTo>
                    <a:pt x="419100" y="213360"/>
                  </a:lnTo>
                  <a:lnTo>
                    <a:pt x="419100" y="364236"/>
                  </a:lnTo>
                  <a:lnTo>
                    <a:pt x="434340" y="341376"/>
                  </a:lnTo>
                  <a:lnTo>
                    <a:pt x="443484" y="320040"/>
                  </a:lnTo>
                  <a:lnTo>
                    <a:pt x="451104" y="298704"/>
                  </a:lnTo>
                  <a:lnTo>
                    <a:pt x="457200" y="277368"/>
                  </a:lnTo>
                  <a:lnTo>
                    <a:pt x="460248" y="254508"/>
                  </a:lnTo>
                  <a:lnTo>
                    <a:pt x="461772" y="230124"/>
                  </a:lnTo>
                  <a:close/>
                </a:path>
                <a:path w="462279" h="462279">
                  <a:moveTo>
                    <a:pt x="419100" y="364236"/>
                  </a:moveTo>
                  <a:lnTo>
                    <a:pt x="419100" y="251460"/>
                  </a:lnTo>
                  <a:lnTo>
                    <a:pt x="416052" y="271272"/>
                  </a:lnTo>
                  <a:lnTo>
                    <a:pt x="411480" y="288036"/>
                  </a:lnTo>
                  <a:lnTo>
                    <a:pt x="396240" y="323088"/>
                  </a:lnTo>
                  <a:lnTo>
                    <a:pt x="364236" y="365760"/>
                  </a:lnTo>
                  <a:lnTo>
                    <a:pt x="320040" y="397764"/>
                  </a:lnTo>
                  <a:lnTo>
                    <a:pt x="268224" y="417576"/>
                  </a:lnTo>
                  <a:lnTo>
                    <a:pt x="248412" y="419100"/>
                  </a:lnTo>
                  <a:lnTo>
                    <a:pt x="231648" y="420497"/>
                  </a:lnTo>
                  <a:lnTo>
                    <a:pt x="192024" y="416052"/>
                  </a:lnTo>
                  <a:lnTo>
                    <a:pt x="140208" y="397764"/>
                  </a:lnTo>
                  <a:lnTo>
                    <a:pt x="96012" y="364236"/>
                  </a:lnTo>
                  <a:lnTo>
                    <a:pt x="64008" y="320040"/>
                  </a:lnTo>
                  <a:lnTo>
                    <a:pt x="45720" y="268224"/>
                  </a:lnTo>
                  <a:lnTo>
                    <a:pt x="41148" y="230124"/>
                  </a:lnTo>
                  <a:lnTo>
                    <a:pt x="41148" y="363220"/>
                  </a:lnTo>
                  <a:lnTo>
                    <a:pt x="68580" y="396240"/>
                  </a:lnTo>
                  <a:lnTo>
                    <a:pt x="102108" y="423672"/>
                  </a:lnTo>
                  <a:lnTo>
                    <a:pt x="141732" y="445008"/>
                  </a:lnTo>
                  <a:lnTo>
                    <a:pt x="208788" y="461772"/>
                  </a:lnTo>
                  <a:lnTo>
                    <a:pt x="256032" y="461772"/>
                  </a:lnTo>
                  <a:lnTo>
                    <a:pt x="300228" y="451104"/>
                  </a:lnTo>
                  <a:lnTo>
                    <a:pt x="341376" y="434340"/>
                  </a:lnTo>
                  <a:lnTo>
                    <a:pt x="394716" y="394716"/>
                  </a:lnTo>
                  <a:lnTo>
                    <a:pt x="409956" y="377952"/>
                  </a:lnTo>
                  <a:lnTo>
                    <a:pt x="419100" y="364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961006" y="4306314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5914522" y="4430267"/>
            <a:ext cx="1888489" cy="462280"/>
            <a:chOff x="5914522" y="4430267"/>
            <a:chExt cx="1888489" cy="462280"/>
          </a:xfrm>
        </p:grpSpPr>
        <p:sp>
          <p:nvSpPr>
            <p:cNvPr id="45" name="object 45"/>
            <p:cNvSpPr/>
            <p:nvPr/>
          </p:nvSpPr>
          <p:spPr>
            <a:xfrm>
              <a:off x="5935857" y="4450079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14522" y="4430267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462279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1148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54957" y="4450079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33622" y="4430267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79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1960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2279" h="462279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2279" h="462279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362321" y="4450079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40986" y="4430267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79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1960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2279" h="462279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2279" h="462279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022223" y="4390134"/>
            <a:ext cx="16586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41959" algn="l"/>
                <a:tab pos="1449705" algn="l"/>
              </a:tabLst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838066" y="3561588"/>
            <a:ext cx="462280" cy="462280"/>
            <a:chOff x="6838066" y="3561588"/>
            <a:chExt cx="462280" cy="462280"/>
          </a:xfrm>
        </p:grpSpPr>
        <p:sp>
          <p:nvSpPr>
            <p:cNvPr id="53" name="object 53"/>
            <p:cNvSpPr/>
            <p:nvPr/>
          </p:nvSpPr>
          <p:spPr>
            <a:xfrm>
              <a:off x="6859401" y="3582923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210311"/>
                  </a:moveTo>
                  <a:lnTo>
                    <a:pt x="413528" y="162192"/>
                  </a:lnTo>
                  <a:lnTo>
                    <a:pt x="397666" y="117965"/>
                  </a:lnTo>
                  <a:lnTo>
                    <a:pt x="372793" y="78910"/>
                  </a:lnTo>
                  <a:lnTo>
                    <a:pt x="340189" y="46306"/>
                  </a:lnTo>
                  <a:lnTo>
                    <a:pt x="301134" y="21433"/>
                  </a:lnTo>
                  <a:lnTo>
                    <a:pt x="256907" y="5571"/>
                  </a:lnTo>
                  <a:lnTo>
                    <a:pt x="208787" y="0"/>
                  </a:lnTo>
                  <a:lnTo>
                    <a:pt x="160753" y="5571"/>
                  </a:lnTo>
                  <a:lnTo>
                    <a:pt x="116743" y="21433"/>
                  </a:lnTo>
                  <a:lnTo>
                    <a:pt x="77986" y="46306"/>
                  </a:lnTo>
                  <a:lnTo>
                    <a:pt x="45706" y="78910"/>
                  </a:lnTo>
                  <a:lnTo>
                    <a:pt x="21131" y="117965"/>
                  </a:lnTo>
                  <a:lnTo>
                    <a:pt x="5487" y="162192"/>
                  </a:lnTo>
                  <a:lnTo>
                    <a:pt x="0" y="210311"/>
                  </a:lnTo>
                  <a:lnTo>
                    <a:pt x="5487" y="258431"/>
                  </a:lnTo>
                  <a:lnTo>
                    <a:pt x="21131" y="302658"/>
                  </a:lnTo>
                  <a:lnTo>
                    <a:pt x="45706" y="341713"/>
                  </a:lnTo>
                  <a:lnTo>
                    <a:pt x="77986" y="374317"/>
                  </a:lnTo>
                  <a:lnTo>
                    <a:pt x="116743" y="399190"/>
                  </a:lnTo>
                  <a:lnTo>
                    <a:pt x="160753" y="415052"/>
                  </a:lnTo>
                  <a:lnTo>
                    <a:pt x="208787" y="420623"/>
                  </a:lnTo>
                  <a:lnTo>
                    <a:pt x="256907" y="415052"/>
                  </a:lnTo>
                  <a:lnTo>
                    <a:pt x="301134" y="399190"/>
                  </a:lnTo>
                  <a:lnTo>
                    <a:pt x="340189" y="374317"/>
                  </a:lnTo>
                  <a:lnTo>
                    <a:pt x="372793" y="341713"/>
                  </a:lnTo>
                  <a:lnTo>
                    <a:pt x="397666" y="302658"/>
                  </a:lnTo>
                  <a:lnTo>
                    <a:pt x="413528" y="258431"/>
                  </a:lnTo>
                  <a:lnTo>
                    <a:pt x="419099" y="21031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838066" y="3561588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230124"/>
                  </a:moveTo>
                  <a:lnTo>
                    <a:pt x="457200" y="184404"/>
                  </a:lnTo>
                  <a:lnTo>
                    <a:pt x="443484" y="140208"/>
                  </a:lnTo>
                  <a:lnTo>
                    <a:pt x="422148" y="102108"/>
                  </a:lnTo>
                  <a:lnTo>
                    <a:pt x="393192" y="67056"/>
                  </a:lnTo>
                  <a:lnTo>
                    <a:pt x="359664" y="39624"/>
                  </a:lnTo>
                  <a:lnTo>
                    <a:pt x="320040" y="18288"/>
                  </a:lnTo>
                  <a:lnTo>
                    <a:pt x="275844" y="4572"/>
                  </a:lnTo>
                  <a:lnTo>
                    <a:pt x="231648" y="101"/>
                  </a:lnTo>
                  <a:lnTo>
                    <a:pt x="230124" y="0"/>
                  </a:lnTo>
                  <a:lnTo>
                    <a:pt x="182880" y="6096"/>
                  </a:lnTo>
                  <a:lnTo>
                    <a:pt x="140208" y="19812"/>
                  </a:lnTo>
                  <a:lnTo>
                    <a:pt x="100584" y="41148"/>
                  </a:lnTo>
                  <a:lnTo>
                    <a:pt x="67056" y="68580"/>
                  </a:lnTo>
                  <a:lnTo>
                    <a:pt x="38100" y="103632"/>
                  </a:lnTo>
                  <a:lnTo>
                    <a:pt x="18288" y="143256"/>
                  </a:lnTo>
                  <a:lnTo>
                    <a:pt x="4572" y="185928"/>
                  </a:lnTo>
                  <a:lnTo>
                    <a:pt x="0" y="233172"/>
                  </a:lnTo>
                  <a:lnTo>
                    <a:pt x="1524" y="256032"/>
                  </a:lnTo>
                  <a:lnTo>
                    <a:pt x="10668" y="300228"/>
                  </a:lnTo>
                  <a:lnTo>
                    <a:pt x="28956" y="342900"/>
                  </a:lnTo>
                  <a:lnTo>
                    <a:pt x="41148" y="363220"/>
                  </a:lnTo>
                  <a:lnTo>
                    <a:pt x="41148" y="230124"/>
                  </a:lnTo>
                  <a:lnTo>
                    <a:pt x="42672" y="210312"/>
                  </a:lnTo>
                  <a:lnTo>
                    <a:pt x="56388" y="156972"/>
                  </a:lnTo>
                  <a:lnTo>
                    <a:pt x="85344" y="109728"/>
                  </a:lnTo>
                  <a:lnTo>
                    <a:pt x="126492" y="74676"/>
                  </a:lnTo>
                  <a:lnTo>
                    <a:pt x="175260" y="50292"/>
                  </a:lnTo>
                  <a:lnTo>
                    <a:pt x="213360" y="42672"/>
                  </a:lnTo>
                  <a:lnTo>
                    <a:pt x="231648" y="42672"/>
                  </a:lnTo>
                  <a:lnTo>
                    <a:pt x="269748" y="47244"/>
                  </a:lnTo>
                  <a:lnTo>
                    <a:pt x="321564" y="65532"/>
                  </a:lnTo>
                  <a:lnTo>
                    <a:pt x="365760" y="99060"/>
                  </a:lnTo>
                  <a:lnTo>
                    <a:pt x="397764" y="141732"/>
                  </a:lnTo>
                  <a:lnTo>
                    <a:pt x="416052" y="195072"/>
                  </a:lnTo>
                  <a:lnTo>
                    <a:pt x="419100" y="213360"/>
                  </a:lnTo>
                  <a:lnTo>
                    <a:pt x="419100" y="364236"/>
                  </a:lnTo>
                  <a:lnTo>
                    <a:pt x="422148" y="359664"/>
                  </a:lnTo>
                  <a:lnTo>
                    <a:pt x="443484" y="320040"/>
                  </a:lnTo>
                  <a:lnTo>
                    <a:pt x="457200" y="277368"/>
                  </a:lnTo>
                  <a:lnTo>
                    <a:pt x="460248" y="254508"/>
                  </a:lnTo>
                  <a:lnTo>
                    <a:pt x="461772" y="230124"/>
                  </a:lnTo>
                  <a:close/>
                </a:path>
                <a:path w="462279" h="462279">
                  <a:moveTo>
                    <a:pt x="419100" y="364236"/>
                  </a:moveTo>
                  <a:lnTo>
                    <a:pt x="419100" y="251460"/>
                  </a:lnTo>
                  <a:lnTo>
                    <a:pt x="416052" y="269748"/>
                  </a:lnTo>
                  <a:lnTo>
                    <a:pt x="411480" y="288036"/>
                  </a:lnTo>
                  <a:lnTo>
                    <a:pt x="387096" y="338328"/>
                  </a:lnTo>
                  <a:lnTo>
                    <a:pt x="350520" y="377952"/>
                  </a:lnTo>
                  <a:lnTo>
                    <a:pt x="303276" y="405384"/>
                  </a:lnTo>
                  <a:lnTo>
                    <a:pt x="248412" y="419100"/>
                  </a:lnTo>
                  <a:lnTo>
                    <a:pt x="230124" y="420624"/>
                  </a:lnTo>
                  <a:lnTo>
                    <a:pt x="210312" y="419100"/>
                  </a:lnTo>
                  <a:lnTo>
                    <a:pt x="156972" y="405384"/>
                  </a:lnTo>
                  <a:lnTo>
                    <a:pt x="109728" y="376428"/>
                  </a:lnTo>
                  <a:lnTo>
                    <a:pt x="73152" y="336804"/>
                  </a:lnTo>
                  <a:lnTo>
                    <a:pt x="50292" y="286512"/>
                  </a:lnTo>
                  <a:lnTo>
                    <a:pt x="41148" y="230124"/>
                  </a:lnTo>
                  <a:lnTo>
                    <a:pt x="41148" y="363220"/>
                  </a:lnTo>
                  <a:lnTo>
                    <a:pt x="68580" y="394716"/>
                  </a:lnTo>
                  <a:lnTo>
                    <a:pt x="102108" y="423672"/>
                  </a:lnTo>
                  <a:lnTo>
                    <a:pt x="141732" y="445008"/>
                  </a:lnTo>
                  <a:lnTo>
                    <a:pt x="208788" y="461772"/>
                  </a:lnTo>
                  <a:lnTo>
                    <a:pt x="256032" y="461772"/>
                  </a:lnTo>
                  <a:lnTo>
                    <a:pt x="300228" y="451104"/>
                  </a:lnTo>
                  <a:lnTo>
                    <a:pt x="341376" y="434340"/>
                  </a:lnTo>
                  <a:lnTo>
                    <a:pt x="377952" y="408432"/>
                  </a:lnTo>
                  <a:lnTo>
                    <a:pt x="409956" y="377952"/>
                  </a:lnTo>
                  <a:lnTo>
                    <a:pt x="419100" y="364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002154" y="3466590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5493898" y="3590544"/>
            <a:ext cx="2729865" cy="462280"/>
            <a:chOff x="5493898" y="3590544"/>
            <a:chExt cx="2729865" cy="462280"/>
          </a:xfrm>
        </p:grpSpPr>
        <p:sp>
          <p:nvSpPr>
            <p:cNvPr id="57" name="object 57"/>
            <p:cNvSpPr/>
            <p:nvPr/>
          </p:nvSpPr>
          <p:spPr>
            <a:xfrm>
              <a:off x="5515234" y="3610355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93898" y="3590544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79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1960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2279" h="462279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2279" h="462279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935858" y="3610355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914522" y="3590544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462279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1148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354958" y="3610355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333622" y="3590544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79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1960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2279" h="462279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2279" h="462279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362322" y="3610355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40986" y="3590544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79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1960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2279" h="462279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2279" h="462279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782946" y="3610355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7761610" y="3590544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462279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1148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5603123" y="3550410"/>
            <a:ext cx="24980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41959" algn="l"/>
                <a:tab pos="861060" algn="l"/>
                <a:tab pos="1868805" algn="l"/>
                <a:tab pos="2289175" algn="l"/>
              </a:tabLst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938403" y="3137406"/>
            <a:ext cx="248221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Prav.: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600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aa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5938403" y="3975606"/>
            <a:ext cx="214693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Prav.: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600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938403" y="4815330"/>
            <a:ext cx="214693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Prav.:</a:t>
            </a:r>
            <a:r>
              <a:rPr sz="2600" b="1" spc="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600" b="1" i="1" spc="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5938403" y="5653529"/>
            <a:ext cx="13303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Prav.:</a:t>
            </a:r>
            <a:r>
              <a:rPr sz="2600" b="1" spc="-70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7497454" y="5655053"/>
            <a:ext cx="55181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dirty="0">
                <a:latin typeface="Symbol"/>
                <a:cs typeface="Symbol"/>
              </a:rPr>
              <a:t>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333622" y="5269992"/>
            <a:ext cx="462280" cy="462280"/>
            <a:chOff x="6333622" y="5269992"/>
            <a:chExt cx="462280" cy="462280"/>
          </a:xfrm>
        </p:grpSpPr>
        <p:sp>
          <p:nvSpPr>
            <p:cNvPr id="74" name="object 74"/>
            <p:cNvSpPr/>
            <p:nvPr/>
          </p:nvSpPr>
          <p:spPr>
            <a:xfrm>
              <a:off x="6354957" y="5289803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333622" y="526999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79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1960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2279" h="462279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2279" h="462279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6442847" y="5229857"/>
            <a:ext cx="243204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838066" y="5254752"/>
            <a:ext cx="462280" cy="462280"/>
            <a:chOff x="6838066" y="5254752"/>
            <a:chExt cx="462280" cy="462280"/>
          </a:xfrm>
        </p:grpSpPr>
        <p:sp>
          <p:nvSpPr>
            <p:cNvPr id="78" name="object 78"/>
            <p:cNvSpPr/>
            <p:nvPr/>
          </p:nvSpPr>
          <p:spPr>
            <a:xfrm>
              <a:off x="6859401" y="5276087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210311"/>
                  </a:moveTo>
                  <a:lnTo>
                    <a:pt x="413528" y="162192"/>
                  </a:lnTo>
                  <a:lnTo>
                    <a:pt x="397666" y="117965"/>
                  </a:lnTo>
                  <a:lnTo>
                    <a:pt x="372793" y="78910"/>
                  </a:lnTo>
                  <a:lnTo>
                    <a:pt x="340189" y="46306"/>
                  </a:lnTo>
                  <a:lnTo>
                    <a:pt x="301134" y="21433"/>
                  </a:lnTo>
                  <a:lnTo>
                    <a:pt x="256907" y="5571"/>
                  </a:lnTo>
                  <a:lnTo>
                    <a:pt x="208787" y="0"/>
                  </a:lnTo>
                  <a:lnTo>
                    <a:pt x="160753" y="5571"/>
                  </a:lnTo>
                  <a:lnTo>
                    <a:pt x="116743" y="21433"/>
                  </a:lnTo>
                  <a:lnTo>
                    <a:pt x="77986" y="46306"/>
                  </a:lnTo>
                  <a:lnTo>
                    <a:pt x="45706" y="78910"/>
                  </a:lnTo>
                  <a:lnTo>
                    <a:pt x="21131" y="117965"/>
                  </a:lnTo>
                  <a:lnTo>
                    <a:pt x="5487" y="162192"/>
                  </a:lnTo>
                  <a:lnTo>
                    <a:pt x="0" y="210311"/>
                  </a:lnTo>
                  <a:lnTo>
                    <a:pt x="5487" y="258431"/>
                  </a:lnTo>
                  <a:lnTo>
                    <a:pt x="21131" y="302658"/>
                  </a:lnTo>
                  <a:lnTo>
                    <a:pt x="45706" y="341713"/>
                  </a:lnTo>
                  <a:lnTo>
                    <a:pt x="77986" y="374317"/>
                  </a:lnTo>
                  <a:lnTo>
                    <a:pt x="116743" y="399190"/>
                  </a:lnTo>
                  <a:lnTo>
                    <a:pt x="160753" y="415052"/>
                  </a:lnTo>
                  <a:lnTo>
                    <a:pt x="208787" y="420623"/>
                  </a:lnTo>
                  <a:lnTo>
                    <a:pt x="256907" y="415052"/>
                  </a:lnTo>
                  <a:lnTo>
                    <a:pt x="301134" y="399190"/>
                  </a:lnTo>
                  <a:lnTo>
                    <a:pt x="340189" y="374317"/>
                  </a:lnTo>
                  <a:lnTo>
                    <a:pt x="372793" y="341713"/>
                  </a:lnTo>
                  <a:lnTo>
                    <a:pt x="397666" y="302658"/>
                  </a:lnTo>
                  <a:lnTo>
                    <a:pt x="413528" y="258431"/>
                  </a:lnTo>
                  <a:lnTo>
                    <a:pt x="419099" y="21031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6838066" y="525475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230124"/>
                  </a:moveTo>
                  <a:lnTo>
                    <a:pt x="457200" y="184404"/>
                  </a:lnTo>
                  <a:lnTo>
                    <a:pt x="443484" y="140208"/>
                  </a:lnTo>
                  <a:lnTo>
                    <a:pt x="422148" y="102108"/>
                  </a:lnTo>
                  <a:lnTo>
                    <a:pt x="393192" y="67056"/>
                  </a:lnTo>
                  <a:lnTo>
                    <a:pt x="359664" y="39624"/>
                  </a:lnTo>
                  <a:lnTo>
                    <a:pt x="320040" y="18288"/>
                  </a:lnTo>
                  <a:lnTo>
                    <a:pt x="275844" y="4572"/>
                  </a:lnTo>
                  <a:lnTo>
                    <a:pt x="231648" y="101"/>
                  </a:lnTo>
                  <a:lnTo>
                    <a:pt x="230124" y="0"/>
                  </a:lnTo>
                  <a:lnTo>
                    <a:pt x="205740" y="1524"/>
                  </a:lnTo>
                  <a:lnTo>
                    <a:pt x="161544" y="10668"/>
                  </a:lnTo>
                  <a:lnTo>
                    <a:pt x="120396" y="28956"/>
                  </a:lnTo>
                  <a:lnTo>
                    <a:pt x="83820" y="53340"/>
                  </a:lnTo>
                  <a:lnTo>
                    <a:pt x="51816" y="85344"/>
                  </a:lnTo>
                  <a:lnTo>
                    <a:pt x="27432" y="121920"/>
                  </a:lnTo>
                  <a:lnTo>
                    <a:pt x="10668" y="164592"/>
                  </a:lnTo>
                  <a:lnTo>
                    <a:pt x="1524" y="208788"/>
                  </a:lnTo>
                  <a:lnTo>
                    <a:pt x="0" y="233172"/>
                  </a:lnTo>
                  <a:lnTo>
                    <a:pt x="1524" y="256032"/>
                  </a:lnTo>
                  <a:lnTo>
                    <a:pt x="10668" y="301752"/>
                  </a:lnTo>
                  <a:lnTo>
                    <a:pt x="28956" y="342900"/>
                  </a:lnTo>
                  <a:lnTo>
                    <a:pt x="41148" y="363220"/>
                  </a:lnTo>
                  <a:lnTo>
                    <a:pt x="41148" y="230124"/>
                  </a:lnTo>
                  <a:lnTo>
                    <a:pt x="42672" y="211836"/>
                  </a:lnTo>
                  <a:lnTo>
                    <a:pt x="50292" y="173736"/>
                  </a:lnTo>
                  <a:lnTo>
                    <a:pt x="74676" y="124968"/>
                  </a:lnTo>
                  <a:lnTo>
                    <a:pt x="111252" y="85344"/>
                  </a:lnTo>
                  <a:lnTo>
                    <a:pt x="158496" y="56388"/>
                  </a:lnTo>
                  <a:lnTo>
                    <a:pt x="213360" y="42672"/>
                  </a:lnTo>
                  <a:lnTo>
                    <a:pt x="231648" y="42672"/>
                  </a:lnTo>
                  <a:lnTo>
                    <a:pt x="269748" y="47244"/>
                  </a:lnTo>
                  <a:lnTo>
                    <a:pt x="321564" y="65532"/>
                  </a:lnTo>
                  <a:lnTo>
                    <a:pt x="365760" y="99060"/>
                  </a:lnTo>
                  <a:lnTo>
                    <a:pt x="397764" y="141732"/>
                  </a:lnTo>
                  <a:lnTo>
                    <a:pt x="416052" y="195072"/>
                  </a:lnTo>
                  <a:lnTo>
                    <a:pt x="419100" y="213360"/>
                  </a:lnTo>
                  <a:lnTo>
                    <a:pt x="419100" y="364236"/>
                  </a:lnTo>
                  <a:lnTo>
                    <a:pt x="434340" y="341376"/>
                  </a:lnTo>
                  <a:lnTo>
                    <a:pt x="443484" y="320040"/>
                  </a:lnTo>
                  <a:lnTo>
                    <a:pt x="451104" y="298704"/>
                  </a:lnTo>
                  <a:lnTo>
                    <a:pt x="457200" y="277368"/>
                  </a:lnTo>
                  <a:lnTo>
                    <a:pt x="460248" y="254508"/>
                  </a:lnTo>
                  <a:lnTo>
                    <a:pt x="461772" y="230124"/>
                  </a:lnTo>
                  <a:close/>
                </a:path>
                <a:path w="462279" h="462279">
                  <a:moveTo>
                    <a:pt x="419100" y="364236"/>
                  </a:moveTo>
                  <a:lnTo>
                    <a:pt x="419100" y="251460"/>
                  </a:lnTo>
                  <a:lnTo>
                    <a:pt x="416052" y="271272"/>
                  </a:lnTo>
                  <a:lnTo>
                    <a:pt x="411480" y="288036"/>
                  </a:lnTo>
                  <a:lnTo>
                    <a:pt x="396240" y="323088"/>
                  </a:lnTo>
                  <a:lnTo>
                    <a:pt x="364236" y="365760"/>
                  </a:lnTo>
                  <a:lnTo>
                    <a:pt x="320040" y="397764"/>
                  </a:lnTo>
                  <a:lnTo>
                    <a:pt x="268224" y="416052"/>
                  </a:lnTo>
                  <a:lnTo>
                    <a:pt x="231648" y="420497"/>
                  </a:lnTo>
                  <a:lnTo>
                    <a:pt x="230124" y="420624"/>
                  </a:lnTo>
                  <a:lnTo>
                    <a:pt x="192024" y="416052"/>
                  </a:lnTo>
                  <a:lnTo>
                    <a:pt x="140208" y="397764"/>
                  </a:lnTo>
                  <a:lnTo>
                    <a:pt x="96012" y="364236"/>
                  </a:lnTo>
                  <a:lnTo>
                    <a:pt x="64008" y="320040"/>
                  </a:lnTo>
                  <a:lnTo>
                    <a:pt x="45720" y="268224"/>
                  </a:lnTo>
                  <a:lnTo>
                    <a:pt x="41148" y="230124"/>
                  </a:lnTo>
                  <a:lnTo>
                    <a:pt x="41148" y="363220"/>
                  </a:lnTo>
                  <a:lnTo>
                    <a:pt x="68580" y="394716"/>
                  </a:lnTo>
                  <a:lnTo>
                    <a:pt x="102108" y="423672"/>
                  </a:lnTo>
                  <a:lnTo>
                    <a:pt x="141732" y="445008"/>
                  </a:lnTo>
                  <a:lnTo>
                    <a:pt x="208788" y="461772"/>
                  </a:lnTo>
                  <a:lnTo>
                    <a:pt x="256032" y="461772"/>
                  </a:lnTo>
                  <a:lnTo>
                    <a:pt x="300228" y="451104"/>
                  </a:lnTo>
                  <a:lnTo>
                    <a:pt x="341376" y="434340"/>
                  </a:lnTo>
                  <a:lnTo>
                    <a:pt x="394716" y="394716"/>
                  </a:lnTo>
                  <a:lnTo>
                    <a:pt x="409956" y="377952"/>
                  </a:lnTo>
                  <a:lnTo>
                    <a:pt x="419100" y="364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6961006" y="5146037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340986" y="5269992"/>
            <a:ext cx="127000" cy="462280"/>
            <a:chOff x="7340986" y="5269992"/>
            <a:chExt cx="127000" cy="462280"/>
          </a:xfrm>
        </p:grpSpPr>
        <p:sp>
          <p:nvSpPr>
            <p:cNvPr id="82" name="object 82"/>
            <p:cNvSpPr/>
            <p:nvPr/>
          </p:nvSpPr>
          <p:spPr>
            <a:xfrm>
              <a:off x="7362321" y="5289803"/>
              <a:ext cx="83820" cy="421005"/>
            </a:xfrm>
            <a:custGeom>
              <a:avLst/>
              <a:gdLst/>
              <a:ahLst/>
              <a:cxnLst/>
              <a:rect l="l" t="t" r="r" b="b"/>
              <a:pathLst>
                <a:path w="83820" h="421004">
                  <a:moveTo>
                    <a:pt x="83819" y="420623"/>
                  </a:moveTo>
                  <a:lnTo>
                    <a:pt x="8381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8381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7340986" y="5269992"/>
              <a:ext cx="127000" cy="462280"/>
            </a:xfrm>
            <a:custGeom>
              <a:avLst/>
              <a:gdLst/>
              <a:ahLst/>
              <a:cxnLst/>
              <a:rect l="l" t="t" r="r" b="b"/>
              <a:pathLst>
                <a:path w="127000" h="462279">
                  <a:moveTo>
                    <a:pt x="126492" y="461772"/>
                  </a:moveTo>
                  <a:lnTo>
                    <a:pt x="12649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85344" y="41148"/>
                  </a:lnTo>
                  <a:lnTo>
                    <a:pt x="85344" y="19812"/>
                  </a:lnTo>
                  <a:lnTo>
                    <a:pt x="105156" y="41148"/>
                  </a:lnTo>
                  <a:lnTo>
                    <a:pt x="105156" y="461772"/>
                  </a:lnTo>
                  <a:lnTo>
                    <a:pt x="126492" y="461772"/>
                  </a:lnTo>
                  <a:close/>
                </a:path>
                <a:path w="127000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2700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127000" h="462279">
                  <a:moveTo>
                    <a:pt x="10515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85344" y="461772"/>
                  </a:lnTo>
                  <a:lnTo>
                    <a:pt x="85344" y="440436"/>
                  </a:lnTo>
                  <a:lnTo>
                    <a:pt x="105156" y="419100"/>
                  </a:lnTo>
                  <a:close/>
                </a:path>
                <a:path w="12700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127000" h="462279">
                  <a:moveTo>
                    <a:pt x="105156" y="41148"/>
                  </a:moveTo>
                  <a:lnTo>
                    <a:pt x="85344" y="19812"/>
                  </a:lnTo>
                  <a:lnTo>
                    <a:pt x="85344" y="41148"/>
                  </a:lnTo>
                  <a:lnTo>
                    <a:pt x="105156" y="41148"/>
                  </a:lnTo>
                  <a:close/>
                </a:path>
                <a:path w="127000" h="462279">
                  <a:moveTo>
                    <a:pt x="105156" y="419100"/>
                  </a:moveTo>
                  <a:lnTo>
                    <a:pt x="105156" y="41148"/>
                  </a:lnTo>
                  <a:lnTo>
                    <a:pt x="85344" y="41148"/>
                  </a:lnTo>
                  <a:lnTo>
                    <a:pt x="85344" y="419100"/>
                  </a:lnTo>
                  <a:lnTo>
                    <a:pt x="105156" y="419100"/>
                  </a:lnTo>
                  <a:close/>
                </a:path>
                <a:path w="127000" h="462279">
                  <a:moveTo>
                    <a:pt x="105156" y="461772"/>
                  </a:moveTo>
                  <a:lnTo>
                    <a:pt x="105156" y="419100"/>
                  </a:lnTo>
                  <a:lnTo>
                    <a:pt x="85344" y="440436"/>
                  </a:lnTo>
                  <a:lnTo>
                    <a:pt x="85344" y="461772"/>
                  </a:lnTo>
                  <a:lnTo>
                    <a:pt x="10515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4" name="object 84"/>
          <p:cNvGrpSpPr/>
          <p:nvPr/>
        </p:nvGrpSpPr>
        <p:grpSpPr>
          <a:xfrm>
            <a:off x="6838066" y="6053328"/>
            <a:ext cx="462280" cy="462280"/>
            <a:chOff x="6838066" y="6053328"/>
            <a:chExt cx="462280" cy="462280"/>
          </a:xfrm>
        </p:grpSpPr>
        <p:sp>
          <p:nvSpPr>
            <p:cNvPr id="85" name="object 85"/>
            <p:cNvSpPr/>
            <p:nvPr/>
          </p:nvSpPr>
          <p:spPr>
            <a:xfrm>
              <a:off x="6859401" y="6073139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210311"/>
                  </a:moveTo>
                  <a:lnTo>
                    <a:pt x="413528" y="162192"/>
                  </a:lnTo>
                  <a:lnTo>
                    <a:pt x="397666" y="117965"/>
                  </a:lnTo>
                  <a:lnTo>
                    <a:pt x="372793" y="78910"/>
                  </a:lnTo>
                  <a:lnTo>
                    <a:pt x="340189" y="46306"/>
                  </a:lnTo>
                  <a:lnTo>
                    <a:pt x="301134" y="21433"/>
                  </a:lnTo>
                  <a:lnTo>
                    <a:pt x="256907" y="5571"/>
                  </a:lnTo>
                  <a:lnTo>
                    <a:pt x="208787" y="0"/>
                  </a:lnTo>
                  <a:lnTo>
                    <a:pt x="160753" y="5571"/>
                  </a:lnTo>
                  <a:lnTo>
                    <a:pt x="116743" y="21433"/>
                  </a:lnTo>
                  <a:lnTo>
                    <a:pt x="77986" y="46306"/>
                  </a:lnTo>
                  <a:lnTo>
                    <a:pt x="45706" y="78910"/>
                  </a:lnTo>
                  <a:lnTo>
                    <a:pt x="21131" y="117965"/>
                  </a:lnTo>
                  <a:lnTo>
                    <a:pt x="5487" y="162192"/>
                  </a:lnTo>
                  <a:lnTo>
                    <a:pt x="0" y="210311"/>
                  </a:lnTo>
                  <a:lnTo>
                    <a:pt x="5487" y="258431"/>
                  </a:lnTo>
                  <a:lnTo>
                    <a:pt x="21131" y="302658"/>
                  </a:lnTo>
                  <a:lnTo>
                    <a:pt x="45706" y="341713"/>
                  </a:lnTo>
                  <a:lnTo>
                    <a:pt x="77986" y="374317"/>
                  </a:lnTo>
                  <a:lnTo>
                    <a:pt x="116743" y="399190"/>
                  </a:lnTo>
                  <a:lnTo>
                    <a:pt x="160753" y="415052"/>
                  </a:lnTo>
                  <a:lnTo>
                    <a:pt x="208787" y="420623"/>
                  </a:lnTo>
                  <a:lnTo>
                    <a:pt x="256907" y="415052"/>
                  </a:lnTo>
                  <a:lnTo>
                    <a:pt x="301134" y="399190"/>
                  </a:lnTo>
                  <a:lnTo>
                    <a:pt x="340189" y="374317"/>
                  </a:lnTo>
                  <a:lnTo>
                    <a:pt x="372793" y="341713"/>
                  </a:lnTo>
                  <a:lnTo>
                    <a:pt x="397666" y="302658"/>
                  </a:lnTo>
                  <a:lnTo>
                    <a:pt x="413528" y="258431"/>
                  </a:lnTo>
                  <a:lnTo>
                    <a:pt x="419099" y="21031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838066" y="6053328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230124"/>
                  </a:moveTo>
                  <a:lnTo>
                    <a:pt x="457200" y="182880"/>
                  </a:lnTo>
                  <a:lnTo>
                    <a:pt x="443484" y="140208"/>
                  </a:lnTo>
                  <a:lnTo>
                    <a:pt x="422148" y="100584"/>
                  </a:lnTo>
                  <a:lnTo>
                    <a:pt x="393192" y="67056"/>
                  </a:lnTo>
                  <a:lnTo>
                    <a:pt x="359664" y="38100"/>
                  </a:lnTo>
                  <a:lnTo>
                    <a:pt x="320040" y="16764"/>
                  </a:lnTo>
                  <a:lnTo>
                    <a:pt x="252984" y="0"/>
                  </a:lnTo>
                  <a:lnTo>
                    <a:pt x="230124" y="0"/>
                  </a:lnTo>
                  <a:lnTo>
                    <a:pt x="182880" y="4572"/>
                  </a:lnTo>
                  <a:lnTo>
                    <a:pt x="140208" y="18288"/>
                  </a:lnTo>
                  <a:lnTo>
                    <a:pt x="100584" y="39624"/>
                  </a:lnTo>
                  <a:lnTo>
                    <a:pt x="67056" y="68580"/>
                  </a:lnTo>
                  <a:lnTo>
                    <a:pt x="38100" y="102108"/>
                  </a:lnTo>
                  <a:lnTo>
                    <a:pt x="18288" y="141732"/>
                  </a:lnTo>
                  <a:lnTo>
                    <a:pt x="4572" y="184404"/>
                  </a:lnTo>
                  <a:lnTo>
                    <a:pt x="0" y="231648"/>
                  </a:lnTo>
                  <a:lnTo>
                    <a:pt x="1524" y="254508"/>
                  </a:lnTo>
                  <a:lnTo>
                    <a:pt x="10668" y="300228"/>
                  </a:lnTo>
                  <a:lnTo>
                    <a:pt x="39624" y="361188"/>
                  </a:lnTo>
                  <a:lnTo>
                    <a:pt x="41148" y="363050"/>
                  </a:lnTo>
                  <a:lnTo>
                    <a:pt x="41148" y="230124"/>
                  </a:lnTo>
                  <a:lnTo>
                    <a:pt x="42672" y="210312"/>
                  </a:lnTo>
                  <a:lnTo>
                    <a:pt x="45720" y="192024"/>
                  </a:lnTo>
                  <a:lnTo>
                    <a:pt x="50292" y="173736"/>
                  </a:lnTo>
                  <a:lnTo>
                    <a:pt x="56388" y="155448"/>
                  </a:lnTo>
                  <a:lnTo>
                    <a:pt x="65532" y="140208"/>
                  </a:lnTo>
                  <a:lnTo>
                    <a:pt x="74676" y="123444"/>
                  </a:lnTo>
                  <a:lnTo>
                    <a:pt x="111252" y="83820"/>
                  </a:lnTo>
                  <a:lnTo>
                    <a:pt x="158496" y="56388"/>
                  </a:lnTo>
                  <a:lnTo>
                    <a:pt x="213360" y="42672"/>
                  </a:lnTo>
                  <a:lnTo>
                    <a:pt x="230124" y="41275"/>
                  </a:lnTo>
                  <a:lnTo>
                    <a:pt x="231648" y="41148"/>
                  </a:lnTo>
                  <a:lnTo>
                    <a:pt x="269748" y="45720"/>
                  </a:lnTo>
                  <a:lnTo>
                    <a:pt x="321564" y="65532"/>
                  </a:lnTo>
                  <a:lnTo>
                    <a:pt x="365760" y="97536"/>
                  </a:lnTo>
                  <a:lnTo>
                    <a:pt x="397764" y="141732"/>
                  </a:lnTo>
                  <a:lnTo>
                    <a:pt x="416052" y="193548"/>
                  </a:lnTo>
                  <a:lnTo>
                    <a:pt x="419100" y="211836"/>
                  </a:lnTo>
                  <a:lnTo>
                    <a:pt x="419100" y="362712"/>
                  </a:lnTo>
                  <a:lnTo>
                    <a:pt x="434340" y="339852"/>
                  </a:lnTo>
                  <a:lnTo>
                    <a:pt x="443484" y="320040"/>
                  </a:lnTo>
                  <a:lnTo>
                    <a:pt x="451104" y="298704"/>
                  </a:lnTo>
                  <a:lnTo>
                    <a:pt x="457200" y="275844"/>
                  </a:lnTo>
                  <a:lnTo>
                    <a:pt x="460248" y="252984"/>
                  </a:lnTo>
                  <a:lnTo>
                    <a:pt x="461772" y="230124"/>
                  </a:lnTo>
                  <a:close/>
                </a:path>
                <a:path w="462279" h="462279">
                  <a:moveTo>
                    <a:pt x="419100" y="362712"/>
                  </a:moveTo>
                  <a:lnTo>
                    <a:pt x="419100" y="251460"/>
                  </a:lnTo>
                  <a:lnTo>
                    <a:pt x="416052" y="269748"/>
                  </a:lnTo>
                  <a:lnTo>
                    <a:pt x="411480" y="288036"/>
                  </a:lnTo>
                  <a:lnTo>
                    <a:pt x="387096" y="336804"/>
                  </a:lnTo>
                  <a:lnTo>
                    <a:pt x="350520" y="376428"/>
                  </a:lnTo>
                  <a:lnTo>
                    <a:pt x="303276" y="405384"/>
                  </a:lnTo>
                  <a:lnTo>
                    <a:pt x="248412" y="419100"/>
                  </a:lnTo>
                  <a:lnTo>
                    <a:pt x="210312" y="419100"/>
                  </a:lnTo>
                  <a:lnTo>
                    <a:pt x="156972" y="403860"/>
                  </a:lnTo>
                  <a:lnTo>
                    <a:pt x="109728" y="374904"/>
                  </a:lnTo>
                  <a:lnTo>
                    <a:pt x="73152" y="335280"/>
                  </a:lnTo>
                  <a:lnTo>
                    <a:pt x="50292" y="286512"/>
                  </a:lnTo>
                  <a:lnTo>
                    <a:pt x="42672" y="248412"/>
                  </a:lnTo>
                  <a:lnTo>
                    <a:pt x="41148" y="230124"/>
                  </a:lnTo>
                  <a:lnTo>
                    <a:pt x="41148" y="363050"/>
                  </a:lnTo>
                  <a:lnTo>
                    <a:pt x="68580" y="394716"/>
                  </a:lnTo>
                  <a:lnTo>
                    <a:pt x="102108" y="422148"/>
                  </a:lnTo>
                  <a:lnTo>
                    <a:pt x="141732" y="443484"/>
                  </a:lnTo>
                  <a:lnTo>
                    <a:pt x="185928" y="457200"/>
                  </a:lnTo>
                  <a:lnTo>
                    <a:pt x="230124" y="461670"/>
                  </a:lnTo>
                  <a:lnTo>
                    <a:pt x="231648" y="461772"/>
                  </a:lnTo>
                  <a:lnTo>
                    <a:pt x="256032" y="460248"/>
                  </a:lnTo>
                  <a:lnTo>
                    <a:pt x="300228" y="451104"/>
                  </a:lnTo>
                  <a:lnTo>
                    <a:pt x="341376" y="432816"/>
                  </a:lnTo>
                  <a:lnTo>
                    <a:pt x="377952" y="408432"/>
                  </a:lnTo>
                  <a:lnTo>
                    <a:pt x="409956" y="376428"/>
                  </a:lnTo>
                  <a:lnTo>
                    <a:pt x="419100" y="362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7002154" y="5985761"/>
            <a:ext cx="14668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6670426" y="6024372"/>
            <a:ext cx="797560" cy="462280"/>
            <a:chOff x="6670426" y="6024372"/>
            <a:chExt cx="797560" cy="462280"/>
          </a:xfrm>
        </p:grpSpPr>
        <p:sp>
          <p:nvSpPr>
            <p:cNvPr id="89" name="object 89"/>
            <p:cNvSpPr/>
            <p:nvPr/>
          </p:nvSpPr>
          <p:spPr>
            <a:xfrm>
              <a:off x="6691761" y="6045707"/>
              <a:ext cx="83820" cy="421005"/>
            </a:xfrm>
            <a:custGeom>
              <a:avLst/>
              <a:gdLst/>
              <a:ahLst/>
              <a:cxnLst/>
              <a:rect l="l" t="t" r="r" b="b"/>
              <a:pathLst>
                <a:path w="83820" h="421004">
                  <a:moveTo>
                    <a:pt x="83819" y="420623"/>
                  </a:moveTo>
                  <a:lnTo>
                    <a:pt x="8381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8381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6670426" y="6024372"/>
              <a:ext cx="125095" cy="462280"/>
            </a:xfrm>
            <a:custGeom>
              <a:avLst/>
              <a:gdLst/>
              <a:ahLst/>
              <a:cxnLst/>
              <a:rect l="l" t="t" r="r" b="b"/>
              <a:pathLst>
                <a:path w="125095" h="462279">
                  <a:moveTo>
                    <a:pt x="124968" y="461772"/>
                  </a:moveTo>
                  <a:lnTo>
                    <a:pt x="124968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3820" y="42672"/>
                  </a:lnTo>
                  <a:lnTo>
                    <a:pt x="83820" y="21336"/>
                  </a:lnTo>
                  <a:lnTo>
                    <a:pt x="105156" y="42672"/>
                  </a:lnTo>
                  <a:lnTo>
                    <a:pt x="105156" y="461772"/>
                  </a:lnTo>
                  <a:lnTo>
                    <a:pt x="124968" y="461772"/>
                  </a:lnTo>
                  <a:close/>
                </a:path>
                <a:path w="125095" h="462279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125095" h="462279">
                  <a:moveTo>
                    <a:pt x="41148" y="42062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420624"/>
                  </a:lnTo>
                  <a:lnTo>
                    <a:pt x="41148" y="420624"/>
                  </a:lnTo>
                  <a:close/>
                </a:path>
                <a:path w="125095" h="462279">
                  <a:moveTo>
                    <a:pt x="105156" y="420624"/>
                  </a:moveTo>
                  <a:lnTo>
                    <a:pt x="21336" y="420624"/>
                  </a:lnTo>
                  <a:lnTo>
                    <a:pt x="41148" y="441960"/>
                  </a:lnTo>
                  <a:lnTo>
                    <a:pt x="41148" y="461772"/>
                  </a:lnTo>
                  <a:lnTo>
                    <a:pt x="83820" y="461772"/>
                  </a:lnTo>
                  <a:lnTo>
                    <a:pt x="83820" y="441960"/>
                  </a:lnTo>
                  <a:lnTo>
                    <a:pt x="105156" y="420624"/>
                  </a:lnTo>
                  <a:close/>
                </a:path>
                <a:path w="125095" h="462279">
                  <a:moveTo>
                    <a:pt x="41148" y="461772"/>
                  </a:moveTo>
                  <a:lnTo>
                    <a:pt x="41148" y="441960"/>
                  </a:lnTo>
                  <a:lnTo>
                    <a:pt x="21336" y="420624"/>
                  </a:lnTo>
                  <a:lnTo>
                    <a:pt x="21336" y="461772"/>
                  </a:lnTo>
                  <a:lnTo>
                    <a:pt x="41148" y="461772"/>
                  </a:lnTo>
                  <a:close/>
                </a:path>
                <a:path w="125095" h="462279">
                  <a:moveTo>
                    <a:pt x="105156" y="42672"/>
                  </a:moveTo>
                  <a:lnTo>
                    <a:pt x="83820" y="21336"/>
                  </a:lnTo>
                  <a:lnTo>
                    <a:pt x="83820" y="42672"/>
                  </a:lnTo>
                  <a:lnTo>
                    <a:pt x="105156" y="42672"/>
                  </a:lnTo>
                  <a:close/>
                </a:path>
                <a:path w="125095" h="462279">
                  <a:moveTo>
                    <a:pt x="105156" y="420624"/>
                  </a:moveTo>
                  <a:lnTo>
                    <a:pt x="105156" y="42672"/>
                  </a:lnTo>
                  <a:lnTo>
                    <a:pt x="83820" y="42672"/>
                  </a:lnTo>
                  <a:lnTo>
                    <a:pt x="83820" y="420624"/>
                  </a:lnTo>
                  <a:lnTo>
                    <a:pt x="105156" y="420624"/>
                  </a:lnTo>
                  <a:close/>
                </a:path>
                <a:path w="125095" h="462279">
                  <a:moveTo>
                    <a:pt x="105156" y="461772"/>
                  </a:moveTo>
                  <a:lnTo>
                    <a:pt x="105156" y="420624"/>
                  </a:lnTo>
                  <a:lnTo>
                    <a:pt x="83820" y="441960"/>
                  </a:lnTo>
                  <a:lnTo>
                    <a:pt x="83820" y="461772"/>
                  </a:lnTo>
                  <a:lnTo>
                    <a:pt x="10515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7362321" y="6045707"/>
              <a:ext cx="83820" cy="421005"/>
            </a:xfrm>
            <a:custGeom>
              <a:avLst/>
              <a:gdLst/>
              <a:ahLst/>
              <a:cxnLst/>
              <a:rect l="l" t="t" r="r" b="b"/>
              <a:pathLst>
                <a:path w="83820" h="421004">
                  <a:moveTo>
                    <a:pt x="83819" y="420623"/>
                  </a:moveTo>
                  <a:lnTo>
                    <a:pt x="8381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8381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7340986" y="6024372"/>
              <a:ext cx="127000" cy="462280"/>
            </a:xfrm>
            <a:custGeom>
              <a:avLst/>
              <a:gdLst/>
              <a:ahLst/>
              <a:cxnLst/>
              <a:rect l="l" t="t" r="r" b="b"/>
              <a:pathLst>
                <a:path w="127000" h="462279">
                  <a:moveTo>
                    <a:pt x="126492" y="461772"/>
                  </a:moveTo>
                  <a:lnTo>
                    <a:pt x="12649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85344" y="42672"/>
                  </a:lnTo>
                  <a:lnTo>
                    <a:pt x="85344" y="21336"/>
                  </a:lnTo>
                  <a:lnTo>
                    <a:pt x="105156" y="42672"/>
                  </a:lnTo>
                  <a:lnTo>
                    <a:pt x="105156" y="461772"/>
                  </a:lnTo>
                  <a:lnTo>
                    <a:pt x="126492" y="461772"/>
                  </a:lnTo>
                  <a:close/>
                </a:path>
                <a:path w="127000" h="46227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27000" h="462279">
                  <a:moveTo>
                    <a:pt x="42672" y="42062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20624"/>
                  </a:lnTo>
                  <a:lnTo>
                    <a:pt x="42672" y="420624"/>
                  </a:lnTo>
                  <a:close/>
                </a:path>
                <a:path w="127000" h="462279">
                  <a:moveTo>
                    <a:pt x="105156" y="420624"/>
                  </a:moveTo>
                  <a:lnTo>
                    <a:pt x="21336" y="420624"/>
                  </a:lnTo>
                  <a:lnTo>
                    <a:pt x="42672" y="441960"/>
                  </a:lnTo>
                  <a:lnTo>
                    <a:pt x="42672" y="461772"/>
                  </a:lnTo>
                  <a:lnTo>
                    <a:pt x="85344" y="461772"/>
                  </a:lnTo>
                  <a:lnTo>
                    <a:pt x="85344" y="441960"/>
                  </a:lnTo>
                  <a:lnTo>
                    <a:pt x="105156" y="420624"/>
                  </a:lnTo>
                  <a:close/>
                </a:path>
                <a:path w="127000" h="462279">
                  <a:moveTo>
                    <a:pt x="42672" y="461772"/>
                  </a:moveTo>
                  <a:lnTo>
                    <a:pt x="42672" y="441960"/>
                  </a:lnTo>
                  <a:lnTo>
                    <a:pt x="21336" y="420624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127000" h="462279">
                  <a:moveTo>
                    <a:pt x="105156" y="42672"/>
                  </a:moveTo>
                  <a:lnTo>
                    <a:pt x="85344" y="21336"/>
                  </a:lnTo>
                  <a:lnTo>
                    <a:pt x="85344" y="42672"/>
                  </a:lnTo>
                  <a:lnTo>
                    <a:pt x="105156" y="42672"/>
                  </a:lnTo>
                  <a:close/>
                </a:path>
                <a:path w="127000" h="462279">
                  <a:moveTo>
                    <a:pt x="105156" y="420624"/>
                  </a:moveTo>
                  <a:lnTo>
                    <a:pt x="105156" y="42672"/>
                  </a:lnTo>
                  <a:lnTo>
                    <a:pt x="85344" y="42672"/>
                  </a:lnTo>
                  <a:lnTo>
                    <a:pt x="85344" y="420624"/>
                  </a:lnTo>
                  <a:lnTo>
                    <a:pt x="105156" y="420624"/>
                  </a:lnTo>
                  <a:close/>
                </a:path>
                <a:path w="127000" h="462279">
                  <a:moveTo>
                    <a:pt x="105156" y="461772"/>
                  </a:moveTo>
                  <a:lnTo>
                    <a:pt x="105156" y="420624"/>
                  </a:lnTo>
                  <a:lnTo>
                    <a:pt x="85344" y="441960"/>
                  </a:lnTo>
                  <a:lnTo>
                    <a:pt x="85344" y="461772"/>
                  </a:lnTo>
                  <a:lnTo>
                    <a:pt x="10515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7534030" y="6237221"/>
            <a:ext cx="250952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dirty="0">
                <a:latin typeface="Times New Roman"/>
                <a:cs typeface="Times New Roman"/>
              </a:rPr>
              <a:t>Odpověď:</a:t>
            </a:r>
            <a:r>
              <a:rPr sz="2850" b="1" spc="-170" dirty="0">
                <a:latin typeface="Times New Roman"/>
                <a:cs typeface="Times New Roman"/>
              </a:rPr>
              <a:t> </a:t>
            </a:r>
            <a:r>
              <a:rPr sz="285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ANO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4067434" y="5605272"/>
            <a:ext cx="1804670" cy="990600"/>
            <a:chOff x="4067434" y="5605272"/>
            <a:chExt cx="1804670" cy="990600"/>
          </a:xfrm>
        </p:grpSpPr>
        <p:sp>
          <p:nvSpPr>
            <p:cNvPr id="95" name="object 95"/>
            <p:cNvSpPr/>
            <p:nvPr/>
          </p:nvSpPr>
          <p:spPr>
            <a:xfrm>
              <a:off x="4088770" y="5626607"/>
              <a:ext cx="1763395" cy="948055"/>
            </a:xfrm>
            <a:custGeom>
              <a:avLst/>
              <a:gdLst/>
              <a:ahLst/>
              <a:cxnLst/>
              <a:rect l="l" t="t" r="r" b="b"/>
              <a:pathLst>
                <a:path w="1763395" h="948054">
                  <a:moveTo>
                    <a:pt x="1763267" y="947927"/>
                  </a:moveTo>
                  <a:lnTo>
                    <a:pt x="1763267" y="0"/>
                  </a:lnTo>
                  <a:lnTo>
                    <a:pt x="0" y="0"/>
                  </a:lnTo>
                  <a:lnTo>
                    <a:pt x="0" y="947927"/>
                  </a:lnTo>
                  <a:lnTo>
                    <a:pt x="1763267" y="94792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4067434" y="5605272"/>
              <a:ext cx="1804670" cy="990600"/>
            </a:xfrm>
            <a:custGeom>
              <a:avLst/>
              <a:gdLst/>
              <a:ahLst/>
              <a:cxnLst/>
              <a:rect l="l" t="t" r="r" b="b"/>
              <a:pathLst>
                <a:path w="1804670" h="990600">
                  <a:moveTo>
                    <a:pt x="1804416" y="990600"/>
                  </a:moveTo>
                  <a:lnTo>
                    <a:pt x="1804416" y="0"/>
                  </a:lnTo>
                  <a:lnTo>
                    <a:pt x="0" y="0"/>
                  </a:lnTo>
                  <a:lnTo>
                    <a:pt x="0" y="990600"/>
                  </a:lnTo>
                  <a:lnTo>
                    <a:pt x="21336" y="990600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1763268" y="41148"/>
                  </a:lnTo>
                  <a:lnTo>
                    <a:pt x="1763268" y="21336"/>
                  </a:lnTo>
                  <a:lnTo>
                    <a:pt x="1784604" y="41148"/>
                  </a:lnTo>
                  <a:lnTo>
                    <a:pt x="1784604" y="990600"/>
                  </a:lnTo>
                  <a:lnTo>
                    <a:pt x="1804416" y="990600"/>
                  </a:lnTo>
                  <a:close/>
                </a:path>
                <a:path w="1804670" h="99060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1804670" h="990600">
                  <a:moveTo>
                    <a:pt x="41148" y="947928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947928"/>
                  </a:lnTo>
                  <a:lnTo>
                    <a:pt x="41148" y="947928"/>
                  </a:lnTo>
                  <a:close/>
                </a:path>
                <a:path w="1804670" h="990600">
                  <a:moveTo>
                    <a:pt x="1784604" y="947928"/>
                  </a:moveTo>
                  <a:lnTo>
                    <a:pt x="21336" y="947928"/>
                  </a:lnTo>
                  <a:lnTo>
                    <a:pt x="41148" y="969264"/>
                  </a:lnTo>
                  <a:lnTo>
                    <a:pt x="41148" y="990600"/>
                  </a:lnTo>
                  <a:lnTo>
                    <a:pt x="1763268" y="990600"/>
                  </a:lnTo>
                  <a:lnTo>
                    <a:pt x="1763268" y="969264"/>
                  </a:lnTo>
                  <a:lnTo>
                    <a:pt x="1784604" y="947928"/>
                  </a:lnTo>
                  <a:close/>
                </a:path>
                <a:path w="1804670" h="990600">
                  <a:moveTo>
                    <a:pt x="41148" y="990600"/>
                  </a:moveTo>
                  <a:lnTo>
                    <a:pt x="41148" y="969264"/>
                  </a:lnTo>
                  <a:lnTo>
                    <a:pt x="21336" y="947928"/>
                  </a:lnTo>
                  <a:lnTo>
                    <a:pt x="21336" y="990600"/>
                  </a:lnTo>
                  <a:lnTo>
                    <a:pt x="41148" y="990600"/>
                  </a:lnTo>
                  <a:close/>
                </a:path>
                <a:path w="1804670" h="990600">
                  <a:moveTo>
                    <a:pt x="1784604" y="41148"/>
                  </a:moveTo>
                  <a:lnTo>
                    <a:pt x="1763268" y="21336"/>
                  </a:lnTo>
                  <a:lnTo>
                    <a:pt x="1763268" y="41148"/>
                  </a:lnTo>
                  <a:lnTo>
                    <a:pt x="1784604" y="41148"/>
                  </a:lnTo>
                  <a:close/>
                </a:path>
                <a:path w="1804670" h="990600">
                  <a:moveTo>
                    <a:pt x="1784604" y="947928"/>
                  </a:moveTo>
                  <a:lnTo>
                    <a:pt x="1784604" y="41148"/>
                  </a:lnTo>
                  <a:lnTo>
                    <a:pt x="1763268" y="41148"/>
                  </a:lnTo>
                  <a:lnTo>
                    <a:pt x="1763268" y="947928"/>
                  </a:lnTo>
                  <a:lnTo>
                    <a:pt x="1784604" y="947928"/>
                  </a:lnTo>
                  <a:close/>
                </a:path>
                <a:path w="1804670" h="990600">
                  <a:moveTo>
                    <a:pt x="1784604" y="990600"/>
                  </a:moveTo>
                  <a:lnTo>
                    <a:pt x="1784604" y="947928"/>
                  </a:lnTo>
                  <a:lnTo>
                    <a:pt x="1763268" y="969264"/>
                  </a:lnTo>
                  <a:lnTo>
                    <a:pt x="1763268" y="990600"/>
                  </a:lnTo>
                  <a:lnTo>
                    <a:pt x="1784604" y="990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4326011" y="5652005"/>
            <a:ext cx="1290955" cy="83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5400">
              <a:lnSpc>
                <a:spcPct val="101499"/>
              </a:lnSpc>
              <a:spcBef>
                <a:spcPts val="90"/>
              </a:spcBef>
            </a:pPr>
            <a:r>
              <a:rPr sz="2600" b="1" spc="-10" dirty="0">
                <a:latin typeface="Times New Roman"/>
                <a:cs typeface="Times New Roman"/>
              </a:rPr>
              <a:t>Prázdný zásobník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98" name="object 98"/>
          <p:cNvGrpSpPr/>
          <p:nvPr/>
        </p:nvGrpSpPr>
        <p:grpSpPr>
          <a:xfrm>
            <a:off x="5852038" y="5269992"/>
            <a:ext cx="4051300" cy="1007744"/>
            <a:chOff x="5852038" y="5269992"/>
            <a:chExt cx="4051300" cy="1007744"/>
          </a:xfrm>
        </p:grpSpPr>
        <p:sp>
          <p:nvSpPr>
            <p:cNvPr id="99" name="object 99"/>
            <p:cNvSpPr/>
            <p:nvPr/>
          </p:nvSpPr>
          <p:spPr>
            <a:xfrm>
              <a:off x="5852038" y="6150864"/>
              <a:ext cx="840105" cy="127000"/>
            </a:xfrm>
            <a:custGeom>
              <a:avLst/>
              <a:gdLst/>
              <a:ahLst/>
              <a:cxnLst/>
              <a:rect l="l" t="t" r="r" b="b"/>
              <a:pathLst>
                <a:path w="840104" h="127000">
                  <a:moveTo>
                    <a:pt x="734568" y="83820"/>
                  </a:moveTo>
                  <a:lnTo>
                    <a:pt x="734568" y="42672"/>
                  </a:lnTo>
                  <a:lnTo>
                    <a:pt x="0" y="42672"/>
                  </a:lnTo>
                  <a:lnTo>
                    <a:pt x="0" y="83820"/>
                  </a:lnTo>
                  <a:lnTo>
                    <a:pt x="734568" y="83820"/>
                  </a:lnTo>
                  <a:close/>
                </a:path>
                <a:path w="840104" h="127000">
                  <a:moveTo>
                    <a:pt x="839724" y="62484"/>
                  </a:moveTo>
                  <a:lnTo>
                    <a:pt x="713232" y="0"/>
                  </a:lnTo>
                  <a:lnTo>
                    <a:pt x="713232" y="42672"/>
                  </a:lnTo>
                  <a:lnTo>
                    <a:pt x="734568" y="42672"/>
                  </a:lnTo>
                  <a:lnTo>
                    <a:pt x="734568" y="115695"/>
                  </a:lnTo>
                  <a:lnTo>
                    <a:pt x="839724" y="62484"/>
                  </a:lnTo>
                  <a:close/>
                </a:path>
                <a:path w="840104" h="127000">
                  <a:moveTo>
                    <a:pt x="734568" y="115695"/>
                  </a:moveTo>
                  <a:lnTo>
                    <a:pt x="734568" y="83820"/>
                  </a:lnTo>
                  <a:lnTo>
                    <a:pt x="713232" y="83820"/>
                  </a:lnTo>
                  <a:lnTo>
                    <a:pt x="713232" y="126492"/>
                  </a:lnTo>
                  <a:lnTo>
                    <a:pt x="734568" y="1156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7194682" y="6067044"/>
              <a:ext cx="1007744" cy="127000"/>
            </a:xfrm>
            <a:custGeom>
              <a:avLst/>
              <a:gdLst/>
              <a:ahLst/>
              <a:cxnLst/>
              <a:rect l="l" t="t" r="r" b="b"/>
              <a:pathLst>
                <a:path w="1007745" h="127000">
                  <a:moveTo>
                    <a:pt x="126492" y="41148"/>
                  </a:moveTo>
                  <a:lnTo>
                    <a:pt x="126492" y="0"/>
                  </a:lnTo>
                  <a:lnTo>
                    <a:pt x="0" y="62484"/>
                  </a:lnTo>
                  <a:lnTo>
                    <a:pt x="105156" y="115695"/>
                  </a:lnTo>
                  <a:lnTo>
                    <a:pt x="105156" y="41148"/>
                  </a:lnTo>
                  <a:lnTo>
                    <a:pt x="126492" y="41148"/>
                  </a:lnTo>
                  <a:close/>
                </a:path>
                <a:path w="1007745" h="127000">
                  <a:moveTo>
                    <a:pt x="1007364" y="83820"/>
                  </a:moveTo>
                  <a:lnTo>
                    <a:pt x="1007364" y="41148"/>
                  </a:lnTo>
                  <a:lnTo>
                    <a:pt x="105156" y="41148"/>
                  </a:lnTo>
                  <a:lnTo>
                    <a:pt x="105156" y="83820"/>
                  </a:lnTo>
                  <a:lnTo>
                    <a:pt x="1007364" y="83820"/>
                  </a:lnTo>
                  <a:close/>
                </a:path>
                <a:path w="1007745" h="127000">
                  <a:moveTo>
                    <a:pt x="126492" y="126492"/>
                  </a:moveTo>
                  <a:lnTo>
                    <a:pt x="126492" y="83820"/>
                  </a:lnTo>
                  <a:lnTo>
                    <a:pt x="105156" y="83820"/>
                  </a:lnTo>
                  <a:lnTo>
                    <a:pt x="105156" y="115695"/>
                  </a:lnTo>
                  <a:lnTo>
                    <a:pt x="126492" y="12649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118225" y="5289803"/>
              <a:ext cx="1763395" cy="948055"/>
            </a:xfrm>
            <a:custGeom>
              <a:avLst/>
              <a:gdLst/>
              <a:ahLst/>
              <a:cxnLst/>
              <a:rect l="l" t="t" r="r" b="b"/>
              <a:pathLst>
                <a:path w="1763395" h="948054">
                  <a:moveTo>
                    <a:pt x="1763267" y="947927"/>
                  </a:moveTo>
                  <a:lnTo>
                    <a:pt x="1763267" y="0"/>
                  </a:lnTo>
                  <a:lnTo>
                    <a:pt x="0" y="0"/>
                  </a:lnTo>
                  <a:lnTo>
                    <a:pt x="0" y="947927"/>
                  </a:lnTo>
                  <a:lnTo>
                    <a:pt x="1763267" y="94792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096890" y="5269992"/>
              <a:ext cx="1805939" cy="989330"/>
            </a:xfrm>
            <a:custGeom>
              <a:avLst/>
              <a:gdLst/>
              <a:ahLst/>
              <a:cxnLst/>
              <a:rect l="l" t="t" r="r" b="b"/>
              <a:pathLst>
                <a:path w="1805940" h="989329">
                  <a:moveTo>
                    <a:pt x="1805940" y="989076"/>
                  </a:moveTo>
                  <a:lnTo>
                    <a:pt x="1805940" y="0"/>
                  </a:lnTo>
                  <a:lnTo>
                    <a:pt x="0" y="0"/>
                  </a:lnTo>
                  <a:lnTo>
                    <a:pt x="0" y="989076"/>
                  </a:lnTo>
                  <a:lnTo>
                    <a:pt x="21336" y="989076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1763268" y="41148"/>
                  </a:lnTo>
                  <a:lnTo>
                    <a:pt x="1763268" y="19812"/>
                  </a:lnTo>
                  <a:lnTo>
                    <a:pt x="1784604" y="41148"/>
                  </a:lnTo>
                  <a:lnTo>
                    <a:pt x="1784604" y="989076"/>
                  </a:lnTo>
                  <a:lnTo>
                    <a:pt x="1805940" y="989076"/>
                  </a:lnTo>
                  <a:close/>
                </a:path>
                <a:path w="1805940" h="98932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805940" h="989329">
                  <a:moveTo>
                    <a:pt x="42672" y="947928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947928"/>
                  </a:lnTo>
                  <a:lnTo>
                    <a:pt x="42672" y="947928"/>
                  </a:lnTo>
                  <a:close/>
                </a:path>
                <a:path w="1805940" h="989329">
                  <a:moveTo>
                    <a:pt x="1784604" y="947928"/>
                  </a:moveTo>
                  <a:lnTo>
                    <a:pt x="21336" y="947928"/>
                  </a:lnTo>
                  <a:lnTo>
                    <a:pt x="42672" y="967740"/>
                  </a:lnTo>
                  <a:lnTo>
                    <a:pt x="42672" y="989076"/>
                  </a:lnTo>
                  <a:lnTo>
                    <a:pt x="1763268" y="989076"/>
                  </a:lnTo>
                  <a:lnTo>
                    <a:pt x="1763268" y="967740"/>
                  </a:lnTo>
                  <a:lnTo>
                    <a:pt x="1784604" y="947928"/>
                  </a:lnTo>
                  <a:close/>
                </a:path>
                <a:path w="1805940" h="989329">
                  <a:moveTo>
                    <a:pt x="42672" y="989076"/>
                  </a:moveTo>
                  <a:lnTo>
                    <a:pt x="42672" y="967740"/>
                  </a:lnTo>
                  <a:lnTo>
                    <a:pt x="21336" y="947928"/>
                  </a:lnTo>
                  <a:lnTo>
                    <a:pt x="21336" y="989076"/>
                  </a:lnTo>
                  <a:lnTo>
                    <a:pt x="42672" y="989076"/>
                  </a:lnTo>
                  <a:close/>
                </a:path>
                <a:path w="1805940" h="989329">
                  <a:moveTo>
                    <a:pt x="1784604" y="41148"/>
                  </a:moveTo>
                  <a:lnTo>
                    <a:pt x="1763268" y="19812"/>
                  </a:lnTo>
                  <a:lnTo>
                    <a:pt x="1763268" y="41148"/>
                  </a:lnTo>
                  <a:lnTo>
                    <a:pt x="1784604" y="41148"/>
                  </a:lnTo>
                  <a:close/>
                </a:path>
                <a:path w="1805940" h="989329">
                  <a:moveTo>
                    <a:pt x="1784604" y="947928"/>
                  </a:moveTo>
                  <a:lnTo>
                    <a:pt x="1784604" y="41148"/>
                  </a:lnTo>
                  <a:lnTo>
                    <a:pt x="1763268" y="41148"/>
                  </a:lnTo>
                  <a:lnTo>
                    <a:pt x="1763268" y="947928"/>
                  </a:lnTo>
                  <a:lnTo>
                    <a:pt x="1784604" y="947928"/>
                  </a:lnTo>
                  <a:close/>
                </a:path>
                <a:path w="1805940" h="989329">
                  <a:moveTo>
                    <a:pt x="1784604" y="989076"/>
                  </a:moveTo>
                  <a:lnTo>
                    <a:pt x="1784604" y="947928"/>
                  </a:lnTo>
                  <a:lnTo>
                    <a:pt x="1763268" y="967740"/>
                  </a:lnTo>
                  <a:lnTo>
                    <a:pt x="1763268" y="989076"/>
                  </a:lnTo>
                  <a:lnTo>
                    <a:pt x="1784604" y="989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3" name="object 103"/>
          <p:cNvSpPr txBox="1"/>
          <p:nvPr/>
        </p:nvSpPr>
        <p:spPr>
          <a:xfrm>
            <a:off x="8352418" y="5316725"/>
            <a:ext cx="1292225" cy="83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5080" indent="-344805">
              <a:lnSpc>
                <a:spcPct val="101499"/>
              </a:lnSpc>
              <a:spcBef>
                <a:spcPts val="90"/>
              </a:spcBef>
            </a:pPr>
            <a:r>
              <a:rPr sz="2600" b="1" spc="-10" dirty="0">
                <a:latin typeface="Times New Roman"/>
                <a:cs typeface="Times New Roman"/>
              </a:rPr>
              <a:t>Koncový </a:t>
            </a:r>
            <a:r>
              <a:rPr sz="2600" b="1" spc="-20" dirty="0">
                <a:latin typeface="Times New Roman"/>
                <a:cs typeface="Times New Roman"/>
              </a:rPr>
              <a:t>stav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31125" y="6526925"/>
            <a:ext cx="7470140" cy="982344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490"/>
              </a:spcBef>
              <a:tabLst>
                <a:tab pos="6010910" algn="l"/>
              </a:tabLst>
            </a:pP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aabb</a:t>
            </a:r>
            <a:r>
              <a:rPr sz="3050" b="1" i="1" spc="10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Sa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abb</a:t>
            </a:r>
            <a:r>
              <a:rPr sz="3050" b="1" i="1" spc="7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5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Saa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p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bb</a:t>
            </a:r>
            <a:r>
              <a:rPr sz="3050" b="1" i="1" spc="7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b="1" i="1" spc="-20" dirty="0">
                <a:solidFill>
                  <a:srgbClr val="329932"/>
                </a:solidFill>
                <a:latin typeface="Times New Roman"/>
                <a:cs typeface="Times New Roman"/>
              </a:rPr>
              <a:t>Sa</a:t>
            </a:r>
            <a:r>
              <a:rPr sz="30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050" b="1" i="1" spc="2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10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305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355"/>
              </a:spcBef>
            </a:pPr>
            <a:r>
              <a:rPr sz="2600" b="1" dirty="0">
                <a:latin typeface="Times New Roman"/>
                <a:cs typeface="Times New Roman"/>
              </a:rPr>
              <a:t>Pozn.: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25" i="1" baseline="-20634" dirty="0">
                <a:latin typeface="Times New Roman"/>
                <a:cs typeface="Times New Roman"/>
              </a:rPr>
              <a:t>f</a:t>
            </a:r>
            <a:r>
              <a:rPr sz="2625" i="1" spc="427" baseline="-2063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25" baseline="-20634" dirty="0">
                <a:latin typeface="Symbol"/>
                <a:cs typeface="Symbol"/>
              </a:rPr>
              <a:t></a:t>
            </a:r>
            <a:r>
              <a:rPr sz="2625" spc="60" baseline="-2063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9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25" i="1" baseline="-20634" dirty="0">
                <a:latin typeface="Times New Roman"/>
                <a:cs typeface="Times New Roman"/>
              </a:rPr>
              <a:t>f</a:t>
            </a:r>
            <a:r>
              <a:rPr sz="2625" baseline="-20634" dirty="0">
                <a:latin typeface="Symbol"/>
                <a:cs typeface="Symbol"/>
              </a:rPr>
              <a:t></a:t>
            </a:r>
            <a:r>
              <a:rPr sz="2625" spc="52" baseline="-20634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i="1" dirty="0">
                <a:latin typeface="Times New Roman"/>
                <a:cs typeface="Times New Roman"/>
              </a:rPr>
              <a:t>a</a:t>
            </a:r>
            <a:r>
              <a:rPr sz="2625" i="1" baseline="25396" dirty="0">
                <a:latin typeface="Times New Roman"/>
                <a:cs typeface="Times New Roman"/>
              </a:rPr>
              <a:t>n</a:t>
            </a:r>
            <a:r>
              <a:rPr sz="2600" i="1" dirty="0">
                <a:latin typeface="Times New Roman"/>
                <a:cs typeface="Times New Roman"/>
              </a:rPr>
              <a:t>b</a:t>
            </a:r>
            <a:r>
              <a:rPr sz="2625" i="1" baseline="25396" dirty="0">
                <a:latin typeface="Times New Roman"/>
                <a:cs typeface="Times New Roman"/>
              </a:rPr>
              <a:t>n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n</a:t>
            </a:r>
            <a:r>
              <a:rPr sz="2600" i="1" spc="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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spc="-25" dirty="0">
                <a:latin typeface="Times New Roman"/>
                <a:cs typeface="Times New Roman"/>
              </a:rPr>
              <a:t>1}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05" name="object 105"/>
          <p:cNvSpPr/>
          <p:nvPr/>
        </p:nvSpPr>
        <p:spPr>
          <a:xfrm>
            <a:off x="1065157" y="7117079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30/50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199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20"/>
              </a:spcBef>
            </a:pPr>
            <a:r>
              <a:rPr sz="3950" dirty="0"/>
              <a:t>Tři</a:t>
            </a:r>
            <a:r>
              <a:rPr sz="3950" spc="-10" dirty="0"/>
              <a:t> </a:t>
            </a:r>
            <a:r>
              <a:rPr sz="3950" dirty="0"/>
              <a:t>typy</a:t>
            </a:r>
            <a:r>
              <a:rPr sz="3950" spc="-30" dirty="0"/>
              <a:t> </a:t>
            </a:r>
            <a:r>
              <a:rPr sz="3950" dirty="0"/>
              <a:t>přijímaných</a:t>
            </a:r>
            <a:r>
              <a:rPr sz="3950" spc="-35" dirty="0"/>
              <a:t> </a:t>
            </a:r>
            <a:r>
              <a:rPr sz="3950" dirty="0"/>
              <a:t>jazyků:</a:t>
            </a:r>
            <a:r>
              <a:rPr sz="3950" spc="-30" dirty="0"/>
              <a:t> </a:t>
            </a:r>
            <a:r>
              <a:rPr sz="3950" spc="-10" dirty="0"/>
              <a:t>Ekvivalence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1049917" y="1412748"/>
            <a:ext cx="8595360" cy="2025267"/>
            <a:chOff x="1049917" y="1412748"/>
            <a:chExt cx="8595360" cy="1877695"/>
          </a:xfrm>
        </p:grpSpPr>
        <p:sp>
          <p:nvSpPr>
            <p:cNvPr id="4" name="object 4"/>
            <p:cNvSpPr/>
            <p:nvPr/>
          </p:nvSpPr>
          <p:spPr>
            <a:xfrm>
              <a:off x="1065157" y="1427987"/>
              <a:ext cx="8564880" cy="1847214"/>
            </a:xfrm>
            <a:custGeom>
              <a:avLst/>
              <a:gdLst/>
              <a:ahLst/>
              <a:cxnLst/>
              <a:rect l="l" t="t" r="r" b="b"/>
              <a:pathLst>
                <a:path w="8564880" h="1847214">
                  <a:moveTo>
                    <a:pt x="8564879" y="184708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847087"/>
                  </a:lnTo>
                  <a:lnTo>
                    <a:pt x="8564879" y="18470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9917" y="1412748"/>
              <a:ext cx="8595360" cy="1877695"/>
            </a:xfrm>
            <a:custGeom>
              <a:avLst/>
              <a:gdLst/>
              <a:ahLst/>
              <a:cxnLst/>
              <a:rect l="l" t="t" r="r" b="b"/>
              <a:pathLst>
                <a:path w="8595360" h="1877695">
                  <a:moveTo>
                    <a:pt x="8595357" y="1877568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877568"/>
                  </a:lnTo>
                  <a:lnTo>
                    <a:pt x="15240" y="1877568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1877568"/>
                  </a:lnTo>
                  <a:lnTo>
                    <a:pt x="8595357" y="1877568"/>
                  </a:lnTo>
                  <a:close/>
                </a:path>
                <a:path w="8595360" h="1877695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1877695">
                  <a:moveTo>
                    <a:pt x="32004" y="1847088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1847088"/>
                  </a:lnTo>
                  <a:lnTo>
                    <a:pt x="32004" y="1847088"/>
                  </a:lnTo>
                  <a:close/>
                </a:path>
                <a:path w="8595360" h="1877695">
                  <a:moveTo>
                    <a:pt x="8580117" y="1847088"/>
                  </a:moveTo>
                  <a:lnTo>
                    <a:pt x="15240" y="1847088"/>
                  </a:lnTo>
                  <a:lnTo>
                    <a:pt x="32004" y="1862328"/>
                  </a:lnTo>
                  <a:lnTo>
                    <a:pt x="32004" y="1877568"/>
                  </a:lnTo>
                  <a:lnTo>
                    <a:pt x="8563353" y="1877568"/>
                  </a:lnTo>
                  <a:lnTo>
                    <a:pt x="8563353" y="1862328"/>
                  </a:lnTo>
                  <a:lnTo>
                    <a:pt x="8580117" y="1847088"/>
                  </a:lnTo>
                  <a:close/>
                </a:path>
                <a:path w="8595360" h="1877695">
                  <a:moveTo>
                    <a:pt x="32004" y="1877568"/>
                  </a:moveTo>
                  <a:lnTo>
                    <a:pt x="32004" y="1862328"/>
                  </a:lnTo>
                  <a:lnTo>
                    <a:pt x="15240" y="1847088"/>
                  </a:lnTo>
                  <a:lnTo>
                    <a:pt x="15240" y="1877568"/>
                  </a:lnTo>
                  <a:lnTo>
                    <a:pt x="32004" y="1877568"/>
                  </a:lnTo>
                  <a:close/>
                </a:path>
                <a:path w="8595360" h="1877695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1877695">
                  <a:moveTo>
                    <a:pt x="8580117" y="1847088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1847088"/>
                  </a:lnTo>
                  <a:lnTo>
                    <a:pt x="8580117" y="1847088"/>
                  </a:lnTo>
                  <a:close/>
                </a:path>
                <a:path w="8595360" h="1877695">
                  <a:moveTo>
                    <a:pt x="8580117" y="1877568"/>
                  </a:moveTo>
                  <a:lnTo>
                    <a:pt x="8580117" y="1847088"/>
                  </a:lnTo>
                  <a:lnTo>
                    <a:pt x="8563353" y="1862328"/>
                  </a:lnTo>
                  <a:lnTo>
                    <a:pt x="8563353" y="1877568"/>
                  </a:lnTo>
                  <a:lnTo>
                    <a:pt x="8580117" y="1877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0340" y="1368043"/>
            <a:ext cx="8016360" cy="190693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z="3050" b="1" spc="-10" dirty="0">
                <a:latin typeface="Times New Roman"/>
                <a:cs typeface="Times New Roman"/>
              </a:rPr>
              <a:t>Tvrzení:</a:t>
            </a:r>
            <a:endParaRPr sz="3050" dirty="0">
              <a:latin typeface="Times New Roman"/>
              <a:cs typeface="Times New Roman"/>
            </a:endParaRPr>
          </a:p>
          <a:p>
            <a:pPr marL="234950" indent="-209550">
              <a:lnSpc>
                <a:spcPct val="100000"/>
              </a:lnSpc>
              <a:spcBef>
                <a:spcPts val="60"/>
              </a:spcBef>
              <a:buFont typeface="Times New Roman"/>
              <a:buChar char="•"/>
              <a:tabLst>
                <a:tab pos="234950" algn="l"/>
                <a:tab pos="1988185" algn="l"/>
              </a:tabLst>
            </a:pP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50" b="1" i="1" spc="-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=</a:t>
            </a:r>
            <a:r>
              <a:rPr sz="3050" b="1" i="1" spc="10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latin typeface="Times New Roman"/>
                <a:cs typeface="Times New Roman"/>
              </a:rPr>
              <a:t>L</a:t>
            </a:r>
            <a:r>
              <a:rPr sz="3050" b="1" spc="-10" dirty="0">
                <a:latin typeface="Times New Roman"/>
                <a:cs typeface="Times New Roman"/>
              </a:rPr>
              <a:t>(</a:t>
            </a:r>
            <a:r>
              <a:rPr sz="3050" b="1" i="1" spc="-10" dirty="0">
                <a:latin typeface="Times New Roman"/>
                <a:cs typeface="Times New Roman"/>
              </a:rPr>
              <a:t>M</a:t>
            </a:r>
            <a:r>
              <a:rPr sz="3075" b="1" i="1" spc="-15" baseline="-20325" dirty="0">
                <a:latin typeface="Times New Roman"/>
                <a:cs typeface="Times New Roman"/>
              </a:rPr>
              <a:t>f</a:t>
            </a:r>
            <a:r>
              <a:rPr sz="3050" b="1" spc="-10" dirty="0">
                <a:latin typeface="Times New Roman"/>
                <a:cs typeface="Times New Roman"/>
              </a:rPr>
              <a:t>)</a:t>
            </a:r>
            <a:r>
              <a:rPr sz="3075" b="1" i="1" spc="-15" baseline="-20325" dirty="0">
                <a:latin typeface="Times New Roman"/>
                <a:cs typeface="Times New Roman"/>
              </a:rPr>
              <a:t>f</a:t>
            </a:r>
            <a:r>
              <a:rPr sz="3075" b="1" i="1" baseline="-20325" dirty="0">
                <a:latin typeface="Times New Roman"/>
                <a:cs typeface="Times New Roman"/>
              </a:rPr>
              <a:t>	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ZA</a:t>
            </a:r>
            <a:r>
              <a:rPr sz="3050" spc="-1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75" b="1" i="1" baseline="-20325" dirty="0">
                <a:latin typeface="Times New Roman"/>
                <a:cs typeface="Times New Roman"/>
              </a:rPr>
              <a:t>f</a:t>
            </a:r>
            <a:r>
              <a:rPr sz="3075" b="1" i="1" spc="434" baseline="-203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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50" b="1" i="1" spc="-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=</a:t>
            </a:r>
            <a:r>
              <a:rPr sz="3050" b="1" i="1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75" b="1" i="1" baseline="-20325" dirty="0">
                <a:latin typeface="Times New Roman"/>
                <a:cs typeface="Times New Roman"/>
              </a:rPr>
              <a:t>f</a:t>
            </a:r>
            <a:r>
              <a:rPr sz="3075" b="1" baseline="-20325" dirty="0">
                <a:latin typeface="Symbol"/>
                <a:cs typeface="Symbol"/>
              </a:rPr>
              <a:t>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75" b="1" i="1" baseline="-20325" dirty="0">
                <a:latin typeface="Times New Roman"/>
                <a:cs typeface="Times New Roman"/>
              </a:rPr>
              <a:t>f</a:t>
            </a:r>
            <a:r>
              <a:rPr sz="3075" b="1" baseline="-20325" dirty="0">
                <a:latin typeface="Symbol"/>
                <a:cs typeface="Symbol"/>
              </a:rPr>
              <a:t></a:t>
            </a:r>
            <a:r>
              <a:rPr sz="3075" b="1" spc="30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ZA</a:t>
            </a:r>
            <a:r>
              <a:rPr sz="3050" spc="-14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latin typeface="Times New Roman"/>
                <a:cs typeface="Times New Roman"/>
              </a:rPr>
              <a:t>M</a:t>
            </a:r>
            <a:r>
              <a:rPr sz="3075" b="1" i="1" spc="-37" baseline="-203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Symbol"/>
                <a:cs typeface="Symbol"/>
              </a:rPr>
              <a:t></a:t>
            </a:r>
            <a:endParaRPr sz="3075" b="1" baseline="-20325" dirty="0">
              <a:latin typeface="Symbol"/>
              <a:cs typeface="Symbol"/>
            </a:endParaRPr>
          </a:p>
          <a:p>
            <a:pPr marL="234950" indent="-209550"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  <a:tabLst>
                <a:tab pos="234950" algn="l"/>
              </a:tabLst>
            </a:pP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50" b="1" i="1" spc="-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=</a:t>
            </a:r>
            <a:r>
              <a:rPr sz="3050" b="1" i="1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75" b="1" baseline="-20325" dirty="0">
                <a:latin typeface="Symbol"/>
                <a:cs typeface="Symbol"/>
              </a:rPr>
              <a:t>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75" b="1" baseline="-20325" dirty="0">
                <a:latin typeface="Symbol"/>
                <a:cs typeface="Symbol"/>
              </a:rPr>
              <a:t></a:t>
            </a:r>
            <a:r>
              <a:rPr sz="3075" b="1" spc="67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ZA</a:t>
            </a:r>
            <a:r>
              <a:rPr sz="3050" spc="-1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75" b="1" baseline="-20325" dirty="0">
                <a:latin typeface="Symbol"/>
                <a:cs typeface="Symbol"/>
              </a:rPr>
              <a:t></a:t>
            </a:r>
            <a:r>
              <a:rPr sz="3075" b="1" spc="52" baseline="-203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</a:t>
            </a:r>
            <a:r>
              <a:rPr sz="3050" b="1" spc="-2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50" b="1" i="1" spc="-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=</a:t>
            </a:r>
            <a:r>
              <a:rPr sz="3050" b="1" i="1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75" b="1" i="1" baseline="-20325" dirty="0">
                <a:latin typeface="Times New Roman"/>
                <a:cs typeface="Times New Roman"/>
              </a:rPr>
              <a:t>f</a:t>
            </a:r>
            <a:r>
              <a:rPr sz="3075" b="1" baseline="-20325" dirty="0">
                <a:latin typeface="Symbol"/>
                <a:cs typeface="Symbol"/>
              </a:rPr>
              <a:t>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75" b="1" i="1" baseline="-20325" dirty="0">
                <a:latin typeface="Times New Roman"/>
                <a:cs typeface="Times New Roman"/>
              </a:rPr>
              <a:t>f</a:t>
            </a:r>
            <a:r>
              <a:rPr sz="3075" b="1" baseline="-20325" dirty="0">
                <a:latin typeface="Symbol"/>
                <a:cs typeface="Symbol"/>
              </a:rPr>
              <a:t></a:t>
            </a:r>
            <a:r>
              <a:rPr sz="3075" b="1" spc="30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ZA</a:t>
            </a:r>
            <a:r>
              <a:rPr sz="3050" spc="-14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latin typeface="Times New Roman"/>
                <a:cs typeface="Times New Roman"/>
              </a:rPr>
              <a:t>M</a:t>
            </a:r>
            <a:r>
              <a:rPr sz="3075" b="1" i="1" spc="-37" baseline="-20325" dirty="0">
                <a:latin typeface="Times New Roman"/>
                <a:cs typeface="Times New Roman"/>
              </a:rPr>
              <a:t>f</a:t>
            </a:r>
            <a:r>
              <a:rPr sz="3075" b="1" spc="-37" baseline="-20325" dirty="0">
                <a:latin typeface="Symbol"/>
                <a:cs typeface="Symbol"/>
              </a:rPr>
              <a:t></a:t>
            </a:r>
            <a:endParaRPr sz="3075" b="1" baseline="-20325" dirty="0">
              <a:latin typeface="Symbol"/>
              <a:cs typeface="Symbol"/>
            </a:endParaRPr>
          </a:p>
          <a:p>
            <a:pPr marL="234950" indent="-209550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234950" algn="l"/>
                <a:tab pos="1988185" algn="l"/>
              </a:tabLst>
            </a:pP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50" b="1" i="1" spc="-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=</a:t>
            </a:r>
            <a:r>
              <a:rPr sz="3050" b="1" i="1" spc="10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latin typeface="Times New Roman"/>
                <a:cs typeface="Times New Roman"/>
              </a:rPr>
              <a:t>L</a:t>
            </a:r>
            <a:r>
              <a:rPr sz="3050" b="1" spc="-10" dirty="0">
                <a:latin typeface="Times New Roman"/>
                <a:cs typeface="Times New Roman"/>
              </a:rPr>
              <a:t>(</a:t>
            </a:r>
            <a:r>
              <a:rPr sz="3050" b="1" i="1" spc="-10" dirty="0">
                <a:latin typeface="Times New Roman"/>
                <a:cs typeface="Times New Roman"/>
              </a:rPr>
              <a:t>M</a:t>
            </a:r>
            <a:r>
              <a:rPr sz="3075" b="1" i="1" spc="-15" baseline="-20325" dirty="0">
                <a:latin typeface="Times New Roman"/>
                <a:cs typeface="Times New Roman"/>
              </a:rPr>
              <a:t>f</a:t>
            </a:r>
            <a:r>
              <a:rPr sz="3050" b="1" spc="-10" dirty="0">
                <a:latin typeface="Times New Roman"/>
                <a:cs typeface="Times New Roman"/>
              </a:rPr>
              <a:t>)</a:t>
            </a:r>
            <a:r>
              <a:rPr sz="3075" b="1" i="1" spc="-15" baseline="-20325" dirty="0">
                <a:latin typeface="Times New Roman"/>
                <a:cs typeface="Times New Roman"/>
              </a:rPr>
              <a:t>f</a:t>
            </a:r>
            <a:r>
              <a:rPr sz="3075" i="1" baseline="-20325" dirty="0">
                <a:latin typeface="Times New Roman"/>
                <a:cs typeface="Times New Roman"/>
              </a:rPr>
              <a:t>	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ZA</a:t>
            </a:r>
            <a:r>
              <a:rPr sz="3050" spc="-1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75" b="1" i="1" baseline="-20325" dirty="0">
                <a:latin typeface="Times New Roman"/>
                <a:cs typeface="Times New Roman"/>
              </a:rPr>
              <a:t>f</a:t>
            </a:r>
            <a:r>
              <a:rPr sz="3075" b="1" i="1" spc="434" baseline="-203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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50" b="1" i="1" spc="-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=</a:t>
            </a:r>
            <a:r>
              <a:rPr sz="3050" b="1" i="1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75" b="1" baseline="-20325" dirty="0">
                <a:latin typeface="Symbol"/>
                <a:cs typeface="Symbol"/>
              </a:rPr>
              <a:t>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75" b="1" baseline="-20325" dirty="0">
                <a:latin typeface="Symbol"/>
                <a:cs typeface="Symbol"/>
              </a:rPr>
              <a:t></a:t>
            </a:r>
            <a:r>
              <a:rPr sz="3075" b="1" spc="67" baseline="-203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ZA</a:t>
            </a:r>
            <a:r>
              <a:rPr sz="3050" spc="-14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latin typeface="Times New Roman"/>
                <a:cs typeface="Times New Roman"/>
              </a:rPr>
              <a:t>M</a:t>
            </a:r>
            <a:r>
              <a:rPr sz="3075" b="1" spc="-37" baseline="-20325" dirty="0">
                <a:latin typeface="Symbol"/>
                <a:cs typeface="Symbol"/>
              </a:rPr>
              <a:t></a:t>
            </a:r>
            <a:endParaRPr sz="3075" b="1" baseline="-20325" dirty="0">
              <a:latin typeface="Symbol"/>
              <a:cs typeface="Symbo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23266" y="4052188"/>
            <a:ext cx="5248910" cy="1498600"/>
            <a:chOff x="2723266" y="3925823"/>
            <a:chExt cx="5248910" cy="1498600"/>
          </a:xfrm>
        </p:grpSpPr>
        <p:sp>
          <p:nvSpPr>
            <p:cNvPr id="8" name="object 8"/>
            <p:cNvSpPr/>
            <p:nvPr/>
          </p:nvSpPr>
          <p:spPr>
            <a:xfrm>
              <a:off x="2744601" y="3947159"/>
              <a:ext cx="5206365" cy="1455420"/>
            </a:xfrm>
            <a:custGeom>
              <a:avLst/>
              <a:gdLst/>
              <a:ahLst/>
              <a:cxnLst/>
              <a:rect l="l" t="t" r="r" b="b"/>
              <a:pathLst>
                <a:path w="5206365" h="1455420">
                  <a:moveTo>
                    <a:pt x="5205983" y="1455419"/>
                  </a:moveTo>
                  <a:lnTo>
                    <a:pt x="5205983" y="0"/>
                  </a:lnTo>
                  <a:lnTo>
                    <a:pt x="0" y="0"/>
                  </a:lnTo>
                  <a:lnTo>
                    <a:pt x="0" y="1455419"/>
                  </a:lnTo>
                  <a:lnTo>
                    <a:pt x="5205983" y="14554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723266" y="3925823"/>
              <a:ext cx="5248910" cy="1498600"/>
            </a:xfrm>
            <a:custGeom>
              <a:avLst/>
              <a:gdLst/>
              <a:ahLst/>
              <a:cxnLst/>
              <a:rect l="l" t="t" r="r" b="b"/>
              <a:pathLst>
                <a:path w="5248909" h="1498600">
                  <a:moveTo>
                    <a:pt x="5248656" y="1498092"/>
                  </a:moveTo>
                  <a:lnTo>
                    <a:pt x="5248656" y="0"/>
                  </a:lnTo>
                  <a:lnTo>
                    <a:pt x="0" y="0"/>
                  </a:lnTo>
                  <a:lnTo>
                    <a:pt x="0" y="1498092"/>
                  </a:lnTo>
                  <a:lnTo>
                    <a:pt x="21336" y="14980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205984" y="42672"/>
                  </a:lnTo>
                  <a:lnTo>
                    <a:pt x="5205984" y="21336"/>
                  </a:lnTo>
                  <a:lnTo>
                    <a:pt x="5227320" y="42672"/>
                  </a:lnTo>
                  <a:lnTo>
                    <a:pt x="5227320" y="1498092"/>
                  </a:lnTo>
                  <a:lnTo>
                    <a:pt x="5248656" y="1498092"/>
                  </a:lnTo>
                  <a:close/>
                </a:path>
                <a:path w="5248909" h="14986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248909" h="1498600">
                  <a:moveTo>
                    <a:pt x="42672" y="1455420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455420"/>
                  </a:lnTo>
                  <a:lnTo>
                    <a:pt x="42672" y="1455420"/>
                  </a:lnTo>
                  <a:close/>
                </a:path>
                <a:path w="5248909" h="1498600">
                  <a:moveTo>
                    <a:pt x="5227320" y="1455420"/>
                  </a:moveTo>
                  <a:lnTo>
                    <a:pt x="21336" y="1455420"/>
                  </a:lnTo>
                  <a:lnTo>
                    <a:pt x="42672" y="1476756"/>
                  </a:lnTo>
                  <a:lnTo>
                    <a:pt x="42672" y="1498092"/>
                  </a:lnTo>
                  <a:lnTo>
                    <a:pt x="5205984" y="1498092"/>
                  </a:lnTo>
                  <a:lnTo>
                    <a:pt x="5205984" y="1476756"/>
                  </a:lnTo>
                  <a:lnTo>
                    <a:pt x="5227320" y="1455420"/>
                  </a:lnTo>
                  <a:close/>
                </a:path>
                <a:path w="5248909" h="1498600">
                  <a:moveTo>
                    <a:pt x="42672" y="1498092"/>
                  </a:moveTo>
                  <a:lnTo>
                    <a:pt x="42672" y="1476756"/>
                  </a:lnTo>
                  <a:lnTo>
                    <a:pt x="21336" y="1455420"/>
                  </a:lnTo>
                  <a:lnTo>
                    <a:pt x="21336" y="1498092"/>
                  </a:lnTo>
                  <a:lnTo>
                    <a:pt x="42672" y="1498092"/>
                  </a:lnTo>
                  <a:close/>
                </a:path>
                <a:path w="5248909" h="1498600">
                  <a:moveTo>
                    <a:pt x="5227320" y="42672"/>
                  </a:moveTo>
                  <a:lnTo>
                    <a:pt x="5205984" y="21336"/>
                  </a:lnTo>
                  <a:lnTo>
                    <a:pt x="5205984" y="42672"/>
                  </a:lnTo>
                  <a:lnTo>
                    <a:pt x="5227320" y="42672"/>
                  </a:lnTo>
                  <a:close/>
                </a:path>
                <a:path w="5248909" h="1498600">
                  <a:moveTo>
                    <a:pt x="5227320" y="1455420"/>
                  </a:moveTo>
                  <a:lnTo>
                    <a:pt x="5227320" y="42672"/>
                  </a:lnTo>
                  <a:lnTo>
                    <a:pt x="5205984" y="42672"/>
                  </a:lnTo>
                  <a:lnTo>
                    <a:pt x="5205984" y="1455420"/>
                  </a:lnTo>
                  <a:lnTo>
                    <a:pt x="5227320" y="1455420"/>
                  </a:lnTo>
                  <a:close/>
                </a:path>
                <a:path w="5248909" h="1498600">
                  <a:moveTo>
                    <a:pt x="5227320" y="1498092"/>
                  </a:moveTo>
                  <a:lnTo>
                    <a:pt x="5227320" y="1455420"/>
                  </a:lnTo>
                  <a:lnTo>
                    <a:pt x="5205984" y="1476756"/>
                  </a:lnTo>
                  <a:lnTo>
                    <a:pt x="5205984" y="1498092"/>
                  </a:lnTo>
                  <a:lnTo>
                    <a:pt x="5227320" y="1498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43820" y="3255010"/>
            <a:ext cx="8411845" cy="219964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14"/>
              </a:spcBef>
            </a:pPr>
            <a:r>
              <a:rPr sz="3300" b="1" dirty="0">
                <a:latin typeface="Times New Roman"/>
                <a:cs typeface="Times New Roman"/>
              </a:rPr>
              <a:t>Pozn.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Existují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algoritmy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pro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následující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převody:</a:t>
            </a:r>
            <a:endParaRPr sz="3300" dirty="0">
              <a:latin typeface="Times New Roman"/>
              <a:cs typeface="Times New Roman"/>
            </a:endParaRPr>
          </a:p>
          <a:p>
            <a:pPr marL="1859280" marR="1659889" algn="ctr">
              <a:lnSpc>
                <a:spcPct val="100499"/>
              </a:lnSpc>
              <a:spcBef>
                <a:spcPts val="1325"/>
              </a:spcBef>
            </a:pPr>
            <a:r>
              <a:rPr sz="2850" dirty="0">
                <a:latin typeface="Times New Roman"/>
                <a:cs typeface="Times New Roman"/>
              </a:rPr>
              <a:t>ZA</a:t>
            </a:r>
            <a:r>
              <a:rPr sz="2850" spc="-180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M</a:t>
            </a:r>
            <a:r>
              <a:rPr sz="2850" b="1" i="1" baseline="-20467" dirty="0">
                <a:latin typeface="Times New Roman"/>
                <a:cs typeface="Times New Roman"/>
              </a:rPr>
              <a:t>f</a:t>
            </a:r>
            <a:r>
              <a:rPr sz="2850" b="1" baseline="-20467" dirty="0">
                <a:latin typeface="Symbol"/>
                <a:cs typeface="Symbol"/>
              </a:rPr>
              <a:t>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který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přijímá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latin typeface="Times New Roman"/>
                <a:cs typeface="Times New Roman"/>
              </a:rPr>
              <a:t>L</a:t>
            </a:r>
            <a:r>
              <a:rPr sz="2850" i="1" spc="-50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přechodem</a:t>
            </a:r>
            <a:r>
              <a:rPr sz="28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koncového</a:t>
            </a:r>
            <a:r>
              <a:rPr sz="28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stavu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vyprázdněním</a:t>
            </a: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zásobníku</a:t>
            </a:r>
            <a:endParaRPr sz="285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045345" y="5983097"/>
            <a:ext cx="3903345" cy="1061085"/>
            <a:chOff x="1045345" y="5856732"/>
            <a:chExt cx="3903345" cy="1061085"/>
          </a:xfrm>
        </p:grpSpPr>
        <p:sp>
          <p:nvSpPr>
            <p:cNvPr id="12" name="object 12"/>
            <p:cNvSpPr/>
            <p:nvPr/>
          </p:nvSpPr>
          <p:spPr>
            <a:xfrm>
              <a:off x="1065157" y="5878067"/>
              <a:ext cx="3863340" cy="1018540"/>
            </a:xfrm>
            <a:custGeom>
              <a:avLst/>
              <a:gdLst/>
              <a:ahLst/>
              <a:cxnLst/>
              <a:rect l="l" t="t" r="r" b="b"/>
              <a:pathLst>
                <a:path w="3863340" h="1018540">
                  <a:moveTo>
                    <a:pt x="3863339" y="1018031"/>
                  </a:moveTo>
                  <a:lnTo>
                    <a:pt x="3863339" y="0"/>
                  </a:lnTo>
                  <a:lnTo>
                    <a:pt x="0" y="0"/>
                  </a:lnTo>
                  <a:lnTo>
                    <a:pt x="0" y="1018031"/>
                  </a:lnTo>
                  <a:lnTo>
                    <a:pt x="3863339" y="101803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45345" y="5856732"/>
              <a:ext cx="3903345" cy="1061085"/>
            </a:xfrm>
            <a:custGeom>
              <a:avLst/>
              <a:gdLst/>
              <a:ahLst/>
              <a:cxnLst/>
              <a:rect l="l" t="t" r="r" b="b"/>
              <a:pathLst>
                <a:path w="3903345" h="1061084">
                  <a:moveTo>
                    <a:pt x="3902961" y="1060704"/>
                  </a:moveTo>
                  <a:lnTo>
                    <a:pt x="3902961" y="0"/>
                  </a:lnTo>
                  <a:lnTo>
                    <a:pt x="0" y="0"/>
                  </a:lnTo>
                  <a:lnTo>
                    <a:pt x="0" y="1060704"/>
                  </a:lnTo>
                  <a:lnTo>
                    <a:pt x="19812" y="1060704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3861813" y="42672"/>
                  </a:lnTo>
                  <a:lnTo>
                    <a:pt x="3861813" y="21336"/>
                  </a:lnTo>
                  <a:lnTo>
                    <a:pt x="3883149" y="42672"/>
                  </a:lnTo>
                  <a:lnTo>
                    <a:pt x="3883149" y="1060704"/>
                  </a:lnTo>
                  <a:lnTo>
                    <a:pt x="3902961" y="1060704"/>
                  </a:lnTo>
                  <a:close/>
                </a:path>
                <a:path w="3903345" h="1061084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3903345" h="1061084">
                  <a:moveTo>
                    <a:pt x="41148" y="1018032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1018032"/>
                  </a:lnTo>
                  <a:lnTo>
                    <a:pt x="41148" y="1018032"/>
                  </a:lnTo>
                  <a:close/>
                </a:path>
                <a:path w="3903345" h="1061084">
                  <a:moveTo>
                    <a:pt x="3883149" y="1018032"/>
                  </a:moveTo>
                  <a:lnTo>
                    <a:pt x="19812" y="1018032"/>
                  </a:lnTo>
                  <a:lnTo>
                    <a:pt x="41148" y="1039368"/>
                  </a:lnTo>
                  <a:lnTo>
                    <a:pt x="41148" y="1060704"/>
                  </a:lnTo>
                  <a:lnTo>
                    <a:pt x="3861813" y="1060704"/>
                  </a:lnTo>
                  <a:lnTo>
                    <a:pt x="3861813" y="1039368"/>
                  </a:lnTo>
                  <a:lnTo>
                    <a:pt x="3883149" y="1018032"/>
                  </a:lnTo>
                  <a:close/>
                </a:path>
                <a:path w="3903345" h="1061084">
                  <a:moveTo>
                    <a:pt x="41148" y="1060704"/>
                  </a:moveTo>
                  <a:lnTo>
                    <a:pt x="41148" y="1039368"/>
                  </a:lnTo>
                  <a:lnTo>
                    <a:pt x="19812" y="1018032"/>
                  </a:lnTo>
                  <a:lnTo>
                    <a:pt x="19812" y="1060704"/>
                  </a:lnTo>
                  <a:lnTo>
                    <a:pt x="41148" y="1060704"/>
                  </a:lnTo>
                  <a:close/>
                </a:path>
                <a:path w="3903345" h="1061084">
                  <a:moveTo>
                    <a:pt x="3883149" y="42672"/>
                  </a:moveTo>
                  <a:lnTo>
                    <a:pt x="3861813" y="21336"/>
                  </a:lnTo>
                  <a:lnTo>
                    <a:pt x="3861813" y="42672"/>
                  </a:lnTo>
                  <a:lnTo>
                    <a:pt x="3883149" y="42672"/>
                  </a:lnTo>
                  <a:close/>
                </a:path>
                <a:path w="3903345" h="1061084">
                  <a:moveTo>
                    <a:pt x="3883149" y="1018032"/>
                  </a:moveTo>
                  <a:lnTo>
                    <a:pt x="3883149" y="42672"/>
                  </a:lnTo>
                  <a:lnTo>
                    <a:pt x="3861813" y="42672"/>
                  </a:lnTo>
                  <a:lnTo>
                    <a:pt x="3861813" y="1018032"/>
                  </a:lnTo>
                  <a:lnTo>
                    <a:pt x="3883149" y="1018032"/>
                  </a:lnTo>
                  <a:close/>
                </a:path>
                <a:path w="3903345" h="1061084">
                  <a:moveTo>
                    <a:pt x="3883149" y="1060704"/>
                  </a:moveTo>
                  <a:lnTo>
                    <a:pt x="3883149" y="1018032"/>
                  </a:lnTo>
                  <a:lnTo>
                    <a:pt x="3861813" y="1039368"/>
                  </a:lnTo>
                  <a:lnTo>
                    <a:pt x="3861813" y="1060704"/>
                  </a:lnTo>
                  <a:lnTo>
                    <a:pt x="3883149" y="1060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62692" y="6028306"/>
            <a:ext cx="3665220" cy="9004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56845">
              <a:lnSpc>
                <a:spcPct val="100000"/>
              </a:lnSpc>
              <a:spcBef>
                <a:spcPts val="114"/>
              </a:spcBef>
            </a:pPr>
            <a:r>
              <a:rPr sz="2850" dirty="0">
                <a:latin typeface="Times New Roman"/>
                <a:cs typeface="Times New Roman"/>
              </a:rPr>
              <a:t>ZA</a:t>
            </a:r>
            <a:r>
              <a:rPr sz="2850" spc="-175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M</a:t>
            </a:r>
            <a:r>
              <a:rPr sz="2850" b="1" i="1" baseline="-20467" dirty="0">
                <a:latin typeface="Times New Roman"/>
                <a:cs typeface="Times New Roman"/>
              </a:rPr>
              <a:t>f</a:t>
            </a:r>
            <a:r>
              <a:rPr sz="2850" i="1" spc="7" baseline="-20467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který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přijímá</a:t>
            </a:r>
            <a:r>
              <a:rPr sz="2850" spc="10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latin typeface="Times New Roman"/>
                <a:cs typeface="Times New Roman"/>
              </a:rPr>
              <a:t>L</a:t>
            </a:r>
            <a:endParaRPr sz="2850" b="1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přechodem</a:t>
            </a:r>
            <a:r>
              <a:rPr sz="28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konc. </a:t>
            </a: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st.</a:t>
            </a:r>
            <a:endParaRPr sz="2850" dirty="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830702" y="5983097"/>
            <a:ext cx="4239895" cy="1061085"/>
            <a:chOff x="5830702" y="5856732"/>
            <a:chExt cx="4239895" cy="1061085"/>
          </a:xfrm>
        </p:grpSpPr>
        <p:sp>
          <p:nvSpPr>
            <p:cNvPr id="16" name="object 16"/>
            <p:cNvSpPr/>
            <p:nvPr/>
          </p:nvSpPr>
          <p:spPr>
            <a:xfrm>
              <a:off x="5852037" y="5878067"/>
              <a:ext cx="4197350" cy="1018540"/>
            </a:xfrm>
            <a:custGeom>
              <a:avLst/>
              <a:gdLst/>
              <a:ahLst/>
              <a:cxnLst/>
              <a:rect l="l" t="t" r="r" b="b"/>
              <a:pathLst>
                <a:path w="4197350" h="1018540">
                  <a:moveTo>
                    <a:pt x="4197095" y="1018031"/>
                  </a:moveTo>
                  <a:lnTo>
                    <a:pt x="4197095" y="0"/>
                  </a:lnTo>
                  <a:lnTo>
                    <a:pt x="0" y="0"/>
                  </a:lnTo>
                  <a:lnTo>
                    <a:pt x="0" y="1018031"/>
                  </a:lnTo>
                  <a:lnTo>
                    <a:pt x="4197095" y="101803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30702" y="5856732"/>
              <a:ext cx="4239895" cy="1061085"/>
            </a:xfrm>
            <a:custGeom>
              <a:avLst/>
              <a:gdLst/>
              <a:ahLst/>
              <a:cxnLst/>
              <a:rect l="l" t="t" r="r" b="b"/>
              <a:pathLst>
                <a:path w="4239895" h="1061084">
                  <a:moveTo>
                    <a:pt x="4239768" y="1060704"/>
                  </a:moveTo>
                  <a:lnTo>
                    <a:pt x="4239768" y="0"/>
                  </a:lnTo>
                  <a:lnTo>
                    <a:pt x="0" y="0"/>
                  </a:lnTo>
                  <a:lnTo>
                    <a:pt x="0" y="1060704"/>
                  </a:lnTo>
                  <a:lnTo>
                    <a:pt x="21336" y="1060704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197096" y="42672"/>
                  </a:lnTo>
                  <a:lnTo>
                    <a:pt x="4197096" y="21336"/>
                  </a:lnTo>
                  <a:lnTo>
                    <a:pt x="4218432" y="42672"/>
                  </a:lnTo>
                  <a:lnTo>
                    <a:pt x="4218432" y="1060704"/>
                  </a:lnTo>
                  <a:lnTo>
                    <a:pt x="4239768" y="1060704"/>
                  </a:lnTo>
                  <a:close/>
                </a:path>
                <a:path w="4239895" h="1061084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4239895" h="1061084">
                  <a:moveTo>
                    <a:pt x="41148" y="1018032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1018032"/>
                  </a:lnTo>
                  <a:lnTo>
                    <a:pt x="41148" y="1018032"/>
                  </a:lnTo>
                  <a:close/>
                </a:path>
                <a:path w="4239895" h="1061084">
                  <a:moveTo>
                    <a:pt x="4218432" y="1018032"/>
                  </a:moveTo>
                  <a:lnTo>
                    <a:pt x="21336" y="1018032"/>
                  </a:lnTo>
                  <a:lnTo>
                    <a:pt x="41148" y="1039368"/>
                  </a:lnTo>
                  <a:lnTo>
                    <a:pt x="41148" y="1060704"/>
                  </a:lnTo>
                  <a:lnTo>
                    <a:pt x="4197096" y="1060704"/>
                  </a:lnTo>
                  <a:lnTo>
                    <a:pt x="4197096" y="1039368"/>
                  </a:lnTo>
                  <a:lnTo>
                    <a:pt x="4218432" y="1018032"/>
                  </a:lnTo>
                  <a:close/>
                </a:path>
                <a:path w="4239895" h="1061084">
                  <a:moveTo>
                    <a:pt x="41148" y="1060704"/>
                  </a:moveTo>
                  <a:lnTo>
                    <a:pt x="41148" y="1039368"/>
                  </a:lnTo>
                  <a:lnTo>
                    <a:pt x="21336" y="1018032"/>
                  </a:lnTo>
                  <a:lnTo>
                    <a:pt x="21336" y="1060704"/>
                  </a:lnTo>
                  <a:lnTo>
                    <a:pt x="41148" y="1060704"/>
                  </a:lnTo>
                  <a:close/>
                </a:path>
                <a:path w="4239895" h="1061084">
                  <a:moveTo>
                    <a:pt x="4218432" y="42672"/>
                  </a:moveTo>
                  <a:lnTo>
                    <a:pt x="4197096" y="21336"/>
                  </a:lnTo>
                  <a:lnTo>
                    <a:pt x="4197096" y="42672"/>
                  </a:lnTo>
                  <a:lnTo>
                    <a:pt x="4218432" y="42672"/>
                  </a:lnTo>
                  <a:close/>
                </a:path>
                <a:path w="4239895" h="1061084">
                  <a:moveTo>
                    <a:pt x="4218432" y="1018032"/>
                  </a:moveTo>
                  <a:lnTo>
                    <a:pt x="4218432" y="42672"/>
                  </a:lnTo>
                  <a:lnTo>
                    <a:pt x="4197096" y="42672"/>
                  </a:lnTo>
                  <a:lnTo>
                    <a:pt x="4197096" y="1018032"/>
                  </a:lnTo>
                  <a:lnTo>
                    <a:pt x="4218432" y="1018032"/>
                  </a:lnTo>
                  <a:close/>
                </a:path>
                <a:path w="4239895" h="1061084">
                  <a:moveTo>
                    <a:pt x="4218432" y="1060704"/>
                  </a:moveTo>
                  <a:lnTo>
                    <a:pt x="4218432" y="1018032"/>
                  </a:lnTo>
                  <a:lnTo>
                    <a:pt x="4197096" y="1039368"/>
                  </a:lnTo>
                  <a:lnTo>
                    <a:pt x="4197096" y="1060704"/>
                  </a:lnTo>
                  <a:lnTo>
                    <a:pt x="4218432" y="1060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955675" y="6028306"/>
            <a:ext cx="3988435" cy="9004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2850" dirty="0">
                <a:latin typeface="Times New Roman"/>
                <a:cs typeface="Times New Roman"/>
              </a:rPr>
              <a:t>ZA</a:t>
            </a:r>
            <a:r>
              <a:rPr sz="2850" spc="-180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M</a:t>
            </a:r>
            <a:r>
              <a:rPr sz="2850" b="1" baseline="-20467" dirty="0">
                <a:latin typeface="Symbol"/>
                <a:cs typeface="Symbol"/>
              </a:rPr>
              <a:t>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který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přijímá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latin typeface="Times New Roman"/>
                <a:cs typeface="Times New Roman"/>
              </a:rPr>
              <a:t>L</a:t>
            </a:r>
            <a:endParaRPr sz="2850" b="1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vyprázdněním</a:t>
            </a:r>
            <a:r>
              <a:rPr sz="285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zásobníku</a:t>
            </a:r>
            <a:endParaRPr sz="2850" dirty="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601090" y="5475605"/>
            <a:ext cx="3660775" cy="1579245"/>
            <a:chOff x="3601090" y="5349240"/>
            <a:chExt cx="3660775" cy="1579245"/>
          </a:xfrm>
        </p:grpSpPr>
        <p:sp>
          <p:nvSpPr>
            <p:cNvPr id="20" name="object 20"/>
            <p:cNvSpPr/>
            <p:nvPr/>
          </p:nvSpPr>
          <p:spPr>
            <a:xfrm>
              <a:off x="3668146" y="5373623"/>
              <a:ext cx="421005" cy="588645"/>
            </a:xfrm>
            <a:custGeom>
              <a:avLst/>
              <a:gdLst/>
              <a:ahLst/>
              <a:cxnLst/>
              <a:rect l="l" t="t" r="r" b="b"/>
              <a:pathLst>
                <a:path w="421004" h="588645">
                  <a:moveTo>
                    <a:pt x="420623" y="147827"/>
                  </a:moveTo>
                  <a:lnTo>
                    <a:pt x="210311" y="0"/>
                  </a:lnTo>
                  <a:lnTo>
                    <a:pt x="0" y="147827"/>
                  </a:lnTo>
                  <a:lnTo>
                    <a:pt x="105155" y="147827"/>
                  </a:lnTo>
                  <a:lnTo>
                    <a:pt x="105155" y="588263"/>
                  </a:lnTo>
                  <a:lnTo>
                    <a:pt x="315467" y="588263"/>
                  </a:lnTo>
                  <a:lnTo>
                    <a:pt x="315467" y="147827"/>
                  </a:lnTo>
                  <a:lnTo>
                    <a:pt x="420623" y="1478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01090" y="5349240"/>
              <a:ext cx="553720" cy="634365"/>
            </a:xfrm>
            <a:custGeom>
              <a:avLst/>
              <a:gdLst/>
              <a:ahLst/>
              <a:cxnLst/>
              <a:rect l="l" t="t" r="r" b="b"/>
              <a:pathLst>
                <a:path w="553720" h="634364">
                  <a:moveTo>
                    <a:pt x="553212" y="193548"/>
                  </a:moveTo>
                  <a:lnTo>
                    <a:pt x="277368" y="0"/>
                  </a:lnTo>
                  <a:lnTo>
                    <a:pt x="0" y="193548"/>
                  </a:lnTo>
                  <a:lnTo>
                    <a:pt x="67056" y="193548"/>
                  </a:lnTo>
                  <a:lnTo>
                    <a:pt x="67056" y="150876"/>
                  </a:lnTo>
                  <a:lnTo>
                    <a:pt x="134016" y="150876"/>
                  </a:lnTo>
                  <a:lnTo>
                    <a:pt x="265176" y="59634"/>
                  </a:lnTo>
                  <a:lnTo>
                    <a:pt x="265176" y="42672"/>
                  </a:lnTo>
                  <a:lnTo>
                    <a:pt x="289560" y="42672"/>
                  </a:lnTo>
                  <a:lnTo>
                    <a:pt x="289560" y="59634"/>
                  </a:lnTo>
                  <a:lnTo>
                    <a:pt x="420719" y="150876"/>
                  </a:lnTo>
                  <a:lnTo>
                    <a:pt x="487680" y="150876"/>
                  </a:lnTo>
                  <a:lnTo>
                    <a:pt x="487680" y="193548"/>
                  </a:lnTo>
                  <a:lnTo>
                    <a:pt x="553212" y="193548"/>
                  </a:lnTo>
                  <a:close/>
                </a:path>
                <a:path w="553720" h="634364">
                  <a:moveTo>
                    <a:pt x="134016" y="150876"/>
                  </a:moveTo>
                  <a:lnTo>
                    <a:pt x="67056" y="150876"/>
                  </a:lnTo>
                  <a:lnTo>
                    <a:pt x="79248" y="188976"/>
                  </a:lnTo>
                  <a:lnTo>
                    <a:pt x="134016" y="150876"/>
                  </a:lnTo>
                  <a:close/>
                </a:path>
                <a:path w="553720" h="634364">
                  <a:moveTo>
                    <a:pt x="193548" y="591312"/>
                  </a:moveTo>
                  <a:lnTo>
                    <a:pt x="193548" y="150876"/>
                  </a:lnTo>
                  <a:lnTo>
                    <a:pt x="134016" y="150876"/>
                  </a:lnTo>
                  <a:lnTo>
                    <a:pt x="79248" y="188976"/>
                  </a:lnTo>
                  <a:lnTo>
                    <a:pt x="67056" y="150876"/>
                  </a:lnTo>
                  <a:lnTo>
                    <a:pt x="67056" y="193548"/>
                  </a:lnTo>
                  <a:lnTo>
                    <a:pt x="150876" y="193548"/>
                  </a:lnTo>
                  <a:lnTo>
                    <a:pt x="150876" y="172212"/>
                  </a:lnTo>
                  <a:lnTo>
                    <a:pt x="172212" y="193548"/>
                  </a:lnTo>
                  <a:lnTo>
                    <a:pt x="172212" y="591312"/>
                  </a:lnTo>
                  <a:lnTo>
                    <a:pt x="193548" y="591312"/>
                  </a:lnTo>
                  <a:close/>
                </a:path>
                <a:path w="553720" h="634364">
                  <a:moveTo>
                    <a:pt x="172212" y="193548"/>
                  </a:moveTo>
                  <a:lnTo>
                    <a:pt x="150876" y="172212"/>
                  </a:lnTo>
                  <a:lnTo>
                    <a:pt x="150876" y="193548"/>
                  </a:lnTo>
                  <a:lnTo>
                    <a:pt x="172212" y="193548"/>
                  </a:lnTo>
                  <a:close/>
                </a:path>
                <a:path w="553720" h="634364">
                  <a:moveTo>
                    <a:pt x="193548" y="633984"/>
                  </a:moveTo>
                  <a:lnTo>
                    <a:pt x="193548" y="612648"/>
                  </a:lnTo>
                  <a:lnTo>
                    <a:pt x="172212" y="591312"/>
                  </a:lnTo>
                  <a:lnTo>
                    <a:pt x="172212" y="193548"/>
                  </a:lnTo>
                  <a:lnTo>
                    <a:pt x="150876" y="193548"/>
                  </a:lnTo>
                  <a:lnTo>
                    <a:pt x="150876" y="633984"/>
                  </a:lnTo>
                  <a:lnTo>
                    <a:pt x="193548" y="633984"/>
                  </a:lnTo>
                  <a:close/>
                </a:path>
                <a:path w="553720" h="634364">
                  <a:moveTo>
                    <a:pt x="382524" y="591312"/>
                  </a:moveTo>
                  <a:lnTo>
                    <a:pt x="172212" y="591312"/>
                  </a:lnTo>
                  <a:lnTo>
                    <a:pt x="193548" y="612648"/>
                  </a:lnTo>
                  <a:lnTo>
                    <a:pt x="193548" y="633984"/>
                  </a:lnTo>
                  <a:lnTo>
                    <a:pt x="361188" y="633984"/>
                  </a:lnTo>
                  <a:lnTo>
                    <a:pt x="361188" y="612648"/>
                  </a:lnTo>
                  <a:lnTo>
                    <a:pt x="382524" y="591312"/>
                  </a:lnTo>
                  <a:close/>
                </a:path>
                <a:path w="553720" h="634364">
                  <a:moveTo>
                    <a:pt x="289560" y="42672"/>
                  </a:moveTo>
                  <a:lnTo>
                    <a:pt x="265176" y="42672"/>
                  </a:lnTo>
                  <a:lnTo>
                    <a:pt x="277368" y="51153"/>
                  </a:lnTo>
                  <a:lnTo>
                    <a:pt x="289560" y="42672"/>
                  </a:lnTo>
                  <a:close/>
                </a:path>
                <a:path w="553720" h="634364">
                  <a:moveTo>
                    <a:pt x="277368" y="51153"/>
                  </a:moveTo>
                  <a:lnTo>
                    <a:pt x="265176" y="42672"/>
                  </a:lnTo>
                  <a:lnTo>
                    <a:pt x="265176" y="59634"/>
                  </a:lnTo>
                  <a:lnTo>
                    <a:pt x="277368" y="51153"/>
                  </a:lnTo>
                  <a:close/>
                </a:path>
                <a:path w="553720" h="634364">
                  <a:moveTo>
                    <a:pt x="289560" y="59634"/>
                  </a:moveTo>
                  <a:lnTo>
                    <a:pt x="289560" y="42672"/>
                  </a:lnTo>
                  <a:lnTo>
                    <a:pt x="277368" y="51153"/>
                  </a:lnTo>
                  <a:lnTo>
                    <a:pt x="289560" y="59634"/>
                  </a:lnTo>
                  <a:close/>
                </a:path>
                <a:path w="553720" h="634364">
                  <a:moveTo>
                    <a:pt x="487680" y="193548"/>
                  </a:moveTo>
                  <a:lnTo>
                    <a:pt x="487680" y="150876"/>
                  </a:lnTo>
                  <a:lnTo>
                    <a:pt x="475488" y="188976"/>
                  </a:lnTo>
                  <a:lnTo>
                    <a:pt x="420719" y="150876"/>
                  </a:lnTo>
                  <a:lnTo>
                    <a:pt x="361188" y="150876"/>
                  </a:lnTo>
                  <a:lnTo>
                    <a:pt x="361188" y="591312"/>
                  </a:lnTo>
                  <a:lnTo>
                    <a:pt x="382524" y="591312"/>
                  </a:lnTo>
                  <a:lnTo>
                    <a:pt x="382524" y="193548"/>
                  </a:lnTo>
                  <a:lnTo>
                    <a:pt x="403860" y="172212"/>
                  </a:lnTo>
                  <a:lnTo>
                    <a:pt x="403860" y="193548"/>
                  </a:lnTo>
                  <a:lnTo>
                    <a:pt x="487680" y="193548"/>
                  </a:lnTo>
                  <a:close/>
                </a:path>
                <a:path w="553720" h="634364">
                  <a:moveTo>
                    <a:pt x="403860" y="633984"/>
                  </a:moveTo>
                  <a:lnTo>
                    <a:pt x="403860" y="193548"/>
                  </a:lnTo>
                  <a:lnTo>
                    <a:pt x="382524" y="193548"/>
                  </a:lnTo>
                  <a:lnTo>
                    <a:pt x="382524" y="591312"/>
                  </a:lnTo>
                  <a:lnTo>
                    <a:pt x="361188" y="612648"/>
                  </a:lnTo>
                  <a:lnTo>
                    <a:pt x="361188" y="633984"/>
                  </a:lnTo>
                  <a:lnTo>
                    <a:pt x="403860" y="633984"/>
                  </a:lnTo>
                  <a:close/>
                </a:path>
                <a:path w="553720" h="634364">
                  <a:moveTo>
                    <a:pt x="403860" y="193548"/>
                  </a:moveTo>
                  <a:lnTo>
                    <a:pt x="403860" y="172212"/>
                  </a:lnTo>
                  <a:lnTo>
                    <a:pt x="382524" y="193548"/>
                  </a:lnTo>
                  <a:lnTo>
                    <a:pt x="403860" y="193548"/>
                  </a:lnTo>
                  <a:close/>
                </a:path>
                <a:path w="553720" h="634364">
                  <a:moveTo>
                    <a:pt x="487680" y="150876"/>
                  </a:moveTo>
                  <a:lnTo>
                    <a:pt x="420719" y="150876"/>
                  </a:lnTo>
                  <a:lnTo>
                    <a:pt x="475488" y="188976"/>
                  </a:lnTo>
                  <a:lnTo>
                    <a:pt x="487680" y="150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19678" y="5373623"/>
              <a:ext cx="419100" cy="588645"/>
            </a:xfrm>
            <a:custGeom>
              <a:avLst/>
              <a:gdLst/>
              <a:ahLst/>
              <a:cxnLst/>
              <a:rect l="l" t="t" r="r" b="b"/>
              <a:pathLst>
                <a:path w="419100" h="588645">
                  <a:moveTo>
                    <a:pt x="419099" y="147827"/>
                  </a:moveTo>
                  <a:lnTo>
                    <a:pt x="208787" y="0"/>
                  </a:lnTo>
                  <a:lnTo>
                    <a:pt x="0" y="147827"/>
                  </a:lnTo>
                  <a:lnTo>
                    <a:pt x="105155" y="147827"/>
                  </a:lnTo>
                  <a:lnTo>
                    <a:pt x="105155" y="588263"/>
                  </a:lnTo>
                  <a:lnTo>
                    <a:pt x="313943" y="588263"/>
                  </a:lnTo>
                  <a:lnTo>
                    <a:pt x="313943" y="147827"/>
                  </a:lnTo>
                  <a:lnTo>
                    <a:pt x="419099" y="1478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952622" y="5349240"/>
              <a:ext cx="553720" cy="634365"/>
            </a:xfrm>
            <a:custGeom>
              <a:avLst/>
              <a:gdLst/>
              <a:ahLst/>
              <a:cxnLst/>
              <a:rect l="l" t="t" r="r" b="b"/>
              <a:pathLst>
                <a:path w="553720" h="634364">
                  <a:moveTo>
                    <a:pt x="553212" y="193548"/>
                  </a:moveTo>
                  <a:lnTo>
                    <a:pt x="275844" y="0"/>
                  </a:lnTo>
                  <a:lnTo>
                    <a:pt x="0" y="193548"/>
                  </a:lnTo>
                  <a:lnTo>
                    <a:pt x="67056" y="193548"/>
                  </a:lnTo>
                  <a:lnTo>
                    <a:pt x="67056" y="150876"/>
                  </a:lnTo>
                  <a:lnTo>
                    <a:pt x="133619" y="150876"/>
                  </a:lnTo>
                  <a:lnTo>
                    <a:pt x="265176" y="58690"/>
                  </a:lnTo>
                  <a:lnTo>
                    <a:pt x="265176" y="42672"/>
                  </a:lnTo>
                  <a:lnTo>
                    <a:pt x="288036" y="42672"/>
                  </a:lnTo>
                  <a:lnTo>
                    <a:pt x="288036" y="58690"/>
                  </a:lnTo>
                  <a:lnTo>
                    <a:pt x="419592" y="150876"/>
                  </a:lnTo>
                  <a:lnTo>
                    <a:pt x="486156" y="150876"/>
                  </a:lnTo>
                  <a:lnTo>
                    <a:pt x="486156" y="193548"/>
                  </a:lnTo>
                  <a:lnTo>
                    <a:pt x="553212" y="193548"/>
                  </a:lnTo>
                  <a:close/>
                </a:path>
                <a:path w="553720" h="634364">
                  <a:moveTo>
                    <a:pt x="133619" y="150876"/>
                  </a:moveTo>
                  <a:lnTo>
                    <a:pt x="67056" y="150876"/>
                  </a:lnTo>
                  <a:lnTo>
                    <a:pt x="79248" y="188976"/>
                  </a:lnTo>
                  <a:lnTo>
                    <a:pt x="133619" y="150876"/>
                  </a:lnTo>
                  <a:close/>
                </a:path>
                <a:path w="553720" h="634364">
                  <a:moveTo>
                    <a:pt x="192024" y="591312"/>
                  </a:moveTo>
                  <a:lnTo>
                    <a:pt x="192024" y="150876"/>
                  </a:lnTo>
                  <a:lnTo>
                    <a:pt x="133619" y="150876"/>
                  </a:lnTo>
                  <a:lnTo>
                    <a:pt x="79248" y="188976"/>
                  </a:lnTo>
                  <a:lnTo>
                    <a:pt x="67056" y="150876"/>
                  </a:lnTo>
                  <a:lnTo>
                    <a:pt x="67056" y="193548"/>
                  </a:lnTo>
                  <a:lnTo>
                    <a:pt x="150876" y="193548"/>
                  </a:lnTo>
                  <a:lnTo>
                    <a:pt x="150876" y="172212"/>
                  </a:lnTo>
                  <a:lnTo>
                    <a:pt x="172212" y="193548"/>
                  </a:lnTo>
                  <a:lnTo>
                    <a:pt x="172212" y="591312"/>
                  </a:lnTo>
                  <a:lnTo>
                    <a:pt x="192024" y="591312"/>
                  </a:lnTo>
                  <a:close/>
                </a:path>
                <a:path w="553720" h="634364">
                  <a:moveTo>
                    <a:pt x="172212" y="193548"/>
                  </a:moveTo>
                  <a:lnTo>
                    <a:pt x="150876" y="172212"/>
                  </a:lnTo>
                  <a:lnTo>
                    <a:pt x="150876" y="193548"/>
                  </a:lnTo>
                  <a:lnTo>
                    <a:pt x="172212" y="193548"/>
                  </a:lnTo>
                  <a:close/>
                </a:path>
                <a:path w="553720" h="634364">
                  <a:moveTo>
                    <a:pt x="192024" y="633984"/>
                  </a:moveTo>
                  <a:lnTo>
                    <a:pt x="192024" y="612648"/>
                  </a:lnTo>
                  <a:lnTo>
                    <a:pt x="172212" y="591312"/>
                  </a:lnTo>
                  <a:lnTo>
                    <a:pt x="172212" y="193548"/>
                  </a:lnTo>
                  <a:lnTo>
                    <a:pt x="150876" y="193548"/>
                  </a:lnTo>
                  <a:lnTo>
                    <a:pt x="150876" y="633984"/>
                  </a:lnTo>
                  <a:lnTo>
                    <a:pt x="192024" y="633984"/>
                  </a:lnTo>
                  <a:close/>
                </a:path>
                <a:path w="553720" h="634364">
                  <a:moveTo>
                    <a:pt x="381000" y="591312"/>
                  </a:moveTo>
                  <a:lnTo>
                    <a:pt x="172212" y="591312"/>
                  </a:lnTo>
                  <a:lnTo>
                    <a:pt x="192024" y="612648"/>
                  </a:lnTo>
                  <a:lnTo>
                    <a:pt x="192024" y="633984"/>
                  </a:lnTo>
                  <a:lnTo>
                    <a:pt x="361188" y="633984"/>
                  </a:lnTo>
                  <a:lnTo>
                    <a:pt x="361188" y="612648"/>
                  </a:lnTo>
                  <a:lnTo>
                    <a:pt x="381000" y="591312"/>
                  </a:lnTo>
                  <a:close/>
                </a:path>
                <a:path w="553720" h="634364">
                  <a:moveTo>
                    <a:pt x="288036" y="42672"/>
                  </a:moveTo>
                  <a:lnTo>
                    <a:pt x="265176" y="42672"/>
                  </a:lnTo>
                  <a:lnTo>
                    <a:pt x="276606" y="50681"/>
                  </a:lnTo>
                  <a:lnTo>
                    <a:pt x="288036" y="42672"/>
                  </a:lnTo>
                  <a:close/>
                </a:path>
                <a:path w="553720" h="634364">
                  <a:moveTo>
                    <a:pt x="276606" y="50681"/>
                  </a:moveTo>
                  <a:lnTo>
                    <a:pt x="265176" y="42672"/>
                  </a:lnTo>
                  <a:lnTo>
                    <a:pt x="265176" y="58690"/>
                  </a:lnTo>
                  <a:lnTo>
                    <a:pt x="276606" y="50681"/>
                  </a:lnTo>
                  <a:close/>
                </a:path>
                <a:path w="553720" h="634364">
                  <a:moveTo>
                    <a:pt x="288036" y="58690"/>
                  </a:moveTo>
                  <a:lnTo>
                    <a:pt x="288036" y="42672"/>
                  </a:lnTo>
                  <a:lnTo>
                    <a:pt x="276606" y="50681"/>
                  </a:lnTo>
                  <a:lnTo>
                    <a:pt x="288036" y="58690"/>
                  </a:lnTo>
                  <a:close/>
                </a:path>
                <a:path w="553720" h="634364">
                  <a:moveTo>
                    <a:pt x="486156" y="193548"/>
                  </a:moveTo>
                  <a:lnTo>
                    <a:pt x="486156" y="150876"/>
                  </a:lnTo>
                  <a:lnTo>
                    <a:pt x="473964" y="188976"/>
                  </a:lnTo>
                  <a:lnTo>
                    <a:pt x="419592" y="150876"/>
                  </a:lnTo>
                  <a:lnTo>
                    <a:pt x="361188" y="150876"/>
                  </a:lnTo>
                  <a:lnTo>
                    <a:pt x="361188" y="591312"/>
                  </a:lnTo>
                  <a:lnTo>
                    <a:pt x="381000" y="591312"/>
                  </a:lnTo>
                  <a:lnTo>
                    <a:pt x="381000" y="193548"/>
                  </a:lnTo>
                  <a:lnTo>
                    <a:pt x="402336" y="172212"/>
                  </a:lnTo>
                  <a:lnTo>
                    <a:pt x="402336" y="193548"/>
                  </a:lnTo>
                  <a:lnTo>
                    <a:pt x="486156" y="193548"/>
                  </a:lnTo>
                  <a:close/>
                </a:path>
                <a:path w="553720" h="634364">
                  <a:moveTo>
                    <a:pt x="402336" y="633984"/>
                  </a:moveTo>
                  <a:lnTo>
                    <a:pt x="402336" y="193548"/>
                  </a:lnTo>
                  <a:lnTo>
                    <a:pt x="381000" y="193548"/>
                  </a:lnTo>
                  <a:lnTo>
                    <a:pt x="381000" y="591312"/>
                  </a:lnTo>
                  <a:lnTo>
                    <a:pt x="361188" y="612648"/>
                  </a:lnTo>
                  <a:lnTo>
                    <a:pt x="361188" y="633984"/>
                  </a:lnTo>
                  <a:lnTo>
                    <a:pt x="402336" y="633984"/>
                  </a:lnTo>
                  <a:close/>
                </a:path>
                <a:path w="553720" h="634364">
                  <a:moveTo>
                    <a:pt x="402336" y="193548"/>
                  </a:moveTo>
                  <a:lnTo>
                    <a:pt x="402336" y="172212"/>
                  </a:lnTo>
                  <a:lnTo>
                    <a:pt x="381000" y="193548"/>
                  </a:lnTo>
                  <a:lnTo>
                    <a:pt x="402336" y="193548"/>
                  </a:lnTo>
                  <a:close/>
                </a:path>
                <a:path w="553720" h="634364">
                  <a:moveTo>
                    <a:pt x="486156" y="150876"/>
                  </a:moveTo>
                  <a:lnTo>
                    <a:pt x="419592" y="150876"/>
                  </a:lnTo>
                  <a:lnTo>
                    <a:pt x="473964" y="188976"/>
                  </a:lnTo>
                  <a:lnTo>
                    <a:pt x="486156" y="150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24050" y="5373623"/>
              <a:ext cx="419100" cy="588645"/>
            </a:xfrm>
            <a:custGeom>
              <a:avLst/>
              <a:gdLst/>
              <a:ahLst/>
              <a:cxnLst/>
              <a:rect l="l" t="t" r="r" b="b"/>
              <a:pathLst>
                <a:path w="419100" h="588645">
                  <a:moveTo>
                    <a:pt x="419099" y="441959"/>
                  </a:moveTo>
                  <a:lnTo>
                    <a:pt x="315467" y="441959"/>
                  </a:lnTo>
                  <a:lnTo>
                    <a:pt x="315467" y="0"/>
                  </a:lnTo>
                  <a:lnTo>
                    <a:pt x="105155" y="0"/>
                  </a:lnTo>
                  <a:lnTo>
                    <a:pt x="105155" y="441959"/>
                  </a:lnTo>
                  <a:lnTo>
                    <a:pt x="0" y="441959"/>
                  </a:lnTo>
                  <a:lnTo>
                    <a:pt x="210311" y="588263"/>
                  </a:lnTo>
                  <a:lnTo>
                    <a:pt x="419099" y="4419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56994" y="5353812"/>
              <a:ext cx="553720" cy="634365"/>
            </a:xfrm>
            <a:custGeom>
              <a:avLst/>
              <a:gdLst/>
              <a:ahLst/>
              <a:cxnLst/>
              <a:rect l="l" t="t" r="r" b="b"/>
              <a:pathLst>
                <a:path w="553720" h="634364">
                  <a:moveTo>
                    <a:pt x="172212" y="440436"/>
                  </a:moveTo>
                  <a:lnTo>
                    <a:pt x="0" y="440436"/>
                  </a:lnTo>
                  <a:lnTo>
                    <a:pt x="67056" y="487227"/>
                  </a:lnTo>
                  <a:lnTo>
                    <a:pt x="67056" y="481584"/>
                  </a:lnTo>
                  <a:lnTo>
                    <a:pt x="79248" y="443484"/>
                  </a:lnTo>
                  <a:lnTo>
                    <a:pt x="133452" y="481584"/>
                  </a:lnTo>
                  <a:lnTo>
                    <a:pt x="150876" y="481584"/>
                  </a:lnTo>
                  <a:lnTo>
                    <a:pt x="150876" y="461772"/>
                  </a:lnTo>
                  <a:lnTo>
                    <a:pt x="172212" y="440436"/>
                  </a:lnTo>
                  <a:close/>
                </a:path>
                <a:path w="553720" h="634364">
                  <a:moveTo>
                    <a:pt x="133452" y="481584"/>
                  </a:moveTo>
                  <a:lnTo>
                    <a:pt x="79248" y="443484"/>
                  </a:lnTo>
                  <a:lnTo>
                    <a:pt x="67056" y="481584"/>
                  </a:lnTo>
                  <a:lnTo>
                    <a:pt x="133452" y="481584"/>
                  </a:lnTo>
                  <a:close/>
                </a:path>
                <a:path w="553720" h="634364">
                  <a:moveTo>
                    <a:pt x="277368" y="582742"/>
                  </a:moveTo>
                  <a:lnTo>
                    <a:pt x="133452" y="481584"/>
                  </a:lnTo>
                  <a:lnTo>
                    <a:pt x="67056" y="481584"/>
                  </a:lnTo>
                  <a:lnTo>
                    <a:pt x="67056" y="487227"/>
                  </a:lnTo>
                  <a:lnTo>
                    <a:pt x="265176" y="625476"/>
                  </a:lnTo>
                  <a:lnTo>
                    <a:pt x="265176" y="591312"/>
                  </a:lnTo>
                  <a:lnTo>
                    <a:pt x="277368" y="582742"/>
                  </a:lnTo>
                  <a:close/>
                </a:path>
                <a:path w="553720" h="634364">
                  <a:moveTo>
                    <a:pt x="402336" y="440436"/>
                  </a:moveTo>
                  <a:lnTo>
                    <a:pt x="402336" y="0"/>
                  </a:lnTo>
                  <a:lnTo>
                    <a:pt x="150876" y="0"/>
                  </a:lnTo>
                  <a:lnTo>
                    <a:pt x="150876" y="440436"/>
                  </a:lnTo>
                  <a:lnTo>
                    <a:pt x="172212" y="440436"/>
                  </a:lnTo>
                  <a:lnTo>
                    <a:pt x="172212" y="41148"/>
                  </a:lnTo>
                  <a:lnTo>
                    <a:pt x="193548" y="19812"/>
                  </a:lnTo>
                  <a:lnTo>
                    <a:pt x="193548" y="41148"/>
                  </a:lnTo>
                  <a:lnTo>
                    <a:pt x="361188" y="41148"/>
                  </a:lnTo>
                  <a:lnTo>
                    <a:pt x="361188" y="19812"/>
                  </a:lnTo>
                  <a:lnTo>
                    <a:pt x="382524" y="41148"/>
                  </a:lnTo>
                  <a:lnTo>
                    <a:pt x="382524" y="440436"/>
                  </a:lnTo>
                  <a:lnTo>
                    <a:pt x="402336" y="440436"/>
                  </a:lnTo>
                  <a:close/>
                </a:path>
                <a:path w="553720" h="634364">
                  <a:moveTo>
                    <a:pt x="193548" y="481584"/>
                  </a:moveTo>
                  <a:lnTo>
                    <a:pt x="193548" y="41148"/>
                  </a:lnTo>
                  <a:lnTo>
                    <a:pt x="172212" y="41148"/>
                  </a:lnTo>
                  <a:lnTo>
                    <a:pt x="172212" y="440436"/>
                  </a:lnTo>
                  <a:lnTo>
                    <a:pt x="150876" y="461772"/>
                  </a:lnTo>
                  <a:lnTo>
                    <a:pt x="150876" y="481584"/>
                  </a:lnTo>
                  <a:lnTo>
                    <a:pt x="193548" y="481584"/>
                  </a:lnTo>
                  <a:close/>
                </a:path>
                <a:path w="553720" h="634364">
                  <a:moveTo>
                    <a:pt x="193548" y="41148"/>
                  </a:moveTo>
                  <a:lnTo>
                    <a:pt x="193548" y="19812"/>
                  </a:lnTo>
                  <a:lnTo>
                    <a:pt x="172212" y="41148"/>
                  </a:lnTo>
                  <a:lnTo>
                    <a:pt x="193548" y="41148"/>
                  </a:lnTo>
                  <a:close/>
                </a:path>
                <a:path w="553720" h="634364">
                  <a:moveTo>
                    <a:pt x="289560" y="591312"/>
                  </a:moveTo>
                  <a:lnTo>
                    <a:pt x="277368" y="582742"/>
                  </a:lnTo>
                  <a:lnTo>
                    <a:pt x="265176" y="591312"/>
                  </a:lnTo>
                  <a:lnTo>
                    <a:pt x="289560" y="591312"/>
                  </a:lnTo>
                  <a:close/>
                </a:path>
                <a:path w="553720" h="634364">
                  <a:moveTo>
                    <a:pt x="289560" y="625429"/>
                  </a:moveTo>
                  <a:lnTo>
                    <a:pt x="289560" y="591312"/>
                  </a:lnTo>
                  <a:lnTo>
                    <a:pt x="265176" y="591312"/>
                  </a:lnTo>
                  <a:lnTo>
                    <a:pt x="265176" y="625476"/>
                  </a:lnTo>
                  <a:lnTo>
                    <a:pt x="277368" y="633984"/>
                  </a:lnTo>
                  <a:lnTo>
                    <a:pt x="289560" y="625429"/>
                  </a:lnTo>
                  <a:close/>
                </a:path>
                <a:path w="553720" h="634364">
                  <a:moveTo>
                    <a:pt x="486156" y="487486"/>
                  </a:moveTo>
                  <a:lnTo>
                    <a:pt x="486156" y="481584"/>
                  </a:lnTo>
                  <a:lnTo>
                    <a:pt x="421283" y="481584"/>
                  </a:lnTo>
                  <a:lnTo>
                    <a:pt x="277368" y="582742"/>
                  </a:lnTo>
                  <a:lnTo>
                    <a:pt x="289560" y="591312"/>
                  </a:lnTo>
                  <a:lnTo>
                    <a:pt x="289560" y="625429"/>
                  </a:lnTo>
                  <a:lnTo>
                    <a:pt x="486156" y="487486"/>
                  </a:lnTo>
                  <a:close/>
                </a:path>
                <a:path w="553720" h="634364">
                  <a:moveTo>
                    <a:pt x="382524" y="41148"/>
                  </a:moveTo>
                  <a:lnTo>
                    <a:pt x="361188" y="19812"/>
                  </a:lnTo>
                  <a:lnTo>
                    <a:pt x="361188" y="41148"/>
                  </a:lnTo>
                  <a:lnTo>
                    <a:pt x="382524" y="41148"/>
                  </a:lnTo>
                  <a:close/>
                </a:path>
                <a:path w="553720" h="634364">
                  <a:moveTo>
                    <a:pt x="402336" y="481584"/>
                  </a:moveTo>
                  <a:lnTo>
                    <a:pt x="402336" y="461772"/>
                  </a:lnTo>
                  <a:lnTo>
                    <a:pt x="382524" y="440436"/>
                  </a:lnTo>
                  <a:lnTo>
                    <a:pt x="382524" y="41148"/>
                  </a:lnTo>
                  <a:lnTo>
                    <a:pt x="361188" y="41148"/>
                  </a:lnTo>
                  <a:lnTo>
                    <a:pt x="361188" y="481584"/>
                  </a:lnTo>
                  <a:lnTo>
                    <a:pt x="402336" y="481584"/>
                  </a:lnTo>
                  <a:close/>
                </a:path>
                <a:path w="553720" h="634364">
                  <a:moveTo>
                    <a:pt x="553212" y="440436"/>
                  </a:moveTo>
                  <a:lnTo>
                    <a:pt x="382524" y="440436"/>
                  </a:lnTo>
                  <a:lnTo>
                    <a:pt x="402336" y="461772"/>
                  </a:lnTo>
                  <a:lnTo>
                    <a:pt x="402336" y="481584"/>
                  </a:lnTo>
                  <a:lnTo>
                    <a:pt x="421283" y="481584"/>
                  </a:lnTo>
                  <a:lnTo>
                    <a:pt x="475488" y="443484"/>
                  </a:lnTo>
                  <a:lnTo>
                    <a:pt x="486156" y="481584"/>
                  </a:lnTo>
                  <a:lnTo>
                    <a:pt x="486156" y="487486"/>
                  </a:lnTo>
                  <a:lnTo>
                    <a:pt x="553212" y="440436"/>
                  </a:lnTo>
                  <a:close/>
                </a:path>
                <a:path w="553720" h="634364">
                  <a:moveTo>
                    <a:pt x="486156" y="481584"/>
                  </a:moveTo>
                  <a:lnTo>
                    <a:pt x="475488" y="443484"/>
                  </a:lnTo>
                  <a:lnTo>
                    <a:pt x="421283" y="481584"/>
                  </a:lnTo>
                  <a:lnTo>
                    <a:pt x="486156" y="481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75581" y="5373623"/>
              <a:ext cx="419100" cy="588645"/>
            </a:xfrm>
            <a:custGeom>
              <a:avLst/>
              <a:gdLst/>
              <a:ahLst/>
              <a:cxnLst/>
              <a:rect l="l" t="t" r="r" b="b"/>
              <a:pathLst>
                <a:path w="419100" h="588645">
                  <a:moveTo>
                    <a:pt x="419099" y="441959"/>
                  </a:moveTo>
                  <a:lnTo>
                    <a:pt x="313943" y="441959"/>
                  </a:lnTo>
                  <a:lnTo>
                    <a:pt x="313943" y="0"/>
                  </a:lnTo>
                  <a:lnTo>
                    <a:pt x="103631" y="0"/>
                  </a:lnTo>
                  <a:lnTo>
                    <a:pt x="103631" y="441959"/>
                  </a:lnTo>
                  <a:lnTo>
                    <a:pt x="0" y="441959"/>
                  </a:lnTo>
                  <a:lnTo>
                    <a:pt x="208787" y="588263"/>
                  </a:lnTo>
                  <a:lnTo>
                    <a:pt x="419099" y="4419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708526" y="5353812"/>
              <a:ext cx="553720" cy="634365"/>
            </a:xfrm>
            <a:custGeom>
              <a:avLst/>
              <a:gdLst/>
              <a:ahLst/>
              <a:cxnLst/>
              <a:rect l="l" t="t" r="r" b="b"/>
              <a:pathLst>
                <a:path w="553720" h="634364">
                  <a:moveTo>
                    <a:pt x="170688" y="440436"/>
                  </a:moveTo>
                  <a:lnTo>
                    <a:pt x="0" y="440436"/>
                  </a:lnTo>
                  <a:lnTo>
                    <a:pt x="67056" y="487486"/>
                  </a:lnTo>
                  <a:lnTo>
                    <a:pt x="67056" y="481584"/>
                  </a:lnTo>
                  <a:lnTo>
                    <a:pt x="77724" y="443484"/>
                  </a:lnTo>
                  <a:lnTo>
                    <a:pt x="131928" y="481584"/>
                  </a:lnTo>
                  <a:lnTo>
                    <a:pt x="150876" y="481584"/>
                  </a:lnTo>
                  <a:lnTo>
                    <a:pt x="150876" y="461772"/>
                  </a:lnTo>
                  <a:lnTo>
                    <a:pt x="170688" y="440436"/>
                  </a:lnTo>
                  <a:close/>
                </a:path>
                <a:path w="553720" h="634364">
                  <a:moveTo>
                    <a:pt x="131928" y="481584"/>
                  </a:moveTo>
                  <a:lnTo>
                    <a:pt x="77724" y="443484"/>
                  </a:lnTo>
                  <a:lnTo>
                    <a:pt x="67056" y="481584"/>
                  </a:lnTo>
                  <a:lnTo>
                    <a:pt x="131928" y="481584"/>
                  </a:lnTo>
                  <a:close/>
                </a:path>
                <a:path w="553720" h="634364">
                  <a:moveTo>
                    <a:pt x="275844" y="582742"/>
                  </a:moveTo>
                  <a:lnTo>
                    <a:pt x="131928" y="481584"/>
                  </a:lnTo>
                  <a:lnTo>
                    <a:pt x="67056" y="481584"/>
                  </a:lnTo>
                  <a:lnTo>
                    <a:pt x="67056" y="487486"/>
                  </a:lnTo>
                  <a:lnTo>
                    <a:pt x="263652" y="625429"/>
                  </a:lnTo>
                  <a:lnTo>
                    <a:pt x="263652" y="591312"/>
                  </a:lnTo>
                  <a:lnTo>
                    <a:pt x="275844" y="582742"/>
                  </a:lnTo>
                  <a:close/>
                </a:path>
                <a:path w="553720" h="634364">
                  <a:moveTo>
                    <a:pt x="402336" y="440436"/>
                  </a:moveTo>
                  <a:lnTo>
                    <a:pt x="402336" y="0"/>
                  </a:lnTo>
                  <a:lnTo>
                    <a:pt x="150876" y="0"/>
                  </a:lnTo>
                  <a:lnTo>
                    <a:pt x="150876" y="440436"/>
                  </a:lnTo>
                  <a:lnTo>
                    <a:pt x="170688" y="440436"/>
                  </a:lnTo>
                  <a:lnTo>
                    <a:pt x="170688" y="41148"/>
                  </a:lnTo>
                  <a:lnTo>
                    <a:pt x="192024" y="19812"/>
                  </a:lnTo>
                  <a:lnTo>
                    <a:pt x="192024" y="41148"/>
                  </a:lnTo>
                  <a:lnTo>
                    <a:pt x="359664" y="41148"/>
                  </a:lnTo>
                  <a:lnTo>
                    <a:pt x="359664" y="19812"/>
                  </a:lnTo>
                  <a:lnTo>
                    <a:pt x="381000" y="41148"/>
                  </a:lnTo>
                  <a:lnTo>
                    <a:pt x="381000" y="440436"/>
                  </a:lnTo>
                  <a:lnTo>
                    <a:pt x="402336" y="440436"/>
                  </a:lnTo>
                  <a:close/>
                </a:path>
                <a:path w="553720" h="634364">
                  <a:moveTo>
                    <a:pt x="192024" y="481584"/>
                  </a:moveTo>
                  <a:lnTo>
                    <a:pt x="192024" y="41148"/>
                  </a:lnTo>
                  <a:lnTo>
                    <a:pt x="170688" y="41148"/>
                  </a:lnTo>
                  <a:lnTo>
                    <a:pt x="170688" y="440436"/>
                  </a:lnTo>
                  <a:lnTo>
                    <a:pt x="150876" y="461772"/>
                  </a:lnTo>
                  <a:lnTo>
                    <a:pt x="150876" y="481584"/>
                  </a:lnTo>
                  <a:lnTo>
                    <a:pt x="192024" y="481584"/>
                  </a:lnTo>
                  <a:close/>
                </a:path>
                <a:path w="553720" h="634364">
                  <a:moveTo>
                    <a:pt x="192024" y="41148"/>
                  </a:moveTo>
                  <a:lnTo>
                    <a:pt x="192024" y="19812"/>
                  </a:lnTo>
                  <a:lnTo>
                    <a:pt x="170688" y="41148"/>
                  </a:lnTo>
                  <a:lnTo>
                    <a:pt x="192024" y="41148"/>
                  </a:lnTo>
                  <a:close/>
                </a:path>
                <a:path w="553720" h="634364">
                  <a:moveTo>
                    <a:pt x="288036" y="591312"/>
                  </a:moveTo>
                  <a:lnTo>
                    <a:pt x="275844" y="582742"/>
                  </a:lnTo>
                  <a:lnTo>
                    <a:pt x="263652" y="591312"/>
                  </a:lnTo>
                  <a:lnTo>
                    <a:pt x="288036" y="591312"/>
                  </a:lnTo>
                  <a:close/>
                </a:path>
                <a:path w="553720" h="634364">
                  <a:moveTo>
                    <a:pt x="288036" y="625476"/>
                  </a:moveTo>
                  <a:lnTo>
                    <a:pt x="288036" y="591312"/>
                  </a:lnTo>
                  <a:lnTo>
                    <a:pt x="263652" y="591312"/>
                  </a:lnTo>
                  <a:lnTo>
                    <a:pt x="263652" y="625429"/>
                  </a:lnTo>
                  <a:lnTo>
                    <a:pt x="275844" y="633984"/>
                  </a:lnTo>
                  <a:lnTo>
                    <a:pt x="288036" y="625476"/>
                  </a:lnTo>
                  <a:close/>
                </a:path>
                <a:path w="553720" h="634364">
                  <a:moveTo>
                    <a:pt x="486156" y="487227"/>
                  </a:moveTo>
                  <a:lnTo>
                    <a:pt x="486156" y="481584"/>
                  </a:lnTo>
                  <a:lnTo>
                    <a:pt x="419759" y="481584"/>
                  </a:lnTo>
                  <a:lnTo>
                    <a:pt x="275844" y="582742"/>
                  </a:lnTo>
                  <a:lnTo>
                    <a:pt x="288036" y="591312"/>
                  </a:lnTo>
                  <a:lnTo>
                    <a:pt x="288036" y="625476"/>
                  </a:lnTo>
                  <a:lnTo>
                    <a:pt x="486156" y="487227"/>
                  </a:lnTo>
                  <a:close/>
                </a:path>
                <a:path w="553720" h="634364">
                  <a:moveTo>
                    <a:pt x="381000" y="41148"/>
                  </a:moveTo>
                  <a:lnTo>
                    <a:pt x="359664" y="19812"/>
                  </a:lnTo>
                  <a:lnTo>
                    <a:pt x="359664" y="41148"/>
                  </a:lnTo>
                  <a:lnTo>
                    <a:pt x="381000" y="41148"/>
                  </a:lnTo>
                  <a:close/>
                </a:path>
                <a:path w="553720" h="634364">
                  <a:moveTo>
                    <a:pt x="402336" y="481584"/>
                  </a:moveTo>
                  <a:lnTo>
                    <a:pt x="402336" y="461772"/>
                  </a:lnTo>
                  <a:lnTo>
                    <a:pt x="381000" y="440436"/>
                  </a:lnTo>
                  <a:lnTo>
                    <a:pt x="381000" y="41148"/>
                  </a:lnTo>
                  <a:lnTo>
                    <a:pt x="359664" y="41148"/>
                  </a:lnTo>
                  <a:lnTo>
                    <a:pt x="359664" y="481584"/>
                  </a:lnTo>
                  <a:lnTo>
                    <a:pt x="402336" y="481584"/>
                  </a:lnTo>
                  <a:close/>
                </a:path>
                <a:path w="553720" h="634364">
                  <a:moveTo>
                    <a:pt x="553212" y="440436"/>
                  </a:moveTo>
                  <a:lnTo>
                    <a:pt x="381000" y="440436"/>
                  </a:lnTo>
                  <a:lnTo>
                    <a:pt x="402336" y="461772"/>
                  </a:lnTo>
                  <a:lnTo>
                    <a:pt x="402336" y="481584"/>
                  </a:lnTo>
                  <a:lnTo>
                    <a:pt x="419759" y="481584"/>
                  </a:lnTo>
                  <a:lnTo>
                    <a:pt x="473964" y="443484"/>
                  </a:lnTo>
                  <a:lnTo>
                    <a:pt x="486156" y="481584"/>
                  </a:lnTo>
                  <a:lnTo>
                    <a:pt x="486156" y="487227"/>
                  </a:lnTo>
                  <a:lnTo>
                    <a:pt x="553212" y="440436"/>
                  </a:lnTo>
                  <a:close/>
                </a:path>
                <a:path w="553720" h="634364">
                  <a:moveTo>
                    <a:pt x="486156" y="481584"/>
                  </a:moveTo>
                  <a:lnTo>
                    <a:pt x="473964" y="443484"/>
                  </a:lnTo>
                  <a:lnTo>
                    <a:pt x="419759" y="481584"/>
                  </a:lnTo>
                  <a:lnTo>
                    <a:pt x="486156" y="481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43150" y="6045707"/>
              <a:ext cx="1092835" cy="421005"/>
            </a:xfrm>
            <a:custGeom>
              <a:avLst/>
              <a:gdLst/>
              <a:ahLst/>
              <a:cxnLst/>
              <a:rect l="l" t="t" r="r" b="b"/>
              <a:pathLst>
                <a:path w="1092835" h="421004">
                  <a:moveTo>
                    <a:pt x="1092707" y="210311"/>
                  </a:moveTo>
                  <a:lnTo>
                    <a:pt x="819911" y="0"/>
                  </a:lnTo>
                  <a:lnTo>
                    <a:pt x="819911" y="105155"/>
                  </a:lnTo>
                  <a:lnTo>
                    <a:pt x="0" y="105155"/>
                  </a:lnTo>
                  <a:lnTo>
                    <a:pt x="0" y="315467"/>
                  </a:lnTo>
                  <a:lnTo>
                    <a:pt x="819911" y="315467"/>
                  </a:lnTo>
                  <a:lnTo>
                    <a:pt x="819911" y="420623"/>
                  </a:lnTo>
                  <a:lnTo>
                    <a:pt x="1092707" y="2103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23338" y="6003036"/>
              <a:ext cx="1146175" cy="506095"/>
            </a:xfrm>
            <a:custGeom>
              <a:avLst/>
              <a:gdLst/>
              <a:ahLst/>
              <a:cxnLst/>
              <a:rect l="l" t="t" r="r" b="b"/>
              <a:pathLst>
                <a:path w="1146175" h="506095">
                  <a:moveTo>
                    <a:pt x="839724" y="126492"/>
                  </a:moveTo>
                  <a:lnTo>
                    <a:pt x="0" y="126492"/>
                  </a:lnTo>
                  <a:lnTo>
                    <a:pt x="0" y="379476"/>
                  </a:lnTo>
                  <a:lnTo>
                    <a:pt x="19812" y="379476"/>
                  </a:lnTo>
                  <a:lnTo>
                    <a:pt x="19812" y="169164"/>
                  </a:lnTo>
                  <a:lnTo>
                    <a:pt x="41148" y="147828"/>
                  </a:lnTo>
                  <a:lnTo>
                    <a:pt x="41148" y="169164"/>
                  </a:lnTo>
                  <a:lnTo>
                    <a:pt x="818388" y="169164"/>
                  </a:lnTo>
                  <a:lnTo>
                    <a:pt x="818388" y="147828"/>
                  </a:lnTo>
                  <a:lnTo>
                    <a:pt x="839724" y="126492"/>
                  </a:lnTo>
                  <a:close/>
                </a:path>
                <a:path w="1146175" h="506095">
                  <a:moveTo>
                    <a:pt x="41148" y="169164"/>
                  </a:moveTo>
                  <a:lnTo>
                    <a:pt x="41148" y="147828"/>
                  </a:lnTo>
                  <a:lnTo>
                    <a:pt x="19812" y="169164"/>
                  </a:lnTo>
                  <a:lnTo>
                    <a:pt x="41148" y="169164"/>
                  </a:lnTo>
                  <a:close/>
                </a:path>
                <a:path w="1146175" h="506095">
                  <a:moveTo>
                    <a:pt x="41148" y="336804"/>
                  </a:moveTo>
                  <a:lnTo>
                    <a:pt x="41148" y="169164"/>
                  </a:lnTo>
                  <a:lnTo>
                    <a:pt x="19812" y="169164"/>
                  </a:lnTo>
                  <a:lnTo>
                    <a:pt x="19812" y="336804"/>
                  </a:lnTo>
                  <a:lnTo>
                    <a:pt x="41148" y="336804"/>
                  </a:lnTo>
                  <a:close/>
                </a:path>
                <a:path w="1146175" h="506095">
                  <a:moveTo>
                    <a:pt x="859536" y="420683"/>
                  </a:moveTo>
                  <a:lnTo>
                    <a:pt x="859536" y="336804"/>
                  </a:lnTo>
                  <a:lnTo>
                    <a:pt x="19812" y="336804"/>
                  </a:lnTo>
                  <a:lnTo>
                    <a:pt x="41148" y="358140"/>
                  </a:lnTo>
                  <a:lnTo>
                    <a:pt x="41148" y="379476"/>
                  </a:lnTo>
                  <a:lnTo>
                    <a:pt x="818388" y="379476"/>
                  </a:lnTo>
                  <a:lnTo>
                    <a:pt x="818388" y="358140"/>
                  </a:lnTo>
                  <a:lnTo>
                    <a:pt x="839724" y="379476"/>
                  </a:lnTo>
                  <a:lnTo>
                    <a:pt x="839724" y="435957"/>
                  </a:lnTo>
                  <a:lnTo>
                    <a:pt x="859536" y="420683"/>
                  </a:lnTo>
                  <a:close/>
                </a:path>
                <a:path w="1146175" h="506095">
                  <a:moveTo>
                    <a:pt x="41148" y="379476"/>
                  </a:moveTo>
                  <a:lnTo>
                    <a:pt x="41148" y="358140"/>
                  </a:lnTo>
                  <a:lnTo>
                    <a:pt x="19812" y="336804"/>
                  </a:lnTo>
                  <a:lnTo>
                    <a:pt x="19812" y="379476"/>
                  </a:lnTo>
                  <a:lnTo>
                    <a:pt x="41148" y="379476"/>
                  </a:lnTo>
                  <a:close/>
                </a:path>
                <a:path w="1146175" h="506095">
                  <a:moveTo>
                    <a:pt x="1146048" y="252984"/>
                  </a:moveTo>
                  <a:lnTo>
                    <a:pt x="818388" y="0"/>
                  </a:lnTo>
                  <a:lnTo>
                    <a:pt x="818388" y="126492"/>
                  </a:lnTo>
                  <a:lnTo>
                    <a:pt x="826008" y="126492"/>
                  </a:lnTo>
                  <a:lnTo>
                    <a:pt x="826008" y="59436"/>
                  </a:lnTo>
                  <a:lnTo>
                    <a:pt x="859536" y="42672"/>
                  </a:lnTo>
                  <a:lnTo>
                    <a:pt x="859536" y="85284"/>
                  </a:lnTo>
                  <a:lnTo>
                    <a:pt x="1077059" y="252984"/>
                  </a:lnTo>
                  <a:lnTo>
                    <a:pt x="1098804" y="236220"/>
                  </a:lnTo>
                  <a:lnTo>
                    <a:pt x="1098804" y="289460"/>
                  </a:lnTo>
                  <a:lnTo>
                    <a:pt x="1146048" y="252984"/>
                  </a:lnTo>
                  <a:close/>
                </a:path>
                <a:path w="1146175" h="506095">
                  <a:moveTo>
                    <a:pt x="839724" y="169164"/>
                  </a:moveTo>
                  <a:lnTo>
                    <a:pt x="839724" y="126492"/>
                  </a:lnTo>
                  <a:lnTo>
                    <a:pt x="818388" y="147828"/>
                  </a:lnTo>
                  <a:lnTo>
                    <a:pt x="818388" y="169164"/>
                  </a:lnTo>
                  <a:lnTo>
                    <a:pt x="839724" y="169164"/>
                  </a:lnTo>
                  <a:close/>
                </a:path>
                <a:path w="1146175" h="506095">
                  <a:moveTo>
                    <a:pt x="839724" y="379476"/>
                  </a:moveTo>
                  <a:lnTo>
                    <a:pt x="818388" y="358140"/>
                  </a:lnTo>
                  <a:lnTo>
                    <a:pt x="818388" y="379476"/>
                  </a:lnTo>
                  <a:lnTo>
                    <a:pt x="839724" y="379476"/>
                  </a:lnTo>
                  <a:close/>
                </a:path>
                <a:path w="1146175" h="506095">
                  <a:moveTo>
                    <a:pt x="839724" y="435957"/>
                  </a:moveTo>
                  <a:lnTo>
                    <a:pt x="839724" y="379476"/>
                  </a:lnTo>
                  <a:lnTo>
                    <a:pt x="818388" y="379476"/>
                  </a:lnTo>
                  <a:lnTo>
                    <a:pt x="818388" y="505968"/>
                  </a:lnTo>
                  <a:lnTo>
                    <a:pt x="826008" y="500084"/>
                  </a:lnTo>
                  <a:lnTo>
                    <a:pt x="826008" y="446532"/>
                  </a:lnTo>
                  <a:lnTo>
                    <a:pt x="839724" y="435957"/>
                  </a:lnTo>
                  <a:close/>
                </a:path>
                <a:path w="1146175" h="506095">
                  <a:moveTo>
                    <a:pt x="859536" y="85284"/>
                  </a:moveTo>
                  <a:lnTo>
                    <a:pt x="859536" y="42672"/>
                  </a:lnTo>
                  <a:lnTo>
                    <a:pt x="826008" y="59436"/>
                  </a:lnTo>
                  <a:lnTo>
                    <a:pt x="859536" y="85284"/>
                  </a:lnTo>
                  <a:close/>
                </a:path>
                <a:path w="1146175" h="506095">
                  <a:moveTo>
                    <a:pt x="859536" y="169164"/>
                  </a:moveTo>
                  <a:lnTo>
                    <a:pt x="859536" y="85284"/>
                  </a:lnTo>
                  <a:lnTo>
                    <a:pt x="826008" y="59436"/>
                  </a:lnTo>
                  <a:lnTo>
                    <a:pt x="826008" y="126492"/>
                  </a:lnTo>
                  <a:lnTo>
                    <a:pt x="839724" y="126492"/>
                  </a:lnTo>
                  <a:lnTo>
                    <a:pt x="839724" y="169164"/>
                  </a:lnTo>
                  <a:lnTo>
                    <a:pt x="859536" y="169164"/>
                  </a:lnTo>
                  <a:close/>
                </a:path>
                <a:path w="1146175" h="506095">
                  <a:moveTo>
                    <a:pt x="1098804" y="289460"/>
                  </a:moveTo>
                  <a:lnTo>
                    <a:pt x="1098804" y="269748"/>
                  </a:lnTo>
                  <a:lnTo>
                    <a:pt x="1077059" y="252984"/>
                  </a:lnTo>
                  <a:lnTo>
                    <a:pt x="826008" y="446532"/>
                  </a:lnTo>
                  <a:lnTo>
                    <a:pt x="859536" y="463296"/>
                  </a:lnTo>
                  <a:lnTo>
                    <a:pt x="859536" y="474197"/>
                  </a:lnTo>
                  <a:lnTo>
                    <a:pt x="1098804" y="289460"/>
                  </a:lnTo>
                  <a:close/>
                </a:path>
                <a:path w="1146175" h="506095">
                  <a:moveTo>
                    <a:pt x="859536" y="474197"/>
                  </a:moveTo>
                  <a:lnTo>
                    <a:pt x="859536" y="463296"/>
                  </a:lnTo>
                  <a:lnTo>
                    <a:pt x="826008" y="446532"/>
                  </a:lnTo>
                  <a:lnTo>
                    <a:pt x="826008" y="500084"/>
                  </a:lnTo>
                  <a:lnTo>
                    <a:pt x="859536" y="474197"/>
                  </a:lnTo>
                  <a:close/>
                </a:path>
                <a:path w="1146175" h="506095">
                  <a:moveTo>
                    <a:pt x="1098804" y="269748"/>
                  </a:moveTo>
                  <a:lnTo>
                    <a:pt x="1098804" y="236220"/>
                  </a:lnTo>
                  <a:lnTo>
                    <a:pt x="1077059" y="252984"/>
                  </a:lnTo>
                  <a:lnTo>
                    <a:pt x="1098804" y="269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43150" y="6466331"/>
              <a:ext cx="1092835" cy="419100"/>
            </a:xfrm>
            <a:custGeom>
              <a:avLst/>
              <a:gdLst/>
              <a:ahLst/>
              <a:cxnLst/>
              <a:rect l="l" t="t" r="r" b="b"/>
              <a:pathLst>
                <a:path w="1092835" h="419100">
                  <a:moveTo>
                    <a:pt x="1092707" y="313943"/>
                  </a:moveTo>
                  <a:lnTo>
                    <a:pt x="1092707" y="103631"/>
                  </a:lnTo>
                  <a:lnTo>
                    <a:pt x="274319" y="103631"/>
                  </a:lnTo>
                  <a:lnTo>
                    <a:pt x="274319" y="0"/>
                  </a:lnTo>
                  <a:lnTo>
                    <a:pt x="0" y="208787"/>
                  </a:lnTo>
                  <a:lnTo>
                    <a:pt x="274319" y="419099"/>
                  </a:lnTo>
                  <a:lnTo>
                    <a:pt x="274319" y="313943"/>
                  </a:lnTo>
                  <a:lnTo>
                    <a:pt x="1092707" y="3139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09622" y="6423660"/>
              <a:ext cx="1146175" cy="504825"/>
            </a:xfrm>
            <a:custGeom>
              <a:avLst/>
              <a:gdLst/>
              <a:ahLst/>
              <a:cxnLst/>
              <a:rect l="l" t="t" r="r" b="b"/>
              <a:pathLst>
                <a:path w="1146175" h="504825">
                  <a:moveTo>
                    <a:pt x="327660" y="126492"/>
                  </a:moveTo>
                  <a:lnTo>
                    <a:pt x="327660" y="0"/>
                  </a:lnTo>
                  <a:lnTo>
                    <a:pt x="0" y="251460"/>
                  </a:lnTo>
                  <a:lnTo>
                    <a:pt x="47244" y="287936"/>
                  </a:lnTo>
                  <a:lnTo>
                    <a:pt x="47244" y="234696"/>
                  </a:lnTo>
                  <a:lnTo>
                    <a:pt x="69067" y="251520"/>
                  </a:lnTo>
                  <a:lnTo>
                    <a:pt x="286512" y="85097"/>
                  </a:lnTo>
                  <a:lnTo>
                    <a:pt x="286512" y="42672"/>
                  </a:lnTo>
                  <a:lnTo>
                    <a:pt x="320040" y="59436"/>
                  </a:lnTo>
                  <a:lnTo>
                    <a:pt x="320040" y="126492"/>
                  </a:lnTo>
                  <a:lnTo>
                    <a:pt x="327660" y="126492"/>
                  </a:lnTo>
                  <a:close/>
                </a:path>
                <a:path w="1146175" h="504825">
                  <a:moveTo>
                    <a:pt x="69067" y="251520"/>
                  </a:moveTo>
                  <a:lnTo>
                    <a:pt x="47244" y="234696"/>
                  </a:lnTo>
                  <a:lnTo>
                    <a:pt x="47244" y="268224"/>
                  </a:lnTo>
                  <a:lnTo>
                    <a:pt x="69067" y="251520"/>
                  </a:lnTo>
                  <a:close/>
                </a:path>
                <a:path w="1146175" h="504825">
                  <a:moveTo>
                    <a:pt x="320040" y="445008"/>
                  </a:moveTo>
                  <a:lnTo>
                    <a:pt x="69067" y="251520"/>
                  </a:lnTo>
                  <a:lnTo>
                    <a:pt x="47244" y="268224"/>
                  </a:lnTo>
                  <a:lnTo>
                    <a:pt x="47244" y="287936"/>
                  </a:lnTo>
                  <a:lnTo>
                    <a:pt x="286512" y="472673"/>
                  </a:lnTo>
                  <a:lnTo>
                    <a:pt x="286512" y="461772"/>
                  </a:lnTo>
                  <a:lnTo>
                    <a:pt x="320040" y="445008"/>
                  </a:lnTo>
                  <a:close/>
                </a:path>
                <a:path w="1146175" h="504825">
                  <a:moveTo>
                    <a:pt x="320040" y="59436"/>
                  </a:moveTo>
                  <a:lnTo>
                    <a:pt x="286512" y="42672"/>
                  </a:lnTo>
                  <a:lnTo>
                    <a:pt x="286512" y="85097"/>
                  </a:lnTo>
                  <a:lnTo>
                    <a:pt x="320040" y="59436"/>
                  </a:lnTo>
                  <a:close/>
                </a:path>
                <a:path w="1146175" h="504825">
                  <a:moveTo>
                    <a:pt x="320040" y="126492"/>
                  </a:moveTo>
                  <a:lnTo>
                    <a:pt x="320040" y="59436"/>
                  </a:lnTo>
                  <a:lnTo>
                    <a:pt x="286512" y="85097"/>
                  </a:lnTo>
                  <a:lnTo>
                    <a:pt x="286512" y="167640"/>
                  </a:lnTo>
                  <a:lnTo>
                    <a:pt x="307848" y="167640"/>
                  </a:lnTo>
                  <a:lnTo>
                    <a:pt x="307848" y="126492"/>
                  </a:lnTo>
                  <a:lnTo>
                    <a:pt x="320040" y="126492"/>
                  </a:lnTo>
                  <a:close/>
                </a:path>
                <a:path w="1146175" h="504825">
                  <a:moveTo>
                    <a:pt x="1126236" y="335280"/>
                  </a:moveTo>
                  <a:lnTo>
                    <a:pt x="286512" y="335280"/>
                  </a:lnTo>
                  <a:lnTo>
                    <a:pt x="286512" y="419159"/>
                  </a:lnTo>
                  <a:lnTo>
                    <a:pt x="307848" y="435608"/>
                  </a:lnTo>
                  <a:lnTo>
                    <a:pt x="307848" y="377952"/>
                  </a:lnTo>
                  <a:lnTo>
                    <a:pt x="327660" y="356616"/>
                  </a:lnTo>
                  <a:lnTo>
                    <a:pt x="327660" y="377952"/>
                  </a:lnTo>
                  <a:lnTo>
                    <a:pt x="1104900" y="377952"/>
                  </a:lnTo>
                  <a:lnTo>
                    <a:pt x="1104900" y="356616"/>
                  </a:lnTo>
                  <a:lnTo>
                    <a:pt x="1126236" y="335280"/>
                  </a:lnTo>
                  <a:close/>
                </a:path>
                <a:path w="1146175" h="504825">
                  <a:moveTo>
                    <a:pt x="320040" y="498560"/>
                  </a:moveTo>
                  <a:lnTo>
                    <a:pt x="320040" y="445008"/>
                  </a:lnTo>
                  <a:lnTo>
                    <a:pt x="286512" y="461772"/>
                  </a:lnTo>
                  <a:lnTo>
                    <a:pt x="286512" y="472673"/>
                  </a:lnTo>
                  <a:lnTo>
                    <a:pt x="320040" y="498560"/>
                  </a:lnTo>
                  <a:close/>
                </a:path>
                <a:path w="1146175" h="504825">
                  <a:moveTo>
                    <a:pt x="1146048" y="377952"/>
                  </a:moveTo>
                  <a:lnTo>
                    <a:pt x="1146048" y="126492"/>
                  </a:lnTo>
                  <a:lnTo>
                    <a:pt x="307848" y="126492"/>
                  </a:lnTo>
                  <a:lnTo>
                    <a:pt x="327660" y="146304"/>
                  </a:lnTo>
                  <a:lnTo>
                    <a:pt x="327660" y="167640"/>
                  </a:lnTo>
                  <a:lnTo>
                    <a:pt x="1104900" y="167640"/>
                  </a:lnTo>
                  <a:lnTo>
                    <a:pt x="1104900" y="146304"/>
                  </a:lnTo>
                  <a:lnTo>
                    <a:pt x="1126236" y="167640"/>
                  </a:lnTo>
                  <a:lnTo>
                    <a:pt x="1126236" y="377952"/>
                  </a:lnTo>
                  <a:lnTo>
                    <a:pt x="1146048" y="377952"/>
                  </a:lnTo>
                  <a:close/>
                </a:path>
                <a:path w="1146175" h="504825">
                  <a:moveTo>
                    <a:pt x="327660" y="167640"/>
                  </a:moveTo>
                  <a:lnTo>
                    <a:pt x="327660" y="146304"/>
                  </a:lnTo>
                  <a:lnTo>
                    <a:pt x="307848" y="126492"/>
                  </a:lnTo>
                  <a:lnTo>
                    <a:pt x="307848" y="167640"/>
                  </a:lnTo>
                  <a:lnTo>
                    <a:pt x="327660" y="167640"/>
                  </a:lnTo>
                  <a:close/>
                </a:path>
                <a:path w="1146175" h="504825">
                  <a:moveTo>
                    <a:pt x="327660" y="377952"/>
                  </a:moveTo>
                  <a:lnTo>
                    <a:pt x="327660" y="356616"/>
                  </a:lnTo>
                  <a:lnTo>
                    <a:pt x="307848" y="377952"/>
                  </a:lnTo>
                  <a:lnTo>
                    <a:pt x="327660" y="377952"/>
                  </a:lnTo>
                  <a:close/>
                </a:path>
                <a:path w="1146175" h="504825">
                  <a:moveTo>
                    <a:pt x="327660" y="504444"/>
                  </a:moveTo>
                  <a:lnTo>
                    <a:pt x="327660" y="377952"/>
                  </a:lnTo>
                  <a:lnTo>
                    <a:pt x="307848" y="377952"/>
                  </a:lnTo>
                  <a:lnTo>
                    <a:pt x="307848" y="435608"/>
                  </a:lnTo>
                  <a:lnTo>
                    <a:pt x="320040" y="445008"/>
                  </a:lnTo>
                  <a:lnTo>
                    <a:pt x="320040" y="498560"/>
                  </a:lnTo>
                  <a:lnTo>
                    <a:pt x="327660" y="504444"/>
                  </a:lnTo>
                  <a:close/>
                </a:path>
                <a:path w="1146175" h="504825">
                  <a:moveTo>
                    <a:pt x="1126236" y="167640"/>
                  </a:moveTo>
                  <a:lnTo>
                    <a:pt x="1104900" y="146304"/>
                  </a:lnTo>
                  <a:lnTo>
                    <a:pt x="1104900" y="167640"/>
                  </a:lnTo>
                  <a:lnTo>
                    <a:pt x="1126236" y="167640"/>
                  </a:lnTo>
                  <a:close/>
                </a:path>
                <a:path w="1146175" h="504825">
                  <a:moveTo>
                    <a:pt x="1126236" y="335280"/>
                  </a:moveTo>
                  <a:lnTo>
                    <a:pt x="1126236" y="167640"/>
                  </a:lnTo>
                  <a:lnTo>
                    <a:pt x="1104900" y="167640"/>
                  </a:lnTo>
                  <a:lnTo>
                    <a:pt x="1104900" y="335280"/>
                  </a:lnTo>
                  <a:lnTo>
                    <a:pt x="1126236" y="335280"/>
                  </a:lnTo>
                  <a:close/>
                </a:path>
                <a:path w="1146175" h="504825">
                  <a:moveTo>
                    <a:pt x="1126236" y="377952"/>
                  </a:moveTo>
                  <a:lnTo>
                    <a:pt x="1126236" y="335280"/>
                  </a:lnTo>
                  <a:lnTo>
                    <a:pt x="1104900" y="356616"/>
                  </a:lnTo>
                  <a:lnTo>
                    <a:pt x="1104900" y="377952"/>
                  </a:lnTo>
                  <a:lnTo>
                    <a:pt x="1126236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065157" y="3463924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31/50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21724" y="487172"/>
            <a:ext cx="6648450" cy="748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700" dirty="0"/>
              <a:t>Deterministický</a:t>
            </a:r>
            <a:r>
              <a:rPr sz="4700" spc="75" dirty="0"/>
              <a:t> </a:t>
            </a:r>
            <a:r>
              <a:rPr sz="4700" dirty="0"/>
              <a:t>ZA</a:t>
            </a:r>
            <a:r>
              <a:rPr sz="4700" spc="70" dirty="0"/>
              <a:t> </a:t>
            </a:r>
            <a:r>
              <a:rPr sz="4700" spc="-10" dirty="0"/>
              <a:t>(DZA)</a:t>
            </a:r>
            <a:endParaRPr sz="4700"/>
          </a:p>
        </p:txBody>
      </p:sp>
      <p:grpSp>
        <p:nvGrpSpPr>
          <p:cNvPr id="3" name="object 3"/>
          <p:cNvGrpSpPr/>
          <p:nvPr/>
        </p:nvGrpSpPr>
        <p:grpSpPr>
          <a:xfrm>
            <a:off x="1049917" y="2252472"/>
            <a:ext cx="8595360" cy="2717800"/>
            <a:chOff x="1049917" y="2252472"/>
            <a:chExt cx="8595360" cy="2717800"/>
          </a:xfrm>
        </p:grpSpPr>
        <p:sp>
          <p:nvSpPr>
            <p:cNvPr id="4" name="object 4"/>
            <p:cNvSpPr/>
            <p:nvPr/>
          </p:nvSpPr>
          <p:spPr>
            <a:xfrm>
              <a:off x="1065157" y="2267711"/>
              <a:ext cx="8564880" cy="2687320"/>
            </a:xfrm>
            <a:custGeom>
              <a:avLst/>
              <a:gdLst/>
              <a:ahLst/>
              <a:cxnLst/>
              <a:rect l="l" t="t" r="r" b="b"/>
              <a:pathLst>
                <a:path w="8564880" h="2687320">
                  <a:moveTo>
                    <a:pt x="8564879" y="268681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686811"/>
                  </a:lnTo>
                  <a:lnTo>
                    <a:pt x="8564879" y="268681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9917" y="2252472"/>
              <a:ext cx="8595360" cy="2717800"/>
            </a:xfrm>
            <a:custGeom>
              <a:avLst/>
              <a:gdLst/>
              <a:ahLst/>
              <a:cxnLst/>
              <a:rect l="l" t="t" r="r" b="b"/>
              <a:pathLst>
                <a:path w="8595360" h="2717800">
                  <a:moveTo>
                    <a:pt x="8595357" y="2717292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2717292"/>
                  </a:lnTo>
                  <a:lnTo>
                    <a:pt x="15240" y="2717292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2717292"/>
                  </a:lnTo>
                  <a:lnTo>
                    <a:pt x="8595357" y="2717292"/>
                  </a:lnTo>
                  <a:close/>
                </a:path>
                <a:path w="8595360" h="2717800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2717800">
                  <a:moveTo>
                    <a:pt x="32004" y="2686812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2686812"/>
                  </a:lnTo>
                  <a:lnTo>
                    <a:pt x="32004" y="2686812"/>
                  </a:lnTo>
                  <a:close/>
                </a:path>
                <a:path w="8595360" h="2717800">
                  <a:moveTo>
                    <a:pt x="8580117" y="2686812"/>
                  </a:moveTo>
                  <a:lnTo>
                    <a:pt x="15240" y="2686812"/>
                  </a:lnTo>
                  <a:lnTo>
                    <a:pt x="32004" y="2702052"/>
                  </a:lnTo>
                  <a:lnTo>
                    <a:pt x="32004" y="2717292"/>
                  </a:lnTo>
                  <a:lnTo>
                    <a:pt x="8563353" y="2717292"/>
                  </a:lnTo>
                  <a:lnTo>
                    <a:pt x="8563353" y="2702052"/>
                  </a:lnTo>
                  <a:lnTo>
                    <a:pt x="8580117" y="2686812"/>
                  </a:lnTo>
                  <a:close/>
                </a:path>
                <a:path w="8595360" h="2717800">
                  <a:moveTo>
                    <a:pt x="32004" y="2717292"/>
                  </a:moveTo>
                  <a:lnTo>
                    <a:pt x="32004" y="2702052"/>
                  </a:lnTo>
                  <a:lnTo>
                    <a:pt x="15240" y="2686812"/>
                  </a:lnTo>
                  <a:lnTo>
                    <a:pt x="15240" y="2717292"/>
                  </a:lnTo>
                  <a:lnTo>
                    <a:pt x="32004" y="2717292"/>
                  </a:lnTo>
                  <a:close/>
                </a:path>
                <a:path w="8595360" h="2717800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2717800">
                  <a:moveTo>
                    <a:pt x="8580117" y="2686812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2686812"/>
                  </a:lnTo>
                  <a:lnTo>
                    <a:pt x="8580117" y="2686812"/>
                  </a:lnTo>
                  <a:close/>
                </a:path>
                <a:path w="8595360" h="2717800">
                  <a:moveTo>
                    <a:pt x="8580117" y="2717292"/>
                  </a:moveTo>
                  <a:lnTo>
                    <a:pt x="8580117" y="2686812"/>
                  </a:lnTo>
                  <a:lnTo>
                    <a:pt x="8563353" y="2702052"/>
                  </a:lnTo>
                  <a:lnTo>
                    <a:pt x="8563353" y="2717292"/>
                  </a:lnTo>
                  <a:lnTo>
                    <a:pt x="8580117" y="27172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53040" y="1279525"/>
            <a:ext cx="8471140" cy="371792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75"/>
              </a:spcBef>
            </a:pP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30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Deterministický</a:t>
            </a:r>
            <a:r>
              <a:rPr sz="33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ZA</a:t>
            </a:r>
            <a:r>
              <a:rPr sz="3300" b="1" spc="-1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může</a:t>
            </a:r>
            <a:r>
              <a:rPr sz="33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provést</a:t>
            </a:r>
            <a:r>
              <a:rPr sz="33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z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každé</a:t>
            </a:r>
            <a:r>
              <a:rPr sz="33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konfigurace</a:t>
            </a:r>
            <a:r>
              <a:rPr sz="33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maximálně</a:t>
            </a:r>
            <a:r>
              <a:rPr sz="33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jeden</a:t>
            </a:r>
            <a:r>
              <a:rPr sz="33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přechod </a:t>
            </a:r>
            <a:r>
              <a:rPr sz="3500" b="1" dirty="0">
                <a:latin typeface="Times New Roman"/>
                <a:cs typeface="Times New Roman"/>
              </a:rPr>
              <a:t>Definice: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M</a:t>
            </a:r>
            <a:r>
              <a:rPr sz="3500" b="1" i="1" spc="-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Q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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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R</a:t>
            </a:r>
            <a:r>
              <a:rPr sz="3500" b="1" dirty="0">
                <a:latin typeface="Times New Roman"/>
                <a:cs typeface="Times New Roman"/>
              </a:rPr>
              <a:t>, </a:t>
            </a:r>
            <a:r>
              <a:rPr sz="3500" b="1" i="1" dirty="0">
                <a:latin typeface="Times New Roman"/>
                <a:cs typeface="Times New Roman"/>
              </a:rPr>
              <a:t>s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S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F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je </a:t>
            </a:r>
            <a:r>
              <a:rPr sz="3500" dirty="0">
                <a:latin typeface="Times New Roman"/>
                <a:cs typeface="Times New Roman"/>
              </a:rPr>
              <a:t>ZA.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M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deterministický</a:t>
            </a:r>
            <a:r>
              <a:rPr sz="3500" i="1" spc="35" dirty="0"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ZA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pokud pro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každé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pravidlo</a:t>
            </a:r>
            <a:r>
              <a:rPr sz="3500" b="1" spc="-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tvaru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Apa</a:t>
            </a:r>
            <a:r>
              <a:rPr sz="3500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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wq </a:t>
            </a:r>
            <a:r>
              <a:rPr sz="3500" b="1" dirty="0">
                <a:latin typeface="Symbol"/>
                <a:cs typeface="Symbol"/>
              </a:rPr>
              <a:t>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R</a:t>
            </a:r>
            <a:r>
              <a:rPr sz="3500" b="1" i="1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platí,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že </a:t>
            </a:r>
            <a:r>
              <a:rPr sz="3500" dirty="0">
                <a:latin typeface="Times New Roman"/>
                <a:cs typeface="Times New Roman"/>
              </a:rPr>
              <a:t>množina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R</a:t>
            </a:r>
            <a:r>
              <a:rPr sz="3500" b="1" i="1" spc="-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–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Apa</a:t>
            </a:r>
            <a:r>
              <a:rPr sz="3500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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wq</a:t>
            </a:r>
            <a:r>
              <a:rPr sz="3500" b="1" dirty="0">
                <a:latin typeface="Times New Roman"/>
                <a:cs typeface="Times New Roman"/>
              </a:rPr>
              <a:t>}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neobsahuje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žádné </a:t>
            </a:r>
            <a:r>
              <a:rPr sz="3500" dirty="0">
                <a:latin typeface="Times New Roman"/>
                <a:cs typeface="Times New Roman"/>
              </a:rPr>
              <a:t>pravidlo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s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levou stranou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Apa </a:t>
            </a:r>
            <a:r>
              <a:rPr sz="3500" dirty="0">
                <a:latin typeface="Times New Roman"/>
                <a:cs typeface="Times New Roman"/>
              </a:rPr>
              <a:t>nebo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Ap</a:t>
            </a:r>
            <a:r>
              <a:rPr sz="3500" spc="-25" dirty="0"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5157" y="5017007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9220" y="4976874"/>
            <a:ext cx="186499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Ilustrace: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677790" y="5521452"/>
            <a:ext cx="631190" cy="546100"/>
            <a:chOff x="7677790" y="5521452"/>
            <a:chExt cx="631190" cy="546100"/>
          </a:xfrm>
        </p:grpSpPr>
        <p:sp>
          <p:nvSpPr>
            <p:cNvPr id="10" name="object 10"/>
            <p:cNvSpPr/>
            <p:nvPr/>
          </p:nvSpPr>
          <p:spPr>
            <a:xfrm>
              <a:off x="7699125" y="5542787"/>
              <a:ext cx="588645" cy="502920"/>
            </a:xfrm>
            <a:custGeom>
              <a:avLst/>
              <a:gdLst/>
              <a:ahLst/>
              <a:cxnLst/>
              <a:rect l="l" t="t" r="r" b="b"/>
              <a:pathLst>
                <a:path w="588645" h="502920">
                  <a:moveTo>
                    <a:pt x="588263" y="502919"/>
                  </a:moveTo>
                  <a:lnTo>
                    <a:pt x="588263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88263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77790" y="5521452"/>
              <a:ext cx="631190" cy="546100"/>
            </a:xfrm>
            <a:custGeom>
              <a:avLst/>
              <a:gdLst/>
              <a:ahLst/>
              <a:cxnLst/>
              <a:rect l="l" t="t" r="r" b="b"/>
              <a:pathLst>
                <a:path w="631190" h="546100">
                  <a:moveTo>
                    <a:pt x="630936" y="545592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89788" y="41148"/>
                  </a:lnTo>
                  <a:lnTo>
                    <a:pt x="589788" y="21336"/>
                  </a:lnTo>
                  <a:lnTo>
                    <a:pt x="609600" y="41148"/>
                  </a:lnTo>
                  <a:lnTo>
                    <a:pt x="609600" y="545592"/>
                  </a:lnTo>
                  <a:lnTo>
                    <a:pt x="630936" y="545592"/>
                  </a:lnTo>
                  <a:close/>
                </a:path>
                <a:path w="63119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63119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631190" h="546100">
                  <a:moveTo>
                    <a:pt x="609600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89788" y="545592"/>
                  </a:lnTo>
                  <a:lnTo>
                    <a:pt x="589788" y="524256"/>
                  </a:lnTo>
                  <a:lnTo>
                    <a:pt x="609600" y="502920"/>
                  </a:lnTo>
                  <a:close/>
                </a:path>
                <a:path w="63119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631190" h="546100">
                  <a:moveTo>
                    <a:pt x="609600" y="41148"/>
                  </a:moveTo>
                  <a:lnTo>
                    <a:pt x="589788" y="21336"/>
                  </a:lnTo>
                  <a:lnTo>
                    <a:pt x="589788" y="41148"/>
                  </a:lnTo>
                  <a:lnTo>
                    <a:pt x="609600" y="41148"/>
                  </a:lnTo>
                  <a:close/>
                </a:path>
                <a:path w="631190" h="546100">
                  <a:moveTo>
                    <a:pt x="609600" y="502920"/>
                  </a:moveTo>
                  <a:lnTo>
                    <a:pt x="609600" y="41148"/>
                  </a:lnTo>
                  <a:lnTo>
                    <a:pt x="589788" y="41148"/>
                  </a:lnTo>
                  <a:lnTo>
                    <a:pt x="589788" y="502920"/>
                  </a:lnTo>
                  <a:lnTo>
                    <a:pt x="609600" y="502920"/>
                  </a:lnTo>
                  <a:close/>
                </a:path>
                <a:path w="631190" h="546100">
                  <a:moveTo>
                    <a:pt x="609600" y="545592"/>
                  </a:moveTo>
                  <a:lnTo>
                    <a:pt x="609600" y="502920"/>
                  </a:lnTo>
                  <a:lnTo>
                    <a:pt x="589788" y="524256"/>
                  </a:lnTo>
                  <a:lnTo>
                    <a:pt x="589788" y="545592"/>
                  </a:lnTo>
                  <a:lnTo>
                    <a:pt x="60960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81502" y="5531609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333622" y="5437632"/>
            <a:ext cx="3487420" cy="629920"/>
            <a:chOff x="6333622" y="5437632"/>
            <a:chExt cx="3487420" cy="629920"/>
          </a:xfrm>
        </p:grpSpPr>
        <p:sp>
          <p:nvSpPr>
            <p:cNvPr id="14" name="object 14"/>
            <p:cNvSpPr/>
            <p:nvPr/>
          </p:nvSpPr>
          <p:spPr>
            <a:xfrm>
              <a:off x="7027041" y="5457443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3" y="294131"/>
                  </a:moveTo>
                  <a:lnTo>
                    <a:pt x="584389" y="246641"/>
                  </a:lnTo>
                  <a:lnTo>
                    <a:pt x="573182" y="201509"/>
                  </a:lnTo>
                  <a:lnTo>
                    <a:pt x="555263" y="159358"/>
                  </a:lnTo>
                  <a:lnTo>
                    <a:pt x="531254" y="120810"/>
                  </a:lnTo>
                  <a:lnTo>
                    <a:pt x="501776" y="86486"/>
                  </a:lnTo>
                  <a:lnTo>
                    <a:pt x="467453" y="57009"/>
                  </a:lnTo>
                  <a:lnTo>
                    <a:pt x="428905" y="33000"/>
                  </a:lnTo>
                  <a:lnTo>
                    <a:pt x="386754" y="15081"/>
                  </a:lnTo>
                  <a:lnTo>
                    <a:pt x="341622" y="3874"/>
                  </a:lnTo>
                  <a:lnTo>
                    <a:pt x="294131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6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1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1" y="588263"/>
                  </a:lnTo>
                  <a:lnTo>
                    <a:pt x="341622" y="584431"/>
                  </a:lnTo>
                  <a:lnTo>
                    <a:pt x="386754" y="573328"/>
                  </a:lnTo>
                  <a:lnTo>
                    <a:pt x="428905" y="555551"/>
                  </a:lnTo>
                  <a:lnTo>
                    <a:pt x="467453" y="531693"/>
                  </a:lnTo>
                  <a:lnTo>
                    <a:pt x="501776" y="502348"/>
                  </a:lnTo>
                  <a:lnTo>
                    <a:pt x="531254" y="468111"/>
                  </a:lnTo>
                  <a:lnTo>
                    <a:pt x="555263" y="429577"/>
                  </a:lnTo>
                  <a:lnTo>
                    <a:pt x="573182" y="387339"/>
                  </a:lnTo>
                  <a:lnTo>
                    <a:pt x="584389" y="341993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005706" y="5437632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30708"/>
                  </a:moveTo>
                  <a:lnTo>
                    <a:pt x="629412" y="297180"/>
                  </a:lnTo>
                  <a:lnTo>
                    <a:pt x="626364" y="266700"/>
                  </a:lnTo>
                  <a:lnTo>
                    <a:pt x="623316" y="249936"/>
                  </a:lnTo>
                  <a:lnTo>
                    <a:pt x="620268" y="234696"/>
                  </a:lnTo>
                  <a:lnTo>
                    <a:pt x="615696" y="220980"/>
                  </a:lnTo>
                  <a:lnTo>
                    <a:pt x="611124" y="205740"/>
                  </a:lnTo>
                  <a:lnTo>
                    <a:pt x="605028" y="192024"/>
                  </a:lnTo>
                  <a:lnTo>
                    <a:pt x="598932" y="176784"/>
                  </a:lnTo>
                  <a:lnTo>
                    <a:pt x="591312" y="163068"/>
                  </a:lnTo>
                  <a:lnTo>
                    <a:pt x="583692" y="150876"/>
                  </a:lnTo>
                  <a:lnTo>
                    <a:pt x="576072" y="137160"/>
                  </a:lnTo>
                  <a:lnTo>
                    <a:pt x="557784" y="112776"/>
                  </a:lnTo>
                  <a:lnTo>
                    <a:pt x="515112" y="70104"/>
                  </a:lnTo>
                  <a:lnTo>
                    <a:pt x="478536" y="45720"/>
                  </a:lnTo>
                  <a:lnTo>
                    <a:pt x="437388" y="24384"/>
                  </a:lnTo>
                  <a:lnTo>
                    <a:pt x="393192" y="9144"/>
                  </a:lnTo>
                  <a:lnTo>
                    <a:pt x="345948" y="1524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1940" y="1524"/>
                  </a:lnTo>
                  <a:lnTo>
                    <a:pt x="236220" y="9144"/>
                  </a:lnTo>
                  <a:lnTo>
                    <a:pt x="178308" y="30480"/>
                  </a:lnTo>
                  <a:lnTo>
                    <a:pt x="138684" y="53340"/>
                  </a:lnTo>
                  <a:lnTo>
                    <a:pt x="91440" y="92964"/>
                  </a:lnTo>
                  <a:lnTo>
                    <a:pt x="53340" y="138684"/>
                  </a:lnTo>
                  <a:lnTo>
                    <a:pt x="30480" y="178308"/>
                  </a:lnTo>
                  <a:lnTo>
                    <a:pt x="19812" y="207264"/>
                  </a:lnTo>
                  <a:lnTo>
                    <a:pt x="13716" y="220980"/>
                  </a:lnTo>
                  <a:lnTo>
                    <a:pt x="10668" y="236220"/>
                  </a:lnTo>
                  <a:lnTo>
                    <a:pt x="6096" y="251460"/>
                  </a:lnTo>
                  <a:lnTo>
                    <a:pt x="3048" y="26670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1524" y="347472"/>
                  </a:lnTo>
                  <a:lnTo>
                    <a:pt x="4572" y="362712"/>
                  </a:lnTo>
                  <a:lnTo>
                    <a:pt x="6096" y="377952"/>
                  </a:lnTo>
                  <a:lnTo>
                    <a:pt x="19812" y="423672"/>
                  </a:lnTo>
                  <a:lnTo>
                    <a:pt x="24384" y="437388"/>
                  </a:lnTo>
                  <a:lnTo>
                    <a:pt x="32004" y="451104"/>
                  </a:lnTo>
                  <a:lnTo>
                    <a:pt x="38100" y="464820"/>
                  </a:lnTo>
                  <a:lnTo>
                    <a:pt x="42672" y="473049"/>
                  </a:lnTo>
                  <a:lnTo>
                    <a:pt x="42672" y="300228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54864" y="233172"/>
                  </a:lnTo>
                  <a:lnTo>
                    <a:pt x="59436" y="219456"/>
                  </a:lnTo>
                  <a:lnTo>
                    <a:pt x="68580" y="195072"/>
                  </a:lnTo>
                  <a:lnTo>
                    <a:pt x="74676" y="184404"/>
                  </a:lnTo>
                  <a:lnTo>
                    <a:pt x="82296" y="172212"/>
                  </a:lnTo>
                  <a:lnTo>
                    <a:pt x="88392" y="161544"/>
                  </a:lnTo>
                  <a:lnTo>
                    <a:pt x="123444" y="120396"/>
                  </a:lnTo>
                  <a:lnTo>
                    <a:pt x="173736" y="80772"/>
                  </a:lnTo>
                  <a:lnTo>
                    <a:pt x="185928" y="74676"/>
                  </a:lnTo>
                  <a:lnTo>
                    <a:pt x="196596" y="68580"/>
                  </a:lnTo>
                  <a:lnTo>
                    <a:pt x="234696" y="53340"/>
                  </a:lnTo>
                  <a:lnTo>
                    <a:pt x="274320" y="44196"/>
                  </a:lnTo>
                  <a:lnTo>
                    <a:pt x="288036" y="42672"/>
                  </a:lnTo>
                  <a:lnTo>
                    <a:pt x="301752" y="42672"/>
                  </a:lnTo>
                  <a:lnTo>
                    <a:pt x="315468" y="41148"/>
                  </a:lnTo>
                  <a:lnTo>
                    <a:pt x="329184" y="42672"/>
                  </a:lnTo>
                  <a:lnTo>
                    <a:pt x="342900" y="42672"/>
                  </a:lnTo>
                  <a:lnTo>
                    <a:pt x="356616" y="44196"/>
                  </a:lnTo>
                  <a:lnTo>
                    <a:pt x="396240" y="53340"/>
                  </a:lnTo>
                  <a:lnTo>
                    <a:pt x="434340" y="68580"/>
                  </a:lnTo>
                  <a:lnTo>
                    <a:pt x="445008" y="74676"/>
                  </a:lnTo>
                  <a:lnTo>
                    <a:pt x="457200" y="80772"/>
                  </a:lnTo>
                  <a:lnTo>
                    <a:pt x="489204" y="105156"/>
                  </a:lnTo>
                  <a:lnTo>
                    <a:pt x="525780" y="141732"/>
                  </a:lnTo>
                  <a:lnTo>
                    <a:pt x="554736" y="184404"/>
                  </a:lnTo>
                  <a:lnTo>
                    <a:pt x="576072" y="233172"/>
                  </a:lnTo>
                  <a:lnTo>
                    <a:pt x="582168" y="260604"/>
                  </a:lnTo>
                  <a:lnTo>
                    <a:pt x="585216" y="272796"/>
                  </a:lnTo>
                  <a:lnTo>
                    <a:pt x="588264" y="300228"/>
                  </a:lnTo>
                  <a:lnTo>
                    <a:pt x="588264" y="470916"/>
                  </a:lnTo>
                  <a:lnTo>
                    <a:pt x="592836" y="464820"/>
                  </a:lnTo>
                  <a:lnTo>
                    <a:pt x="598932" y="451104"/>
                  </a:lnTo>
                  <a:lnTo>
                    <a:pt x="605028" y="435864"/>
                  </a:lnTo>
                  <a:lnTo>
                    <a:pt x="611124" y="422148"/>
                  </a:lnTo>
                  <a:lnTo>
                    <a:pt x="615696" y="406908"/>
                  </a:lnTo>
                  <a:lnTo>
                    <a:pt x="620268" y="393192"/>
                  </a:lnTo>
                  <a:lnTo>
                    <a:pt x="623316" y="377952"/>
                  </a:lnTo>
                  <a:lnTo>
                    <a:pt x="626364" y="361188"/>
                  </a:lnTo>
                  <a:lnTo>
                    <a:pt x="629412" y="330708"/>
                  </a:lnTo>
                  <a:close/>
                </a:path>
                <a:path w="629920" h="629920">
                  <a:moveTo>
                    <a:pt x="588264" y="470916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6072" y="396240"/>
                  </a:lnTo>
                  <a:lnTo>
                    <a:pt x="566928" y="420624"/>
                  </a:lnTo>
                  <a:lnTo>
                    <a:pt x="548640" y="455676"/>
                  </a:lnTo>
                  <a:lnTo>
                    <a:pt x="524256" y="489204"/>
                  </a:lnTo>
                  <a:lnTo>
                    <a:pt x="487680" y="525780"/>
                  </a:lnTo>
                  <a:lnTo>
                    <a:pt x="455676" y="548640"/>
                  </a:lnTo>
                  <a:lnTo>
                    <a:pt x="420624" y="565404"/>
                  </a:lnTo>
                  <a:lnTo>
                    <a:pt x="408432" y="571500"/>
                  </a:lnTo>
                  <a:lnTo>
                    <a:pt x="396240" y="574548"/>
                  </a:lnTo>
                  <a:lnTo>
                    <a:pt x="382524" y="579120"/>
                  </a:lnTo>
                  <a:lnTo>
                    <a:pt x="370332" y="582168"/>
                  </a:lnTo>
                  <a:lnTo>
                    <a:pt x="329184" y="586740"/>
                  </a:lnTo>
                  <a:lnTo>
                    <a:pt x="300228" y="586740"/>
                  </a:lnTo>
                  <a:lnTo>
                    <a:pt x="259080" y="582168"/>
                  </a:lnTo>
                  <a:lnTo>
                    <a:pt x="196596" y="560832"/>
                  </a:lnTo>
                  <a:lnTo>
                    <a:pt x="173736" y="547116"/>
                  </a:lnTo>
                  <a:lnTo>
                    <a:pt x="161544" y="541020"/>
                  </a:lnTo>
                  <a:lnTo>
                    <a:pt x="140208" y="524256"/>
                  </a:lnTo>
                  <a:lnTo>
                    <a:pt x="103632" y="487680"/>
                  </a:lnTo>
                  <a:lnTo>
                    <a:pt x="80772" y="455676"/>
                  </a:lnTo>
                  <a:lnTo>
                    <a:pt x="74676" y="443484"/>
                  </a:lnTo>
                  <a:lnTo>
                    <a:pt x="68580" y="432816"/>
                  </a:lnTo>
                  <a:lnTo>
                    <a:pt x="64008" y="420624"/>
                  </a:lnTo>
                  <a:lnTo>
                    <a:pt x="57912" y="408432"/>
                  </a:lnTo>
                  <a:lnTo>
                    <a:pt x="54864" y="394716"/>
                  </a:lnTo>
                  <a:lnTo>
                    <a:pt x="50292" y="382524"/>
                  </a:lnTo>
                  <a:lnTo>
                    <a:pt x="47244" y="368808"/>
                  </a:lnTo>
                  <a:lnTo>
                    <a:pt x="42672" y="327660"/>
                  </a:lnTo>
                  <a:lnTo>
                    <a:pt x="42672" y="473049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66116" y="591312"/>
                  </a:lnTo>
                  <a:lnTo>
                    <a:pt x="178308" y="598932"/>
                  </a:lnTo>
                  <a:lnTo>
                    <a:pt x="193548" y="605028"/>
                  </a:lnTo>
                  <a:lnTo>
                    <a:pt x="207264" y="611124"/>
                  </a:lnTo>
                  <a:lnTo>
                    <a:pt x="222504" y="615696"/>
                  </a:lnTo>
                  <a:lnTo>
                    <a:pt x="236220" y="620268"/>
                  </a:lnTo>
                  <a:lnTo>
                    <a:pt x="251460" y="623316"/>
                  </a:lnTo>
                  <a:lnTo>
                    <a:pt x="268224" y="626364"/>
                  </a:lnTo>
                  <a:lnTo>
                    <a:pt x="298704" y="629412"/>
                  </a:lnTo>
                  <a:lnTo>
                    <a:pt x="332232" y="629412"/>
                  </a:lnTo>
                  <a:lnTo>
                    <a:pt x="347472" y="627888"/>
                  </a:lnTo>
                  <a:lnTo>
                    <a:pt x="364236" y="624840"/>
                  </a:lnTo>
                  <a:lnTo>
                    <a:pt x="379476" y="623316"/>
                  </a:lnTo>
                  <a:lnTo>
                    <a:pt x="394716" y="618744"/>
                  </a:lnTo>
                  <a:lnTo>
                    <a:pt x="408432" y="615696"/>
                  </a:lnTo>
                  <a:lnTo>
                    <a:pt x="423672" y="609600"/>
                  </a:lnTo>
                  <a:lnTo>
                    <a:pt x="437388" y="605028"/>
                  </a:lnTo>
                  <a:lnTo>
                    <a:pt x="452628" y="597408"/>
                  </a:lnTo>
                  <a:lnTo>
                    <a:pt x="466344" y="591312"/>
                  </a:lnTo>
                  <a:lnTo>
                    <a:pt x="516636" y="556260"/>
                  </a:lnTo>
                  <a:lnTo>
                    <a:pt x="559308" y="513588"/>
                  </a:lnTo>
                  <a:lnTo>
                    <a:pt x="583692" y="477012"/>
                  </a:lnTo>
                  <a:lnTo>
                    <a:pt x="588264" y="470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54957" y="5542787"/>
              <a:ext cx="589915" cy="502920"/>
            </a:xfrm>
            <a:custGeom>
              <a:avLst/>
              <a:gdLst/>
              <a:ahLst/>
              <a:cxnLst/>
              <a:rect l="l" t="t" r="r" b="b"/>
              <a:pathLst>
                <a:path w="589915" h="502920">
                  <a:moveTo>
                    <a:pt x="589787" y="502919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89787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33622" y="5521452"/>
              <a:ext cx="632460" cy="546100"/>
            </a:xfrm>
            <a:custGeom>
              <a:avLst/>
              <a:gdLst/>
              <a:ahLst/>
              <a:cxnLst/>
              <a:rect l="l" t="t" r="r" b="b"/>
              <a:pathLst>
                <a:path w="632459" h="546100">
                  <a:moveTo>
                    <a:pt x="632460" y="545592"/>
                  </a:moveTo>
                  <a:lnTo>
                    <a:pt x="63246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89788" y="41148"/>
                  </a:lnTo>
                  <a:lnTo>
                    <a:pt x="589788" y="21336"/>
                  </a:lnTo>
                  <a:lnTo>
                    <a:pt x="611124" y="41148"/>
                  </a:lnTo>
                  <a:lnTo>
                    <a:pt x="611124" y="545592"/>
                  </a:lnTo>
                  <a:lnTo>
                    <a:pt x="632460" y="545592"/>
                  </a:lnTo>
                  <a:close/>
                </a:path>
                <a:path w="632459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32459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632459" h="546100">
                  <a:moveTo>
                    <a:pt x="611124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89788" y="545592"/>
                  </a:lnTo>
                  <a:lnTo>
                    <a:pt x="589788" y="524256"/>
                  </a:lnTo>
                  <a:lnTo>
                    <a:pt x="611124" y="502920"/>
                  </a:lnTo>
                  <a:close/>
                </a:path>
                <a:path w="632459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32459" h="546100">
                  <a:moveTo>
                    <a:pt x="611124" y="41148"/>
                  </a:moveTo>
                  <a:lnTo>
                    <a:pt x="589788" y="21336"/>
                  </a:lnTo>
                  <a:lnTo>
                    <a:pt x="589788" y="41148"/>
                  </a:lnTo>
                  <a:lnTo>
                    <a:pt x="611124" y="41148"/>
                  </a:lnTo>
                  <a:close/>
                </a:path>
                <a:path w="632459" h="546100">
                  <a:moveTo>
                    <a:pt x="611124" y="502920"/>
                  </a:moveTo>
                  <a:lnTo>
                    <a:pt x="611124" y="41148"/>
                  </a:lnTo>
                  <a:lnTo>
                    <a:pt x="589788" y="41148"/>
                  </a:lnTo>
                  <a:lnTo>
                    <a:pt x="589788" y="502920"/>
                  </a:lnTo>
                  <a:lnTo>
                    <a:pt x="611124" y="502920"/>
                  </a:lnTo>
                  <a:close/>
                </a:path>
                <a:path w="632459" h="546100">
                  <a:moveTo>
                    <a:pt x="611124" y="545592"/>
                  </a:moveTo>
                  <a:lnTo>
                    <a:pt x="611124" y="502920"/>
                  </a:lnTo>
                  <a:lnTo>
                    <a:pt x="589788" y="524256"/>
                  </a:lnTo>
                  <a:lnTo>
                    <a:pt x="589788" y="545592"/>
                  </a:lnTo>
                  <a:lnTo>
                    <a:pt x="61112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85865" y="5542787"/>
              <a:ext cx="1513840" cy="502920"/>
            </a:xfrm>
            <a:custGeom>
              <a:avLst/>
              <a:gdLst/>
              <a:ahLst/>
              <a:cxnLst/>
              <a:rect l="l" t="t" r="r" b="b"/>
              <a:pathLst>
                <a:path w="1513840" h="502920">
                  <a:moveTo>
                    <a:pt x="1513331" y="502919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3331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264530" y="5521452"/>
              <a:ext cx="1556385" cy="546100"/>
            </a:xfrm>
            <a:custGeom>
              <a:avLst/>
              <a:gdLst/>
              <a:ahLst/>
              <a:cxnLst/>
              <a:rect l="l" t="t" r="r" b="b"/>
              <a:pathLst>
                <a:path w="1556384" h="546100">
                  <a:moveTo>
                    <a:pt x="1556004" y="545592"/>
                  </a:moveTo>
                  <a:lnTo>
                    <a:pt x="1556004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513332" y="41148"/>
                  </a:lnTo>
                  <a:lnTo>
                    <a:pt x="1513332" y="21336"/>
                  </a:lnTo>
                  <a:lnTo>
                    <a:pt x="1534668" y="41148"/>
                  </a:lnTo>
                  <a:lnTo>
                    <a:pt x="1534668" y="545592"/>
                  </a:lnTo>
                  <a:lnTo>
                    <a:pt x="1556004" y="545592"/>
                  </a:lnTo>
                  <a:close/>
                </a:path>
                <a:path w="1556384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556384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1556384" h="546100">
                  <a:moveTo>
                    <a:pt x="1534668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513332" y="545592"/>
                  </a:lnTo>
                  <a:lnTo>
                    <a:pt x="1513332" y="524256"/>
                  </a:lnTo>
                  <a:lnTo>
                    <a:pt x="1534668" y="502920"/>
                  </a:lnTo>
                  <a:close/>
                </a:path>
                <a:path w="1556384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556384" h="546100">
                  <a:moveTo>
                    <a:pt x="1534668" y="41148"/>
                  </a:moveTo>
                  <a:lnTo>
                    <a:pt x="1513332" y="21336"/>
                  </a:lnTo>
                  <a:lnTo>
                    <a:pt x="1513332" y="41148"/>
                  </a:lnTo>
                  <a:lnTo>
                    <a:pt x="1534668" y="41148"/>
                  </a:lnTo>
                  <a:close/>
                </a:path>
                <a:path w="1556384" h="546100">
                  <a:moveTo>
                    <a:pt x="1534668" y="502920"/>
                  </a:moveTo>
                  <a:lnTo>
                    <a:pt x="1534668" y="41148"/>
                  </a:lnTo>
                  <a:lnTo>
                    <a:pt x="1513332" y="41148"/>
                  </a:lnTo>
                  <a:lnTo>
                    <a:pt x="1513332" y="502920"/>
                  </a:lnTo>
                  <a:lnTo>
                    <a:pt x="1534668" y="502920"/>
                  </a:lnTo>
                  <a:close/>
                </a:path>
                <a:path w="1556384" h="546100">
                  <a:moveTo>
                    <a:pt x="1534668" y="545592"/>
                  </a:moveTo>
                  <a:lnTo>
                    <a:pt x="1534668" y="502920"/>
                  </a:lnTo>
                  <a:lnTo>
                    <a:pt x="1513332" y="524256"/>
                  </a:lnTo>
                  <a:lnTo>
                    <a:pt x="1513332" y="545592"/>
                  </a:lnTo>
                  <a:lnTo>
                    <a:pt x="1534668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948301" y="5548373"/>
            <a:ext cx="1873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23338" y="5521452"/>
            <a:ext cx="4491355" cy="546100"/>
            <a:chOff x="4823338" y="5521452"/>
            <a:chExt cx="4491355" cy="546100"/>
          </a:xfrm>
        </p:grpSpPr>
        <p:sp>
          <p:nvSpPr>
            <p:cNvPr id="22" name="object 22"/>
            <p:cNvSpPr/>
            <p:nvPr/>
          </p:nvSpPr>
          <p:spPr>
            <a:xfrm>
              <a:off x="8768969" y="5542787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42672" y="335280"/>
                  </a:moveTo>
                  <a:lnTo>
                    <a:pt x="0" y="335280"/>
                  </a:lnTo>
                  <a:lnTo>
                    <a:pt x="0" y="502920"/>
                  </a:lnTo>
                  <a:lnTo>
                    <a:pt x="42672" y="502920"/>
                  </a:lnTo>
                  <a:lnTo>
                    <a:pt x="42672" y="335280"/>
                  </a:lnTo>
                  <a:close/>
                </a:path>
                <a:path w="546100" h="502920">
                  <a:moveTo>
                    <a:pt x="42672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42672" y="167640"/>
                  </a:lnTo>
                  <a:lnTo>
                    <a:pt x="42672" y="0"/>
                  </a:lnTo>
                  <a:close/>
                </a:path>
                <a:path w="546100" h="502920">
                  <a:moveTo>
                    <a:pt x="545592" y="335280"/>
                  </a:moveTo>
                  <a:lnTo>
                    <a:pt x="504444" y="335280"/>
                  </a:lnTo>
                  <a:lnTo>
                    <a:pt x="504444" y="502920"/>
                  </a:lnTo>
                  <a:lnTo>
                    <a:pt x="545592" y="502920"/>
                  </a:lnTo>
                  <a:lnTo>
                    <a:pt x="545592" y="335280"/>
                  </a:lnTo>
                  <a:close/>
                </a:path>
                <a:path w="546100" h="502920">
                  <a:moveTo>
                    <a:pt x="545592" y="0"/>
                  </a:moveTo>
                  <a:lnTo>
                    <a:pt x="504444" y="0"/>
                  </a:lnTo>
                  <a:lnTo>
                    <a:pt x="504444" y="167640"/>
                  </a:lnTo>
                  <a:lnTo>
                    <a:pt x="545592" y="167640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43149" y="5542787"/>
              <a:ext cx="1513840" cy="502920"/>
            </a:xfrm>
            <a:custGeom>
              <a:avLst/>
              <a:gdLst/>
              <a:ahLst/>
              <a:cxnLst/>
              <a:rect l="l" t="t" r="r" b="b"/>
              <a:pathLst>
                <a:path w="1513839" h="502920">
                  <a:moveTo>
                    <a:pt x="1513331" y="502919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3331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23338" y="5521452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79" h="546100">
                  <a:moveTo>
                    <a:pt x="1554480" y="545592"/>
                  </a:moveTo>
                  <a:lnTo>
                    <a:pt x="155448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1513332" y="41148"/>
                  </a:lnTo>
                  <a:lnTo>
                    <a:pt x="1513332" y="21336"/>
                  </a:lnTo>
                  <a:lnTo>
                    <a:pt x="1533144" y="41148"/>
                  </a:lnTo>
                  <a:lnTo>
                    <a:pt x="1533144" y="545592"/>
                  </a:lnTo>
                  <a:lnTo>
                    <a:pt x="1554480" y="545592"/>
                  </a:lnTo>
                  <a:close/>
                </a:path>
                <a:path w="1554479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554479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1554479" h="546100">
                  <a:moveTo>
                    <a:pt x="1533144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513332" y="545592"/>
                  </a:lnTo>
                  <a:lnTo>
                    <a:pt x="1513332" y="524256"/>
                  </a:lnTo>
                  <a:lnTo>
                    <a:pt x="1533144" y="502920"/>
                  </a:lnTo>
                  <a:close/>
                </a:path>
                <a:path w="1554479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554479" h="546100">
                  <a:moveTo>
                    <a:pt x="1533144" y="41148"/>
                  </a:moveTo>
                  <a:lnTo>
                    <a:pt x="1513332" y="21336"/>
                  </a:lnTo>
                  <a:lnTo>
                    <a:pt x="1513332" y="41148"/>
                  </a:lnTo>
                  <a:lnTo>
                    <a:pt x="1533144" y="41148"/>
                  </a:lnTo>
                  <a:close/>
                </a:path>
                <a:path w="1554479" h="546100">
                  <a:moveTo>
                    <a:pt x="1533144" y="502920"/>
                  </a:moveTo>
                  <a:lnTo>
                    <a:pt x="1533144" y="41148"/>
                  </a:lnTo>
                  <a:lnTo>
                    <a:pt x="1513332" y="41148"/>
                  </a:lnTo>
                  <a:lnTo>
                    <a:pt x="1513332" y="502920"/>
                  </a:lnTo>
                  <a:lnTo>
                    <a:pt x="1533144" y="502920"/>
                  </a:lnTo>
                  <a:close/>
                </a:path>
                <a:path w="1554479" h="546100">
                  <a:moveTo>
                    <a:pt x="1533144" y="545592"/>
                  </a:moveTo>
                  <a:lnTo>
                    <a:pt x="1533144" y="502920"/>
                  </a:lnTo>
                  <a:lnTo>
                    <a:pt x="1513332" y="524256"/>
                  </a:lnTo>
                  <a:lnTo>
                    <a:pt x="1513332" y="545592"/>
                  </a:lnTo>
                  <a:lnTo>
                    <a:pt x="153314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763399" y="5002144"/>
            <a:ext cx="2019935" cy="100901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750" b="1" spc="-10" dirty="0">
                <a:latin typeface="Times New Roman"/>
                <a:cs typeface="Times New Roman"/>
              </a:rPr>
              <a:t>Konfigurace:</a:t>
            </a:r>
            <a:endParaRPr sz="2750">
              <a:latin typeface="Times New Roman"/>
              <a:cs typeface="Times New Roman"/>
            </a:endParaRPr>
          </a:p>
          <a:p>
            <a:pPr marL="743585">
              <a:lnSpc>
                <a:spcPct val="100000"/>
              </a:lnSpc>
              <a:spcBef>
                <a:spcPts val="525"/>
              </a:spcBef>
              <a:tabLst>
                <a:tab pos="1763395" algn="l"/>
              </a:tabLst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r>
              <a:rPr sz="2850" b="1" i="1" dirty="0">
                <a:latin typeface="Times New Roman"/>
                <a:cs typeface="Times New Roman"/>
              </a:rPr>
              <a:t>	</a:t>
            </a:r>
            <a:r>
              <a:rPr sz="28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326253" y="5542788"/>
            <a:ext cx="546100" cy="502920"/>
          </a:xfrm>
          <a:custGeom>
            <a:avLst/>
            <a:gdLst/>
            <a:ahLst/>
            <a:cxnLst/>
            <a:rect l="l" t="t" r="r" b="b"/>
            <a:pathLst>
              <a:path w="546100" h="502920">
                <a:moveTo>
                  <a:pt x="42672" y="335280"/>
                </a:moveTo>
                <a:lnTo>
                  <a:pt x="0" y="335280"/>
                </a:lnTo>
                <a:lnTo>
                  <a:pt x="0" y="502920"/>
                </a:lnTo>
                <a:lnTo>
                  <a:pt x="42672" y="502920"/>
                </a:lnTo>
                <a:lnTo>
                  <a:pt x="42672" y="335280"/>
                </a:lnTo>
                <a:close/>
              </a:path>
              <a:path w="546100" h="502920">
                <a:moveTo>
                  <a:pt x="42672" y="0"/>
                </a:move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lnTo>
                  <a:pt x="42672" y="0"/>
                </a:lnTo>
                <a:close/>
              </a:path>
              <a:path w="546100" h="502920">
                <a:moveTo>
                  <a:pt x="545592" y="335280"/>
                </a:moveTo>
                <a:lnTo>
                  <a:pt x="504444" y="335280"/>
                </a:lnTo>
                <a:lnTo>
                  <a:pt x="504444" y="502920"/>
                </a:lnTo>
                <a:lnTo>
                  <a:pt x="545592" y="502920"/>
                </a:lnTo>
                <a:lnTo>
                  <a:pt x="545592" y="335280"/>
                </a:lnTo>
                <a:close/>
              </a:path>
              <a:path w="546100" h="502920">
                <a:moveTo>
                  <a:pt x="545592" y="0"/>
                </a:moveTo>
                <a:lnTo>
                  <a:pt x="504444" y="0"/>
                </a:lnTo>
                <a:lnTo>
                  <a:pt x="504444" y="167640"/>
                </a:lnTo>
                <a:lnTo>
                  <a:pt x="545592" y="167640"/>
                </a:lnTo>
                <a:lnTo>
                  <a:pt x="545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52727" y="5345784"/>
            <a:ext cx="2472690" cy="134366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467359">
              <a:lnSpc>
                <a:spcPct val="100000"/>
              </a:lnSpc>
              <a:spcBef>
                <a:spcPts val="127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340"/>
              </a:spcBef>
              <a:tabLst>
                <a:tab pos="1046480" algn="l"/>
              </a:tabLst>
            </a:pPr>
            <a:r>
              <a:rPr sz="35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Ap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3525" b="1" spc="-30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spc="-30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3525" baseline="-2009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589648" y="6007620"/>
            <a:ext cx="710565" cy="429895"/>
          </a:xfrm>
          <a:custGeom>
            <a:avLst/>
            <a:gdLst/>
            <a:ahLst/>
            <a:cxnLst/>
            <a:rect l="l" t="t" r="r" b="b"/>
            <a:pathLst>
              <a:path w="710565" h="429895">
                <a:moveTo>
                  <a:pt x="269748" y="429768"/>
                </a:moveTo>
                <a:lnTo>
                  <a:pt x="259080" y="289560"/>
                </a:lnTo>
                <a:lnTo>
                  <a:pt x="222618" y="311632"/>
                </a:lnTo>
                <a:lnTo>
                  <a:pt x="35052" y="0"/>
                </a:lnTo>
                <a:lnTo>
                  <a:pt x="0" y="21336"/>
                </a:lnTo>
                <a:lnTo>
                  <a:pt x="186461" y="333540"/>
                </a:lnTo>
                <a:lnTo>
                  <a:pt x="150876" y="355092"/>
                </a:lnTo>
                <a:lnTo>
                  <a:pt x="233172" y="406781"/>
                </a:lnTo>
                <a:lnTo>
                  <a:pt x="269748" y="429768"/>
                </a:lnTo>
                <a:close/>
              </a:path>
              <a:path w="710565" h="429895">
                <a:moveTo>
                  <a:pt x="710184" y="15240"/>
                </a:moveTo>
                <a:lnTo>
                  <a:pt x="669036" y="4572"/>
                </a:lnTo>
                <a:lnTo>
                  <a:pt x="614768" y="218833"/>
                </a:lnTo>
                <a:lnTo>
                  <a:pt x="574548" y="208788"/>
                </a:lnTo>
                <a:lnTo>
                  <a:pt x="605028" y="345948"/>
                </a:lnTo>
                <a:lnTo>
                  <a:pt x="609600" y="340614"/>
                </a:lnTo>
                <a:lnTo>
                  <a:pt x="696468" y="239268"/>
                </a:lnTo>
                <a:lnTo>
                  <a:pt x="656005" y="229146"/>
                </a:lnTo>
                <a:lnTo>
                  <a:pt x="710184" y="15240"/>
                </a:lnTo>
                <a:close/>
              </a:path>
            </a:pathLst>
          </a:custGeom>
          <a:solidFill>
            <a:srgbClr val="32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752727" y="6714233"/>
            <a:ext cx="245999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  <a:tabLst>
                <a:tab pos="1046480" algn="l"/>
              </a:tabLst>
            </a:pPr>
            <a:r>
              <a:rPr sz="35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Apa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sz="3525" b="1" spc="-30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r>
              <a:rPr sz="3525" b="1" spc="-30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endParaRPr sz="3525" baseline="-20094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33622" y="6009132"/>
            <a:ext cx="1595755" cy="1316990"/>
            <a:chOff x="6333622" y="6009132"/>
            <a:chExt cx="1595755" cy="1316990"/>
          </a:xfrm>
        </p:grpSpPr>
        <p:sp>
          <p:nvSpPr>
            <p:cNvPr id="31" name="object 31"/>
            <p:cNvSpPr/>
            <p:nvPr/>
          </p:nvSpPr>
          <p:spPr>
            <a:xfrm>
              <a:off x="6504305" y="6009144"/>
              <a:ext cx="1424940" cy="960119"/>
            </a:xfrm>
            <a:custGeom>
              <a:avLst/>
              <a:gdLst/>
              <a:ahLst/>
              <a:cxnLst/>
              <a:rect l="l" t="t" r="r" b="b"/>
              <a:pathLst>
                <a:path w="1424940" h="960120">
                  <a:moveTo>
                    <a:pt x="400812" y="792480"/>
                  </a:moveTo>
                  <a:lnTo>
                    <a:pt x="362343" y="807656"/>
                  </a:lnTo>
                  <a:lnTo>
                    <a:pt x="38100" y="1524"/>
                  </a:lnTo>
                  <a:lnTo>
                    <a:pt x="0" y="16764"/>
                  </a:lnTo>
                  <a:lnTo>
                    <a:pt x="322884" y="823239"/>
                  </a:lnTo>
                  <a:lnTo>
                    <a:pt x="284988" y="838200"/>
                  </a:lnTo>
                  <a:lnTo>
                    <a:pt x="370332" y="914882"/>
                  </a:lnTo>
                  <a:lnTo>
                    <a:pt x="390144" y="932688"/>
                  </a:lnTo>
                  <a:lnTo>
                    <a:pt x="400812" y="792480"/>
                  </a:lnTo>
                  <a:close/>
                </a:path>
                <a:path w="1424940" h="960120">
                  <a:moveTo>
                    <a:pt x="888492" y="10668"/>
                  </a:moveTo>
                  <a:lnTo>
                    <a:pt x="845820" y="6096"/>
                  </a:lnTo>
                  <a:lnTo>
                    <a:pt x="765670" y="804621"/>
                  </a:lnTo>
                  <a:lnTo>
                    <a:pt x="723900" y="800100"/>
                  </a:lnTo>
                  <a:lnTo>
                    <a:pt x="763524" y="904557"/>
                  </a:lnTo>
                  <a:lnTo>
                    <a:pt x="774192" y="932688"/>
                  </a:lnTo>
                  <a:lnTo>
                    <a:pt x="850392" y="813816"/>
                  </a:lnTo>
                  <a:lnTo>
                    <a:pt x="808329" y="809244"/>
                  </a:lnTo>
                  <a:lnTo>
                    <a:pt x="888492" y="10668"/>
                  </a:lnTo>
                  <a:close/>
                </a:path>
                <a:path w="1424940" h="960120">
                  <a:moveTo>
                    <a:pt x="1424940" y="18288"/>
                  </a:moveTo>
                  <a:lnTo>
                    <a:pt x="1386840" y="0"/>
                  </a:lnTo>
                  <a:lnTo>
                    <a:pt x="978217" y="838111"/>
                  </a:lnTo>
                  <a:lnTo>
                    <a:pt x="940308" y="819912"/>
                  </a:lnTo>
                  <a:lnTo>
                    <a:pt x="941832" y="960120"/>
                  </a:lnTo>
                  <a:lnTo>
                    <a:pt x="969264" y="939355"/>
                  </a:lnTo>
                  <a:lnTo>
                    <a:pt x="1054608" y="874776"/>
                  </a:lnTo>
                  <a:lnTo>
                    <a:pt x="1016317" y="856399"/>
                  </a:lnTo>
                  <a:lnTo>
                    <a:pt x="1424940" y="18288"/>
                  </a:lnTo>
                  <a:close/>
                </a:path>
              </a:pathLst>
            </a:custGeom>
            <a:solidFill>
              <a:srgbClr val="323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33622" y="6193536"/>
              <a:ext cx="274320" cy="1132840"/>
            </a:xfrm>
            <a:custGeom>
              <a:avLst/>
              <a:gdLst/>
              <a:ahLst/>
              <a:cxnLst/>
              <a:rect l="l" t="t" r="r" b="b"/>
              <a:pathLst>
                <a:path w="274320" h="1132840">
                  <a:moveTo>
                    <a:pt x="274320" y="41148"/>
                  </a:moveTo>
                  <a:lnTo>
                    <a:pt x="272796" y="0"/>
                  </a:lnTo>
                  <a:lnTo>
                    <a:pt x="259080" y="0"/>
                  </a:lnTo>
                  <a:lnTo>
                    <a:pt x="217932" y="7620"/>
                  </a:lnTo>
                  <a:lnTo>
                    <a:pt x="181356" y="22860"/>
                  </a:lnTo>
                  <a:lnTo>
                    <a:pt x="144780" y="56388"/>
                  </a:lnTo>
                  <a:lnTo>
                    <a:pt x="126492" y="100584"/>
                  </a:lnTo>
                  <a:lnTo>
                    <a:pt x="126492" y="480060"/>
                  </a:lnTo>
                  <a:lnTo>
                    <a:pt x="123444" y="492252"/>
                  </a:lnTo>
                  <a:lnTo>
                    <a:pt x="120396" y="498348"/>
                  </a:lnTo>
                  <a:lnTo>
                    <a:pt x="111252" y="510540"/>
                  </a:lnTo>
                  <a:lnTo>
                    <a:pt x="105156" y="516636"/>
                  </a:lnTo>
                  <a:lnTo>
                    <a:pt x="99060" y="521208"/>
                  </a:lnTo>
                  <a:lnTo>
                    <a:pt x="91440" y="527304"/>
                  </a:lnTo>
                  <a:lnTo>
                    <a:pt x="83820" y="531876"/>
                  </a:lnTo>
                  <a:lnTo>
                    <a:pt x="65532" y="537972"/>
                  </a:lnTo>
                  <a:lnTo>
                    <a:pt x="44196" y="544068"/>
                  </a:lnTo>
                  <a:lnTo>
                    <a:pt x="33528" y="544068"/>
                  </a:lnTo>
                  <a:lnTo>
                    <a:pt x="21336" y="545592"/>
                  </a:lnTo>
                  <a:lnTo>
                    <a:pt x="12858" y="547187"/>
                  </a:lnTo>
                  <a:lnTo>
                    <a:pt x="6096" y="551497"/>
                  </a:lnTo>
                  <a:lnTo>
                    <a:pt x="1619" y="557807"/>
                  </a:lnTo>
                  <a:lnTo>
                    <a:pt x="0" y="565404"/>
                  </a:lnTo>
                  <a:lnTo>
                    <a:pt x="1619" y="573881"/>
                  </a:lnTo>
                  <a:lnTo>
                    <a:pt x="6096" y="580644"/>
                  </a:lnTo>
                  <a:lnTo>
                    <a:pt x="12858" y="585120"/>
                  </a:lnTo>
                  <a:lnTo>
                    <a:pt x="21336" y="586740"/>
                  </a:lnTo>
                  <a:lnTo>
                    <a:pt x="22860" y="586740"/>
                  </a:lnTo>
                  <a:lnTo>
                    <a:pt x="22860" y="545592"/>
                  </a:lnTo>
                  <a:lnTo>
                    <a:pt x="36576" y="545592"/>
                  </a:lnTo>
                  <a:lnTo>
                    <a:pt x="77724" y="553212"/>
                  </a:lnTo>
                  <a:lnTo>
                    <a:pt x="106680" y="566492"/>
                  </a:lnTo>
                  <a:lnTo>
                    <a:pt x="111252" y="563880"/>
                  </a:lnTo>
                  <a:lnTo>
                    <a:pt x="155448" y="522732"/>
                  </a:lnTo>
                  <a:lnTo>
                    <a:pt x="169164" y="477012"/>
                  </a:lnTo>
                  <a:lnTo>
                    <a:pt x="169164" y="103632"/>
                  </a:lnTo>
                  <a:lnTo>
                    <a:pt x="172212" y="91440"/>
                  </a:lnTo>
                  <a:lnTo>
                    <a:pt x="176784" y="85344"/>
                  </a:lnTo>
                  <a:lnTo>
                    <a:pt x="179832" y="79248"/>
                  </a:lnTo>
                  <a:lnTo>
                    <a:pt x="184404" y="73152"/>
                  </a:lnTo>
                  <a:lnTo>
                    <a:pt x="190500" y="68580"/>
                  </a:lnTo>
                  <a:lnTo>
                    <a:pt x="198120" y="64008"/>
                  </a:lnTo>
                  <a:lnTo>
                    <a:pt x="204216" y="57912"/>
                  </a:lnTo>
                  <a:lnTo>
                    <a:pt x="213360" y="54864"/>
                  </a:lnTo>
                  <a:lnTo>
                    <a:pt x="222504" y="50292"/>
                  </a:lnTo>
                  <a:lnTo>
                    <a:pt x="240792" y="44196"/>
                  </a:lnTo>
                  <a:lnTo>
                    <a:pt x="262128" y="41148"/>
                  </a:lnTo>
                  <a:lnTo>
                    <a:pt x="274320" y="41148"/>
                  </a:lnTo>
                  <a:close/>
                </a:path>
                <a:path w="274320" h="1132840">
                  <a:moveTo>
                    <a:pt x="106680" y="566492"/>
                  </a:moveTo>
                  <a:lnTo>
                    <a:pt x="50292" y="547116"/>
                  </a:lnTo>
                  <a:lnTo>
                    <a:pt x="36576" y="545592"/>
                  </a:lnTo>
                  <a:lnTo>
                    <a:pt x="22860" y="545592"/>
                  </a:lnTo>
                  <a:lnTo>
                    <a:pt x="22860" y="586740"/>
                  </a:lnTo>
                  <a:lnTo>
                    <a:pt x="35052" y="586740"/>
                  </a:lnTo>
                  <a:lnTo>
                    <a:pt x="48768" y="585216"/>
                  </a:lnTo>
                  <a:lnTo>
                    <a:pt x="76200" y="579120"/>
                  </a:lnTo>
                  <a:lnTo>
                    <a:pt x="100584" y="569976"/>
                  </a:lnTo>
                  <a:lnTo>
                    <a:pt x="106680" y="566492"/>
                  </a:lnTo>
                  <a:close/>
                </a:path>
                <a:path w="274320" h="1132840">
                  <a:moveTo>
                    <a:pt x="274320" y="1091184"/>
                  </a:moveTo>
                  <a:lnTo>
                    <a:pt x="262128" y="1089660"/>
                  </a:lnTo>
                  <a:lnTo>
                    <a:pt x="249936" y="1089660"/>
                  </a:lnTo>
                  <a:lnTo>
                    <a:pt x="239268" y="1086612"/>
                  </a:lnTo>
                  <a:lnTo>
                    <a:pt x="230124" y="1085088"/>
                  </a:lnTo>
                  <a:lnTo>
                    <a:pt x="220980" y="1080516"/>
                  </a:lnTo>
                  <a:lnTo>
                    <a:pt x="211836" y="1077468"/>
                  </a:lnTo>
                  <a:lnTo>
                    <a:pt x="202692" y="1072896"/>
                  </a:lnTo>
                  <a:lnTo>
                    <a:pt x="196596" y="1068324"/>
                  </a:lnTo>
                  <a:lnTo>
                    <a:pt x="188976" y="1062228"/>
                  </a:lnTo>
                  <a:lnTo>
                    <a:pt x="184404" y="1056132"/>
                  </a:lnTo>
                  <a:lnTo>
                    <a:pt x="178308" y="1050036"/>
                  </a:lnTo>
                  <a:lnTo>
                    <a:pt x="169164" y="1031748"/>
                  </a:lnTo>
                  <a:lnTo>
                    <a:pt x="169164" y="656844"/>
                  </a:lnTo>
                  <a:lnTo>
                    <a:pt x="167640" y="646176"/>
                  </a:lnTo>
                  <a:lnTo>
                    <a:pt x="149352" y="601980"/>
                  </a:lnTo>
                  <a:lnTo>
                    <a:pt x="106680" y="566492"/>
                  </a:lnTo>
                  <a:lnTo>
                    <a:pt x="100584" y="569976"/>
                  </a:lnTo>
                  <a:lnTo>
                    <a:pt x="76200" y="579120"/>
                  </a:lnTo>
                  <a:lnTo>
                    <a:pt x="48768" y="585216"/>
                  </a:lnTo>
                  <a:lnTo>
                    <a:pt x="35052" y="586740"/>
                  </a:lnTo>
                  <a:lnTo>
                    <a:pt x="32004" y="586740"/>
                  </a:lnTo>
                  <a:lnTo>
                    <a:pt x="53340" y="589788"/>
                  </a:lnTo>
                  <a:lnTo>
                    <a:pt x="97536" y="609600"/>
                  </a:lnTo>
                  <a:lnTo>
                    <a:pt x="124968" y="643128"/>
                  </a:lnTo>
                  <a:lnTo>
                    <a:pt x="126492" y="649224"/>
                  </a:lnTo>
                  <a:lnTo>
                    <a:pt x="126492" y="1022604"/>
                  </a:lnTo>
                  <a:lnTo>
                    <a:pt x="128016" y="1034796"/>
                  </a:lnTo>
                  <a:lnTo>
                    <a:pt x="146304" y="1077468"/>
                  </a:lnTo>
                  <a:lnTo>
                    <a:pt x="182880" y="1109472"/>
                  </a:lnTo>
                  <a:lnTo>
                    <a:pt x="219456" y="1124712"/>
                  </a:lnTo>
                  <a:lnTo>
                    <a:pt x="260604" y="1132332"/>
                  </a:lnTo>
                  <a:lnTo>
                    <a:pt x="272796" y="1132332"/>
                  </a:lnTo>
                  <a:lnTo>
                    <a:pt x="274320" y="109118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1069220" y="6490205"/>
            <a:ext cx="5016500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Maximálně</a:t>
            </a:r>
            <a:r>
              <a:rPr sz="275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jedno</a:t>
            </a:r>
            <a:r>
              <a:rPr sz="27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pravidlo</a:t>
            </a:r>
            <a:r>
              <a:rPr sz="27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tvarů: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32/50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ZA</a:t>
            </a:r>
            <a:r>
              <a:rPr sz="4850" spc="-80" dirty="0"/>
              <a:t> </a:t>
            </a:r>
            <a:r>
              <a:rPr sz="4850" dirty="0"/>
              <a:t>jsou</a:t>
            </a:r>
            <a:r>
              <a:rPr sz="4850" spc="-60" dirty="0"/>
              <a:t> </a:t>
            </a:r>
            <a:r>
              <a:rPr sz="4850" dirty="0"/>
              <a:t>silnější</a:t>
            </a:r>
            <a:r>
              <a:rPr sz="4850" spc="-50" dirty="0"/>
              <a:t> </a:t>
            </a:r>
            <a:r>
              <a:rPr sz="4850" dirty="0"/>
              <a:t>než</a:t>
            </a:r>
            <a:r>
              <a:rPr sz="4850" spc="-75" dirty="0"/>
              <a:t> </a:t>
            </a:r>
            <a:r>
              <a:rPr sz="4850" spc="-25" dirty="0"/>
              <a:t>DZA</a:t>
            </a:r>
            <a:endParaRPr sz="4850"/>
          </a:p>
        </p:txBody>
      </p:sp>
      <p:grpSp>
        <p:nvGrpSpPr>
          <p:cNvPr id="3" name="object 3"/>
          <p:cNvGrpSpPr/>
          <p:nvPr/>
        </p:nvGrpSpPr>
        <p:grpSpPr>
          <a:xfrm>
            <a:off x="1049917" y="1412748"/>
            <a:ext cx="8595360" cy="1207135"/>
            <a:chOff x="1049917" y="1412748"/>
            <a:chExt cx="8595360" cy="1207135"/>
          </a:xfrm>
        </p:grpSpPr>
        <p:sp>
          <p:nvSpPr>
            <p:cNvPr id="4" name="object 4"/>
            <p:cNvSpPr/>
            <p:nvPr/>
          </p:nvSpPr>
          <p:spPr>
            <a:xfrm>
              <a:off x="1065157" y="1427987"/>
              <a:ext cx="8564880" cy="1175385"/>
            </a:xfrm>
            <a:custGeom>
              <a:avLst/>
              <a:gdLst/>
              <a:ahLst/>
              <a:cxnLst/>
              <a:rect l="l" t="t" r="r" b="b"/>
              <a:pathLst>
                <a:path w="8564880" h="1175385">
                  <a:moveTo>
                    <a:pt x="8564879" y="11750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175003"/>
                  </a:lnTo>
                  <a:lnTo>
                    <a:pt x="8564879" y="117500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9917" y="1412748"/>
              <a:ext cx="8595360" cy="1207135"/>
            </a:xfrm>
            <a:custGeom>
              <a:avLst/>
              <a:gdLst/>
              <a:ahLst/>
              <a:cxnLst/>
              <a:rect l="l" t="t" r="r" b="b"/>
              <a:pathLst>
                <a:path w="8595360" h="1207135">
                  <a:moveTo>
                    <a:pt x="8595357" y="1207008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207008"/>
                  </a:lnTo>
                  <a:lnTo>
                    <a:pt x="15240" y="1207008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1207008"/>
                  </a:lnTo>
                  <a:lnTo>
                    <a:pt x="8595357" y="1207008"/>
                  </a:lnTo>
                  <a:close/>
                </a:path>
                <a:path w="8595360" h="1207135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1207135">
                  <a:moveTo>
                    <a:pt x="32004" y="117500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1175004"/>
                  </a:lnTo>
                  <a:lnTo>
                    <a:pt x="32004" y="1175004"/>
                  </a:lnTo>
                  <a:close/>
                </a:path>
                <a:path w="8595360" h="1207135">
                  <a:moveTo>
                    <a:pt x="8580117" y="1175004"/>
                  </a:moveTo>
                  <a:lnTo>
                    <a:pt x="15240" y="1175004"/>
                  </a:lnTo>
                  <a:lnTo>
                    <a:pt x="32004" y="1190244"/>
                  </a:lnTo>
                  <a:lnTo>
                    <a:pt x="32004" y="1207008"/>
                  </a:lnTo>
                  <a:lnTo>
                    <a:pt x="8563353" y="1207008"/>
                  </a:lnTo>
                  <a:lnTo>
                    <a:pt x="8563353" y="1190244"/>
                  </a:lnTo>
                  <a:lnTo>
                    <a:pt x="8580117" y="1175004"/>
                  </a:lnTo>
                  <a:close/>
                </a:path>
                <a:path w="8595360" h="1207135">
                  <a:moveTo>
                    <a:pt x="32004" y="1207008"/>
                  </a:moveTo>
                  <a:lnTo>
                    <a:pt x="32004" y="1190244"/>
                  </a:lnTo>
                  <a:lnTo>
                    <a:pt x="15240" y="1175004"/>
                  </a:lnTo>
                  <a:lnTo>
                    <a:pt x="15240" y="1207008"/>
                  </a:lnTo>
                  <a:lnTo>
                    <a:pt x="32004" y="1207008"/>
                  </a:lnTo>
                  <a:close/>
                </a:path>
                <a:path w="8595360" h="1207135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1207135">
                  <a:moveTo>
                    <a:pt x="8580117" y="1175004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1175004"/>
                  </a:lnTo>
                  <a:lnTo>
                    <a:pt x="8580117" y="1175004"/>
                  </a:lnTo>
                  <a:close/>
                </a:path>
                <a:path w="8595360" h="1207135">
                  <a:moveTo>
                    <a:pt x="8580117" y="1207008"/>
                  </a:moveTo>
                  <a:lnTo>
                    <a:pt x="8580117" y="1175004"/>
                  </a:lnTo>
                  <a:lnTo>
                    <a:pt x="8563353" y="1190244"/>
                  </a:lnTo>
                  <a:lnTo>
                    <a:pt x="8563353" y="1207008"/>
                  </a:lnTo>
                  <a:lnTo>
                    <a:pt x="8580117" y="12070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56520" y="1410335"/>
            <a:ext cx="8773160" cy="1592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27355" algn="ctr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latin typeface="Times New Roman"/>
                <a:cs typeface="Times New Roman"/>
              </a:rPr>
              <a:t>Tvrzení: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Neexistuje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žádný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Times New Roman"/>
                <a:cs typeface="Times New Roman"/>
              </a:rPr>
              <a:t>DZA</a:t>
            </a:r>
            <a:r>
              <a:rPr sz="3300" spc="-18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M</a:t>
            </a:r>
            <a:r>
              <a:rPr sz="3300" b="1" i="1" baseline="-20202" dirty="0">
                <a:latin typeface="Times New Roman"/>
                <a:cs typeface="Times New Roman"/>
              </a:rPr>
              <a:t>f</a:t>
            </a:r>
            <a:r>
              <a:rPr sz="3300" b="1" baseline="-20202" dirty="0">
                <a:latin typeface="Symbol"/>
                <a:cs typeface="Symbol"/>
              </a:rPr>
              <a:t></a:t>
            </a:r>
            <a:r>
              <a:rPr sz="3300" spc="375" baseline="-20202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přijímající:</a:t>
            </a:r>
            <a:endParaRPr sz="3300" dirty="0">
              <a:latin typeface="Times New Roman"/>
              <a:cs typeface="Times New Roman"/>
            </a:endParaRPr>
          </a:p>
          <a:p>
            <a:pPr marL="55880" algn="ctr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</a:pPr>
            <a:r>
              <a:rPr sz="3300" b="1" i="1" dirty="0">
                <a:latin typeface="Times New Roman"/>
                <a:cs typeface="Times New Roman"/>
              </a:rPr>
              <a:t>L</a:t>
            </a:r>
            <a:r>
              <a:rPr sz="3300" b="1" i="1" spc="-7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=</a:t>
            </a:r>
            <a:r>
              <a:rPr sz="3300" b="1" i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{</a:t>
            </a:r>
            <a:r>
              <a:rPr sz="3300" b="1" i="1" dirty="0">
                <a:latin typeface="Times New Roman"/>
                <a:cs typeface="Times New Roman"/>
              </a:rPr>
              <a:t>xy</a:t>
            </a:r>
            <a:r>
              <a:rPr sz="3300" b="1" dirty="0">
                <a:latin typeface="Times New Roman"/>
                <a:cs typeface="Times New Roman"/>
              </a:rPr>
              <a:t>:</a:t>
            </a:r>
            <a:r>
              <a:rPr sz="3300" b="1" spc="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x</a:t>
            </a:r>
            <a:r>
              <a:rPr sz="3300" b="1" dirty="0">
                <a:latin typeface="Times New Roman"/>
                <a:cs typeface="Times New Roman"/>
              </a:rPr>
              <a:t>, </a:t>
            </a:r>
            <a:r>
              <a:rPr sz="3300" b="1" i="1" dirty="0">
                <a:latin typeface="Times New Roman"/>
                <a:cs typeface="Times New Roman"/>
              </a:rPr>
              <a:t>y</a:t>
            </a:r>
            <a:r>
              <a:rPr sz="3300" b="1" i="1" spc="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</a:t>
            </a:r>
            <a:r>
              <a:rPr sz="3300" b="1" i="1" baseline="25252" dirty="0">
                <a:latin typeface="Times New Roman"/>
                <a:cs typeface="Times New Roman"/>
              </a:rPr>
              <a:t>*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y</a:t>
            </a:r>
            <a:r>
              <a:rPr sz="3300" b="1" i="1" spc="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= </a:t>
            </a:r>
            <a:r>
              <a:rPr sz="3300" b="1" i="1" spc="-10" dirty="0">
                <a:latin typeface="Times New Roman"/>
                <a:cs typeface="Times New Roman"/>
              </a:rPr>
              <a:t>reversal</a:t>
            </a:r>
            <a:r>
              <a:rPr sz="3300" b="1" spc="-10" dirty="0">
                <a:latin typeface="Times New Roman"/>
                <a:cs typeface="Times New Roman"/>
              </a:rPr>
              <a:t>(</a:t>
            </a:r>
            <a:r>
              <a:rPr sz="3300" b="1" i="1" spc="-10" dirty="0">
                <a:latin typeface="Times New Roman"/>
                <a:cs typeface="Times New Roman"/>
              </a:rPr>
              <a:t>x</a:t>
            </a:r>
            <a:r>
              <a:rPr sz="3300" b="1" spc="-10" dirty="0">
                <a:latin typeface="Times New Roman"/>
                <a:cs typeface="Times New Roman"/>
              </a:rPr>
              <a:t>)}</a:t>
            </a:r>
            <a:endParaRPr sz="3300" b="1" dirty="0">
              <a:latin typeface="Times New Roman"/>
              <a:cs typeface="Times New Roman"/>
            </a:endParaRPr>
          </a:p>
          <a:p>
            <a:pPr algn="l">
              <a:lnSpc>
                <a:spcPct val="100000"/>
              </a:lnSpc>
              <a:spcBef>
                <a:spcPts val="1385"/>
              </a:spcBef>
            </a:pPr>
            <a:r>
              <a:rPr sz="2000" b="1" i="1" dirty="0">
                <a:latin typeface="Times New Roman"/>
                <a:cs typeface="Times New Roman"/>
              </a:rPr>
              <a:t>Důkaz:</a:t>
            </a:r>
            <a:r>
              <a:rPr sz="2000" b="1" i="1" spc="7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Viz</a:t>
            </a:r>
            <a:r>
              <a:rPr sz="2000" i="1" spc="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str.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431</a:t>
            </a:r>
            <a:r>
              <a:rPr sz="2000" i="1" spc="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v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knize</a:t>
            </a:r>
            <a:r>
              <a:rPr sz="2000" i="1" spc="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[Meduna:</a:t>
            </a:r>
            <a:r>
              <a:rPr sz="2000" i="1" spc="-114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Automata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and</a:t>
            </a:r>
            <a:r>
              <a:rPr sz="2000" i="1" spc="2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Languages]</a:t>
            </a:r>
            <a:r>
              <a:rPr lang="cs-CZ" sz="2000" i="1" spc="-10" dirty="0">
                <a:latin typeface="Times New Roman"/>
                <a:cs typeface="Times New Roman"/>
              </a:rPr>
              <a:t> </a:t>
            </a:r>
            <a:endParaRPr sz="2000" i="1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5157" y="3086100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9220" y="3045966"/>
            <a:ext cx="1748789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latin typeface="Times New Roman"/>
                <a:cs typeface="Times New Roman"/>
              </a:rPr>
              <a:t>Ilustrace: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9698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33/50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395350" y="3842004"/>
            <a:ext cx="6003290" cy="3473450"/>
            <a:chOff x="3395350" y="3842004"/>
            <a:chExt cx="6003290" cy="3473450"/>
          </a:xfrm>
        </p:grpSpPr>
        <p:sp>
          <p:nvSpPr>
            <p:cNvPr id="11" name="object 11"/>
            <p:cNvSpPr/>
            <p:nvPr/>
          </p:nvSpPr>
          <p:spPr>
            <a:xfrm>
              <a:off x="3416685" y="3863340"/>
              <a:ext cx="4617720" cy="1594485"/>
            </a:xfrm>
            <a:custGeom>
              <a:avLst/>
              <a:gdLst/>
              <a:ahLst/>
              <a:cxnLst/>
              <a:rect l="l" t="t" r="r" b="b"/>
              <a:pathLst>
                <a:path w="4617720" h="1594485">
                  <a:moveTo>
                    <a:pt x="4617719" y="797051"/>
                  </a:moveTo>
                  <a:lnTo>
                    <a:pt x="4613658" y="749350"/>
                  </a:lnTo>
                  <a:lnTo>
                    <a:pt x="4601628" y="702391"/>
                  </a:lnTo>
                  <a:lnTo>
                    <a:pt x="4581856" y="656256"/>
                  </a:lnTo>
                  <a:lnTo>
                    <a:pt x="4554571" y="611021"/>
                  </a:lnTo>
                  <a:lnTo>
                    <a:pt x="4520000" y="566766"/>
                  </a:lnTo>
                  <a:lnTo>
                    <a:pt x="4478373" y="523570"/>
                  </a:lnTo>
                  <a:lnTo>
                    <a:pt x="4429917" y="481511"/>
                  </a:lnTo>
                  <a:lnTo>
                    <a:pt x="4374860" y="440668"/>
                  </a:lnTo>
                  <a:lnTo>
                    <a:pt x="4313432" y="401119"/>
                  </a:lnTo>
                  <a:lnTo>
                    <a:pt x="4280399" y="381855"/>
                  </a:lnTo>
                  <a:lnTo>
                    <a:pt x="4245859" y="362944"/>
                  </a:lnTo>
                  <a:lnTo>
                    <a:pt x="4209840" y="344396"/>
                  </a:lnTo>
                  <a:lnTo>
                    <a:pt x="4172370" y="326221"/>
                  </a:lnTo>
                  <a:lnTo>
                    <a:pt x="4133478" y="308428"/>
                  </a:lnTo>
                  <a:lnTo>
                    <a:pt x="4093194" y="291028"/>
                  </a:lnTo>
                  <a:lnTo>
                    <a:pt x="4051544" y="274031"/>
                  </a:lnTo>
                  <a:lnTo>
                    <a:pt x="4008557" y="257446"/>
                  </a:lnTo>
                  <a:lnTo>
                    <a:pt x="3964263" y="241282"/>
                  </a:lnTo>
                  <a:lnTo>
                    <a:pt x="3918690" y="225551"/>
                  </a:lnTo>
                  <a:lnTo>
                    <a:pt x="3871866" y="210261"/>
                  </a:lnTo>
                  <a:lnTo>
                    <a:pt x="3823820" y="195423"/>
                  </a:lnTo>
                  <a:lnTo>
                    <a:pt x="3774579" y="181046"/>
                  </a:lnTo>
                  <a:lnTo>
                    <a:pt x="3724174" y="167141"/>
                  </a:lnTo>
                  <a:lnTo>
                    <a:pt x="3672632" y="153716"/>
                  </a:lnTo>
                  <a:lnTo>
                    <a:pt x="3619982" y="140783"/>
                  </a:lnTo>
                  <a:lnTo>
                    <a:pt x="3566252" y="128350"/>
                  </a:lnTo>
                  <a:lnTo>
                    <a:pt x="3511471" y="116428"/>
                  </a:lnTo>
                  <a:lnTo>
                    <a:pt x="3455668" y="105026"/>
                  </a:lnTo>
                  <a:lnTo>
                    <a:pt x="3398870" y="94154"/>
                  </a:lnTo>
                  <a:lnTo>
                    <a:pt x="3341107" y="83823"/>
                  </a:lnTo>
                  <a:lnTo>
                    <a:pt x="3282407" y="74041"/>
                  </a:lnTo>
                  <a:lnTo>
                    <a:pt x="3222798" y="64819"/>
                  </a:lnTo>
                  <a:lnTo>
                    <a:pt x="3162310" y="56167"/>
                  </a:lnTo>
                  <a:lnTo>
                    <a:pt x="3100970" y="48094"/>
                  </a:lnTo>
                  <a:lnTo>
                    <a:pt x="3038807" y="40611"/>
                  </a:lnTo>
                  <a:lnTo>
                    <a:pt x="2975849" y="33727"/>
                  </a:lnTo>
                  <a:lnTo>
                    <a:pt x="2912126" y="27451"/>
                  </a:lnTo>
                  <a:lnTo>
                    <a:pt x="2847666" y="21795"/>
                  </a:lnTo>
                  <a:lnTo>
                    <a:pt x="2782496" y="16767"/>
                  </a:lnTo>
                  <a:lnTo>
                    <a:pt x="2716646" y="12377"/>
                  </a:lnTo>
                  <a:lnTo>
                    <a:pt x="2650145" y="8636"/>
                  </a:lnTo>
                  <a:lnTo>
                    <a:pt x="2583020" y="5553"/>
                  </a:lnTo>
                  <a:lnTo>
                    <a:pt x="2515301" y="3138"/>
                  </a:lnTo>
                  <a:lnTo>
                    <a:pt x="2447015" y="1401"/>
                  </a:lnTo>
                  <a:lnTo>
                    <a:pt x="2378192" y="352"/>
                  </a:lnTo>
                  <a:lnTo>
                    <a:pt x="2308859" y="0"/>
                  </a:lnTo>
                  <a:lnTo>
                    <a:pt x="2239527" y="352"/>
                  </a:lnTo>
                  <a:lnTo>
                    <a:pt x="2170704" y="1401"/>
                  </a:lnTo>
                  <a:lnTo>
                    <a:pt x="2102418" y="3138"/>
                  </a:lnTo>
                  <a:lnTo>
                    <a:pt x="2034699" y="5553"/>
                  </a:lnTo>
                  <a:lnTo>
                    <a:pt x="1967574" y="8636"/>
                  </a:lnTo>
                  <a:lnTo>
                    <a:pt x="1901072" y="12377"/>
                  </a:lnTo>
                  <a:lnTo>
                    <a:pt x="1835223" y="16767"/>
                  </a:lnTo>
                  <a:lnTo>
                    <a:pt x="1770053" y="21795"/>
                  </a:lnTo>
                  <a:lnTo>
                    <a:pt x="1705593" y="27451"/>
                  </a:lnTo>
                  <a:lnTo>
                    <a:pt x="1641870" y="33727"/>
                  </a:lnTo>
                  <a:lnTo>
                    <a:pt x="1578912" y="40611"/>
                  </a:lnTo>
                  <a:lnTo>
                    <a:pt x="1516749" y="48094"/>
                  </a:lnTo>
                  <a:lnTo>
                    <a:pt x="1455409" y="56167"/>
                  </a:lnTo>
                  <a:lnTo>
                    <a:pt x="1394921" y="64819"/>
                  </a:lnTo>
                  <a:lnTo>
                    <a:pt x="1335312" y="74041"/>
                  </a:lnTo>
                  <a:lnTo>
                    <a:pt x="1276612" y="83823"/>
                  </a:lnTo>
                  <a:lnTo>
                    <a:pt x="1218849" y="94154"/>
                  </a:lnTo>
                  <a:lnTo>
                    <a:pt x="1162051" y="105026"/>
                  </a:lnTo>
                  <a:lnTo>
                    <a:pt x="1106248" y="116428"/>
                  </a:lnTo>
                  <a:lnTo>
                    <a:pt x="1051467" y="128350"/>
                  </a:lnTo>
                  <a:lnTo>
                    <a:pt x="997737" y="140783"/>
                  </a:lnTo>
                  <a:lnTo>
                    <a:pt x="945087" y="153716"/>
                  </a:lnTo>
                  <a:lnTo>
                    <a:pt x="893545" y="167141"/>
                  </a:lnTo>
                  <a:lnTo>
                    <a:pt x="843139" y="181046"/>
                  </a:lnTo>
                  <a:lnTo>
                    <a:pt x="793899" y="195423"/>
                  </a:lnTo>
                  <a:lnTo>
                    <a:pt x="745853" y="210261"/>
                  </a:lnTo>
                  <a:lnTo>
                    <a:pt x="699029" y="225551"/>
                  </a:lnTo>
                  <a:lnTo>
                    <a:pt x="653455" y="241282"/>
                  </a:lnTo>
                  <a:lnTo>
                    <a:pt x="609161" y="257446"/>
                  </a:lnTo>
                  <a:lnTo>
                    <a:pt x="566175" y="274031"/>
                  </a:lnTo>
                  <a:lnTo>
                    <a:pt x="524525" y="291028"/>
                  </a:lnTo>
                  <a:lnTo>
                    <a:pt x="484240" y="308428"/>
                  </a:lnTo>
                  <a:lnTo>
                    <a:pt x="445349" y="326221"/>
                  </a:lnTo>
                  <a:lnTo>
                    <a:pt x="407879" y="344396"/>
                  </a:lnTo>
                  <a:lnTo>
                    <a:pt x="371860" y="362944"/>
                  </a:lnTo>
                  <a:lnTo>
                    <a:pt x="337320" y="381855"/>
                  </a:lnTo>
                  <a:lnTo>
                    <a:pt x="304287" y="401119"/>
                  </a:lnTo>
                  <a:lnTo>
                    <a:pt x="242858" y="440668"/>
                  </a:lnTo>
                  <a:lnTo>
                    <a:pt x="187802" y="481511"/>
                  </a:lnTo>
                  <a:lnTo>
                    <a:pt x="139346" y="523570"/>
                  </a:lnTo>
                  <a:lnTo>
                    <a:pt x="97719" y="566766"/>
                  </a:lnTo>
                  <a:lnTo>
                    <a:pt x="63148" y="611021"/>
                  </a:lnTo>
                  <a:lnTo>
                    <a:pt x="35863" y="656256"/>
                  </a:lnTo>
                  <a:lnTo>
                    <a:pt x="16091" y="702391"/>
                  </a:lnTo>
                  <a:lnTo>
                    <a:pt x="4060" y="749350"/>
                  </a:lnTo>
                  <a:lnTo>
                    <a:pt x="0" y="797051"/>
                  </a:lnTo>
                  <a:lnTo>
                    <a:pt x="1019" y="820990"/>
                  </a:lnTo>
                  <a:lnTo>
                    <a:pt x="9094" y="868330"/>
                  </a:lnTo>
                  <a:lnTo>
                    <a:pt x="25024" y="914887"/>
                  </a:lnTo>
                  <a:lnTo>
                    <a:pt x="48581" y="960582"/>
                  </a:lnTo>
                  <a:lnTo>
                    <a:pt x="79537" y="1005337"/>
                  </a:lnTo>
                  <a:lnTo>
                    <a:pt x="117664" y="1049072"/>
                  </a:lnTo>
                  <a:lnTo>
                    <a:pt x="162735" y="1091710"/>
                  </a:lnTo>
                  <a:lnTo>
                    <a:pt x="214519" y="1133171"/>
                  </a:lnTo>
                  <a:lnTo>
                    <a:pt x="272791" y="1173376"/>
                  </a:lnTo>
                  <a:lnTo>
                    <a:pt x="337320" y="1212248"/>
                  </a:lnTo>
                  <a:lnTo>
                    <a:pt x="371860" y="1231159"/>
                  </a:lnTo>
                  <a:lnTo>
                    <a:pt x="407879" y="1249707"/>
                  </a:lnTo>
                  <a:lnTo>
                    <a:pt x="445349" y="1267882"/>
                  </a:lnTo>
                  <a:lnTo>
                    <a:pt x="484240" y="1285675"/>
                  </a:lnTo>
                  <a:lnTo>
                    <a:pt x="524525" y="1303074"/>
                  </a:lnTo>
                  <a:lnTo>
                    <a:pt x="566175" y="1320072"/>
                  </a:lnTo>
                  <a:lnTo>
                    <a:pt x="609161" y="1336657"/>
                  </a:lnTo>
                  <a:lnTo>
                    <a:pt x="653455" y="1352821"/>
                  </a:lnTo>
                  <a:lnTo>
                    <a:pt x="699029" y="1368552"/>
                  </a:lnTo>
                  <a:lnTo>
                    <a:pt x="745853" y="1383842"/>
                  </a:lnTo>
                  <a:lnTo>
                    <a:pt x="793899" y="1398680"/>
                  </a:lnTo>
                  <a:lnTo>
                    <a:pt x="843139" y="1413057"/>
                  </a:lnTo>
                  <a:lnTo>
                    <a:pt x="893545" y="1426962"/>
                  </a:lnTo>
                  <a:lnTo>
                    <a:pt x="945087" y="1440387"/>
                  </a:lnTo>
                  <a:lnTo>
                    <a:pt x="997737" y="1453320"/>
                  </a:lnTo>
                  <a:lnTo>
                    <a:pt x="1051467" y="1465753"/>
                  </a:lnTo>
                  <a:lnTo>
                    <a:pt x="1106248" y="1477675"/>
                  </a:lnTo>
                  <a:lnTo>
                    <a:pt x="1162051" y="1489077"/>
                  </a:lnTo>
                  <a:lnTo>
                    <a:pt x="1218849" y="1499949"/>
                  </a:lnTo>
                  <a:lnTo>
                    <a:pt x="1276612" y="1510280"/>
                  </a:lnTo>
                  <a:lnTo>
                    <a:pt x="1335312" y="1520062"/>
                  </a:lnTo>
                  <a:lnTo>
                    <a:pt x="1394921" y="1529284"/>
                  </a:lnTo>
                  <a:lnTo>
                    <a:pt x="1455409" y="1537936"/>
                  </a:lnTo>
                  <a:lnTo>
                    <a:pt x="1516749" y="1546008"/>
                  </a:lnTo>
                  <a:lnTo>
                    <a:pt x="1578912" y="1553492"/>
                  </a:lnTo>
                  <a:lnTo>
                    <a:pt x="1641870" y="1560376"/>
                  </a:lnTo>
                  <a:lnTo>
                    <a:pt x="1705593" y="1566652"/>
                  </a:lnTo>
                  <a:lnTo>
                    <a:pt x="1770053" y="1572308"/>
                  </a:lnTo>
                  <a:lnTo>
                    <a:pt x="1835223" y="1577336"/>
                  </a:lnTo>
                  <a:lnTo>
                    <a:pt x="1901072" y="1581726"/>
                  </a:lnTo>
                  <a:lnTo>
                    <a:pt x="1967574" y="1585467"/>
                  </a:lnTo>
                  <a:lnTo>
                    <a:pt x="2034699" y="1588550"/>
                  </a:lnTo>
                  <a:lnTo>
                    <a:pt x="2102418" y="1590965"/>
                  </a:lnTo>
                  <a:lnTo>
                    <a:pt x="2170704" y="1592702"/>
                  </a:lnTo>
                  <a:lnTo>
                    <a:pt x="2239527" y="1593751"/>
                  </a:lnTo>
                  <a:lnTo>
                    <a:pt x="2308859" y="1594103"/>
                  </a:lnTo>
                  <a:lnTo>
                    <a:pt x="2378192" y="1593751"/>
                  </a:lnTo>
                  <a:lnTo>
                    <a:pt x="2447015" y="1592702"/>
                  </a:lnTo>
                  <a:lnTo>
                    <a:pt x="2515301" y="1590965"/>
                  </a:lnTo>
                  <a:lnTo>
                    <a:pt x="2583020" y="1588550"/>
                  </a:lnTo>
                  <a:lnTo>
                    <a:pt x="2650145" y="1585467"/>
                  </a:lnTo>
                  <a:lnTo>
                    <a:pt x="2716646" y="1581726"/>
                  </a:lnTo>
                  <a:lnTo>
                    <a:pt x="2782496" y="1577336"/>
                  </a:lnTo>
                  <a:lnTo>
                    <a:pt x="2847666" y="1572308"/>
                  </a:lnTo>
                  <a:lnTo>
                    <a:pt x="2912126" y="1566652"/>
                  </a:lnTo>
                  <a:lnTo>
                    <a:pt x="2975849" y="1560376"/>
                  </a:lnTo>
                  <a:lnTo>
                    <a:pt x="3038807" y="1553492"/>
                  </a:lnTo>
                  <a:lnTo>
                    <a:pt x="3100970" y="1546008"/>
                  </a:lnTo>
                  <a:lnTo>
                    <a:pt x="3162310" y="1537936"/>
                  </a:lnTo>
                  <a:lnTo>
                    <a:pt x="3222798" y="1529284"/>
                  </a:lnTo>
                  <a:lnTo>
                    <a:pt x="3282407" y="1520062"/>
                  </a:lnTo>
                  <a:lnTo>
                    <a:pt x="3341107" y="1510280"/>
                  </a:lnTo>
                  <a:lnTo>
                    <a:pt x="3398870" y="1499949"/>
                  </a:lnTo>
                  <a:lnTo>
                    <a:pt x="3455668" y="1489077"/>
                  </a:lnTo>
                  <a:lnTo>
                    <a:pt x="3511471" y="1477675"/>
                  </a:lnTo>
                  <a:lnTo>
                    <a:pt x="3566252" y="1465753"/>
                  </a:lnTo>
                  <a:lnTo>
                    <a:pt x="3619982" y="1453320"/>
                  </a:lnTo>
                  <a:lnTo>
                    <a:pt x="3672632" y="1440387"/>
                  </a:lnTo>
                  <a:lnTo>
                    <a:pt x="3724174" y="1426962"/>
                  </a:lnTo>
                  <a:lnTo>
                    <a:pt x="3774579" y="1413057"/>
                  </a:lnTo>
                  <a:lnTo>
                    <a:pt x="3823820" y="1398680"/>
                  </a:lnTo>
                  <a:lnTo>
                    <a:pt x="3871866" y="1383842"/>
                  </a:lnTo>
                  <a:lnTo>
                    <a:pt x="3918690" y="1368552"/>
                  </a:lnTo>
                  <a:lnTo>
                    <a:pt x="3964263" y="1352821"/>
                  </a:lnTo>
                  <a:lnTo>
                    <a:pt x="4008557" y="1336657"/>
                  </a:lnTo>
                  <a:lnTo>
                    <a:pt x="4051544" y="1320072"/>
                  </a:lnTo>
                  <a:lnTo>
                    <a:pt x="4093194" y="1303074"/>
                  </a:lnTo>
                  <a:lnTo>
                    <a:pt x="4133478" y="1285675"/>
                  </a:lnTo>
                  <a:lnTo>
                    <a:pt x="4172370" y="1267882"/>
                  </a:lnTo>
                  <a:lnTo>
                    <a:pt x="4209840" y="1249707"/>
                  </a:lnTo>
                  <a:lnTo>
                    <a:pt x="4245859" y="1231159"/>
                  </a:lnTo>
                  <a:lnTo>
                    <a:pt x="4280399" y="1212248"/>
                  </a:lnTo>
                  <a:lnTo>
                    <a:pt x="4313432" y="1192984"/>
                  </a:lnTo>
                  <a:lnTo>
                    <a:pt x="4374860" y="1153435"/>
                  </a:lnTo>
                  <a:lnTo>
                    <a:pt x="4429917" y="1112592"/>
                  </a:lnTo>
                  <a:lnTo>
                    <a:pt x="4478373" y="1070533"/>
                  </a:lnTo>
                  <a:lnTo>
                    <a:pt x="4520000" y="1027337"/>
                  </a:lnTo>
                  <a:lnTo>
                    <a:pt x="4554571" y="983082"/>
                  </a:lnTo>
                  <a:lnTo>
                    <a:pt x="4581856" y="937847"/>
                  </a:lnTo>
                  <a:lnTo>
                    <a:pt x="4601628" y="891712"/>
                  </a:lnTo>
                  <a:lnTo>
                    <a:pt x="4613658" y="844753"/>
                  </a:lnTo>
                  <a:lnTo>
                    <a:pt x="4617719" y="79705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95345" y="3842016"/>
              <a:ext cx="6003290" cy="3473450"/>
            </a:xfrm>
            <a:custGeom>
              <a:avLst/>
              <a:gdLst/>
              <a:ahLst/>
              <a:cxnLst/>
              <a:rect l="l" t="t" r="r" b="b"/>
              <a:pathLst>
                <a:path w="6003290" h="3473450">
                  <a:moveTo>
                    <a:pt x="4648200" y="772668"/>
                  </a:moveTo>
                  <a:lnTo>
                    <a:pt x="4622800" y="687324"/>
                  </a:lnTo>
                  <a:lnTo>
                    <a:pt x="4610100" y="666750"/>
                  </a:lnTo>
                  <a:lnTo>
                    <a:pt x="4610100" y="781812"/>
                  </a:lnTo>
                  <a:lnTo>
                    <a:pt x="4610100" y="858012"/>
                  </a:lnTo>
                  <a:lnTo>
                    <a:pt x="4597400" y="896112"/>
                  </a:lnTo>
                  <a:lnTo>
                    <a:pt x="4572000" y="969264"/>
                  </a:lnTo>
                  <a:lnTo>
                    <a:pt x="4546600" y="1005840"/>
                  </a:lnTo>
                  <a:lnTo>
                    <a:pt x="4508500" y="1042416"/>
                  </a:lnTo>
                  <a:lnTo>
                    <a:pt x="4483100" y="1077468"/>
                  </a:lnTo>
                  <a:lnTo>
                    <a:pt x="4432300" y="1114044"/>
                  </a:lnTo>
                  <a:lnTo>
                    <a:pt x="4394200" y="1147572"/>
                  </a:lnTo>
                  <a:lnTo>
                    <a:pt x="4292600" y="1214628"/>
                  </a:lnTo>
                  <a:lnTo>
                    <a:pt x="4229100" y="1246632"/>
                  </a:lnTo>
                  <a:lnTo>
                    <a:pt x="4165600" y="1277112"/>
                  </a:lnTo>
                  <a:lnTo>
                    <a:pt x="4102100" y="1306068"/>
                  </a:lnTo>
                  <a:lnTo>
                    <a:pt x="4025900" y="1335024"/>
                  </a:lnTo>
                  <a:lnTo>
                    <a:pt x="3873500" y="1389888"/>
                  </a:lnTo>
                  <a:lnTo>
                    <a:pt x="3784600" y="1414272"/>
                  </a:lnTo>
                  <a:lnTo>
                    <a:pt x="3606800" y="1459992"/>
                  </a:lnTo>
                  <a:lnTo>
                    <a:pt x="3517900" y="1479804"/>
                  </a:lnTo>
                  <a:lnTo>
                    <a:pt x="3416300" y="1499616"/>
                  </a:lnTo>
                  <a:lnTo>
                    <a:pt x="3314700" y="1516380"/>
                  </a:lnTo>
                  <a:lnTo>
                    <a:pt x="3225800" y="1533144"/>
                  </a:lnTo>
                  <a:lnTo>
                    <a:pt x="3009900" y="1559052"/>
                  </a:lnTo>
                  <a:lnTo>
                    <a:pt x="2895600" y="1569720"/>
                  </a:lnTo>
                  <a:lnTo>
                    <a:pt x="2781300" y="1578864"/>
                  </a:lnTo>
                  <a:lnTo>
                    <a:pt x="2679700" y="1586484"/>
                  </a:lnTo>
                  <a:lnTo>
                    <a:pt x="2552700" y="1591056"/>
                  </a:lnTo>
                  <a:lnTo>
                    <a:pt x="2438400" y="1594104"/>
                  </a:lnTo>
                  <a:lnTo>
                    <a:pt x="2324100" y="1595628"/>
                  </a:lnTo>
                  <a:lnTo>
                    <a:pt x="2209800" y="1594104"/>
                  </a:lnTo>
                  <a:lnTo>
                    <a:pt x="2082800" y="1591056"/>
                  </a:lnTo>
                  <a:lnTo>
                    <a:pt x="1968500" y="1586484"/>
                  </a:lnTo>
                  <a:lnTo>
                    <a:pt x="1854200" y="1578864"/>
                  </a:lnTo>
                  <a:lnTo>
                    <a:pt x="1752600" y="1569720"/>
                  </a:lnTo>
                  <a:lnTo>
                    <a:pt x="1638300" y="1559052"/>
                  </a:lnTo>
                  <a:lnTo>
                    <a:pt x="1422400" y="1533144"/>
                  </a:lnTo>
                  <a:lnTo>
                    <a:pt x="1320800" y="1516380"/>
                  </a:lnTo>
                  <a:lnTo>
                    <a:pt x="1231900" y="1499616"/>
                  </a:lnTo>
                  <a:lnTo>
                    <a:pt x="1130300" y="1479804"/>
                  </a:lnTo>
                  <a:lnTo>
                    <a:pt x="1041400" y="1459992"/>
                  </a:lnTo>
                  <a:lnTo>
                    <a:pt x="863600" y="1414272"/>
                  </a:lnTo>
                  <a:lnTo>
                    <a:pt x="774700" y="1388364"/>
                  </a:lnTo>
                  <a:lnTo>
                    <a:pt x="698500" y="1362456"/>
                  </a:lnTo>
                  <a:lnTo>
                    <a:pt x="622300" y="1335024"/>
                  </a:lnTo>
                  <a:lnTo>
                    <a:pt x="546100" y="1306068"/>
                  </a:lnTo>
                  <a:lnTo>
                    <a:pt x="482600" y="1277112"/>
                  </a:lnTo>
                  <a:lnTo>
                    <a:pt x="355600" y="1213104"/>
                  </a:lnTo>
                  <a:lnTo>
                    <a:pt x="304800" y="1181100"/>
                  </a:lnTo>
                  <a:lnTo>
                    <a:pt x="254000" y="1147572"/>
                  </a:lnTo>
                  <a:lnTo>
                    <a:pt x="203200" y="1112520"/>
                  </a:lnTo>
                  <a:lnTo>
                    <a:pt x="165100" y="1077468"/>
                  </a:lnTo>
                  <a:lnTo>
                    <a:pt x="139700" y="1040892"/>
                  </a:lnTo>
                  <a:lnTo>
                    <a:pt x="101600" y="1004316"/>
                  </a:lnTo>
                  <a:lnTo>
                    <a:pt x="76200" y="967740"/>
                  </a:lnTo>
                  <a:lnTo>
                    <a:pt x="63500" y="931164"/>
                  </a:lnTo>
                  <a:lnTo>
                    <a:pt x="38100" y="854964"/>
                  </a:lnTo>
                  <a:lnTo>
                    <a:pt x="38100" y="778764"/>
                  </a:lnTo>
                  <a:lnTo>
                    <a:pt x="50800" y="742188"/>
                  </a:lnTo>
                  <a:lnTo>
                    <a:pt x="63500" y="704088"/>
                  </a:lnTo>
                  <a:lnTo>
                    <a:pt x="76200" y="667512"/>
                  </a:lnTo>
                  <a:lnTo>
                    <a:pt x="101600" y="630936"/>
                  </a:lnTo>
                  <a:lnTo>
                    <a:pt x="139700" y="594360"/>
                  </a:lnTo>
                  <a:lnTo>
                    <a:pt x="165100" y="559308"/>
                  </a:lnTo>
                  <a:lnTo>
                    <a:pt x="215900" y="524256"/>
                  </a:lnTo>
                  <a:lnTo>
                    <a:pt x="254000" y="489204"/>
                  </a:lnTo>
                  <a:lnTo>
                    <a:pt x="304800" y="455676"/>
                  </a:lnTo>
                  <a:lnTo>
                    <a:pt x="355600" y="423672"/>
                  </a:lnTo>
                  <a:lnTo>
                    <a:pt x="482600" y="359664"/>
                  </a:lnTo>
                  <a:lnTo>
                    <a:pt x="546100" y="330708"/>
                  </a:lnTo>
                  <a:lnTo>
                    <a:pt x="622300" y="301752"/>
                  </a:lnTo>
                  <a:lnTo>
                    <a:pt x="698500" y="274320"/>
                  </a:lnTo>
                  <a:lnTo>
                    <a:pt x="774700" y="248412"/>
                  </a:lnTo>
                  <a:lnTo>
                    <a:pt x="863600" y="222504"/>
                  </a:lnTo>
                  <a:lnTo>
                    <a:pt x="952500" y="199644"/>
                  </a:lnTo>
                  <a:lnTo>
                    <a:pt x="1130300" y="156972"/>
                  </a:lnTo>
                  <a:lnTo>
                    <a:pt x="1231900" y="137160"/>
                  </a:lnTo>
                  <a:lnTo>
                    <a:pt x="1320800" y="120396"/>
                  </a:lnTo>
                  <a:lnTo>
                    <a:pt x="1422400" y="105156"/>
                  </a:lnTo>
                  <a:lnTo>
                    <a:pt x="1536700" y="89916"/>
                  </a:lnTo>
                  <a:lnTo>
                    <a:pt x="1638300" y="77724"/>
                  </a:lnTo>
                  <a:lnTo>
                    <a:pt x="1752600" y="67056"/>
                  </a:lnTo>
                  <a:lnTo>
                    <a:pt x="1854200" y="57912"/>
                  </a:lnTo>
                  <a:lnTo>
                    <a:pt x="2082800" y="45720"/>
                  </a:lnTo>
                  <a:lnTo>
                    <a:pt x="2209800" y="42672"/>
                  </a:lnTo>
                  <a:lnTo>
                    <a:pt x="2438400" y="42672"/>
                  </a:lnTo>
                  <a:lnTo>
                    <a:pt x="2565400" y="45720"/>
                  </a:lnTo>
                  <a:lnTo>
                    <a:pt x="2679700" y="51816"/>
                  </a:lnTo>
                  <a:lnTo>
                    <a:pt x="2781300" y="57912"/>
                  </a:lnTo>
                  <a:lnTo>
                    <a:pt x="2895600" y="67056"/>
                  </a:lnTo>
                  <a:lnTo>
                    <a:pt x="3009900" y="77724"/>
                  </a:lnTo>
                  <a:lnTo>
                    <a:pt x="3111500" y="89916"/>
                  </a:lnTo>
                  <a:lnTo>
                    <a:pt x="3225800" y="105156"/>
                  </a:lnTo>
                  <a:lnTo>
                    <a:pt x="3327400" y="120396"/>
                  </a:lnTo>
                  <a:lnTo>
                    <a:pt x="3416300" y="138684"/>
                  </a:lnTo>
                  <a:lnTo>
                    <a:pt x="3517900" y="156972"/>
                  </a:lnTo>
                  <a:lnTo>
                    <a:pt x="3695700" y="199644"/>
                  </a:lnTo>
                  <a:lnTo>
                    <a:pt x="3873500" y="248412"/>
                  </a:lnTo>
                  <a:lnTo>
                    <a:pt x="3949700" y="274320"/>
                  </a:lnTo>
                  <a:lnTo>
                    <a:pt x="4025900" y="301752"/>
                  </a:lnTo>
                  <a:lnTo>
                    <a:pt x="4102100" y="330708"/>
                  </a:lnTo>
                  <a:lnTo>
                    <a:pt x="4229100" y="391668"/>
                  </a:lnTo>
                  <a:lnTo>
                    <a:pt x="4292600" y="423672"/>
                  </a:lnTo>
                  <a:lnTo>
                    <a:pt x="4343400" y="455676"/>
                  </a:lnTo>
                  <a:lnTo>
                    <a:pt x="4394200" y="490728"/>
                  </a:lnTo>
                  <a:lnTo>
                    <a:pt x="4445000" y="524256"/>
                  </a:lnTo>
                  <a:lnTo>
                    <a:pt x="4483100" y="560832"/>
                  </a:lnTo>
                  <a:lnTo>
                    <a:pt x="4508500" y="595884"/>
                  </a:lnTo>
                  <a:lnTo>
                    <a:pt x="4546600" y="632460"/>
                  </a:lnTo>
                  <a:lnTo>
                    <a:pt x="4572000" y="669036"/>
                  </a:lnTo>
                  <a:lnTo>
                    <a:pt x="4584700" y="707136"/>
                  </a:lnTo>
                  <a:lnTo>
                    <a:pt x="4597400" y="743712"/>
                  </a:lnTo>
                  <a:lnTo>
                    <a:pt x="4610100" y="781812"/>
                  </a:lnTo>
                  <a:lnTo>
                    <a:pt x="4610100" y="666750"/>
                  </a:lnTo>
                  <a:lnTo>
                    <a:pt x="4597400" y="646176"/>
                  </a:lnTo>
                  <a:lnTo>
                    <a:pt x="4546600" y="566928"/>
                  </a:lnTo>
                  <a:lnTo>
                    <a:pt x="4508500" y="528828"/>
                  </a:lnTo>
                  <a:lnTo>
                    <a:pt x="4457700" y="490728"/>
                  </a:lnTo>
                  <a:lnTo>
                    <a:pt x="4419600" y="455676"/>
                  </a:lnTo>
                  <a:lnTo>
                    <a:pt x="4368800" y="420624"/>
                  </a:lnTo>
                  <a:lnTo>
                    <a:pt x="4241800" y="353568"/>
                  </a:lnTo>
                  <a:lnTo>
                    <a:pt x="4178300" y="321564"/>
                  </a:lnTo>
                  <a:lnTo>
                    <a:pt x="4114800" y="291084"/>
                  </a:lnTo>
                  <a:lnTo>
                    <a:pt x="4038600" y="262128"/>
                  </a:lnTo>
                  <a:lnTo>
                    <a:pt x="3962400" y="234696"/>
                  </a:lnTo>
                  <a:lnTo>
                    <a:pt x="3886200" y="208788"/>
                  </a:lnTo>
                  <a:lnTo>
                    <a:pt x="3797300" y="182880"/>
                  </a:lnTo>
                  <a:lnTo>
                    <a:pt x="3708400" y="158496"/>
                  </a:lnTo>
                  <a:lnTo>
                    <a:pt x="3530600" y="115824"/>
                  </a:lnTo>
                  <a:lnTo>
                    <a:pt x="3429000" y="96012"/>
                  </a:lnTo>
                  <a:lnTo>
                    <a:pt x="3225800" y="62484"/>
                  </a:lnTo>
                  <a:lnTo>
                    <a:pt x="3124200" y="48768"/>
                  </a:lnTo>
                  <a:lnTo>
                    <a:pt x="3009900" y="36576"/>
                  </a:lnTo>
                  <a:lnTo>
                    <a:pt x="2908300" y="25908"/>
                  </a:lnTo>
                  <a:lnTo>
                    <a:pt x="2794000" y="16764"/>
                  </a:lnTo>
                  <a:lnTo>
                    <a:pt x="2679700" y="9144"/>
                  </a:lnTo>
                  <a:lnTo>
                    <a:pt x="2565400" y="4572"/>
                  </a:lnTo>
                  <a:lnTo>
                    <a:pt x="2438400" y="1524"/>
                  </a:lnTo>
                  <a:lnTo>
                    <a:pt x="2324100" y="0"/>
                  </a:lnTo>
                  <a:lnTo>
                    <a:pt x="2209800" y="1524"/>
                  </a:lnTo>
                  <a:lnTo>
                    <a:pt x="2082800" y="4572"/>
                  </a:lnTo>
                  <a:lnTo>
                    <a:pt x="1968500" y="9144"/>
                  </a:lnTo>
                  <a:lnTo>
                    <a:pt x="1854200" y="16764"/>
                  </a:lnTo>
                  <a:lnTo>
                    <a:pt x="1739900" y="25908"/>
                  </a:lnTo>
                  <a:lnTo>
                    <a:pt x="1638300" y="36576"/>
                  </a:lnTo>
                  <a:lnTo>
                    <a:pt x="1524000" y="48768"/>
                  </a:lnTo>
                  <a:lnTo>
                    <a:pt x="1422400" y="62484"/>
                  </a:lnTo>
                  <a:lnTo>
                    <a:pt x="1219200" y="96012"/>
                  </a:lnTo>
                  <a:lnTo>
                    <a:pt x="1117600" y="115824"/>
                  </a:lnTo>
                  <a:lnTo>
                    <a:pt x="939800" y="158496"/>
                  </a:lnTo>
                  <a:lnTo>
                    <a:pt x="850900" y="182880"/>
                  </a:lnTo>
                  <a:lnTo>
                    <a:pt x="762000" y="208788"/>
                  </a:lnTo>
                  <a:lnTo>
                    <a:pt x="685800" y="234696"/>
                  </a:lnTo>
                  <a:lnTo>
                    <a:pt x="609600" y="262128"/>
                  </a:lnTo>
                  <a:lnTo>
                    <a:pt x="533400" y="292608"/>
                  </a:lnTo>
                  <a:lnTo>
                    <a:pt x="469900" y="323088"/>
                  </a:lnTo>
                  <a:lnTo>
                    <a:pt x="393700" y="353568"/>
                  </a:lnTo>
                  <a:lnTo>
                    <a:pt x="342900" y="387096"/>
                  </a:lnTo>
                  <a:lnTo>
                    <a:pt x="279400" y="420624"/>
                  </a:lnTo>
                  <a:lnTo>
                    <a:pt x="228600" y="455676"/>
                  </a:lnTo>
                  <a:lnTo>
                    <a:pt x="177800" y="492252"/>
                  </a:lnTo>
                  <a:lnTo>
                    <a:pt x="101600" y="568452"/>
                  </a:lnTo>
                  <a:lnTo>
                    <a:pt x="63500" y="608076"/>
                  </a:lnTo>
                  <a:lnTo>
                    <a:pt x="38100" y="647700"/>
                  </a:lnTo>
                  <a:lnTo>
                    <a:pt x="25400" y="690372"/>
                  </a:lnTo>
                  <a:lnTo>
                    <a:pt x="0" y="733044"/>
                  </a:lnTo>
                  <a:lnTo>
                    <a:pt x="0" y="864108"/>
                  </a:lnTo>
                  <a:lnTo>
                    <a:pt x="25400" y="949452"/>
                  </a:lnTo>
                  <a:lnTo>
                    <a:pt x="38100" y="990600"/>
                  </a:lnTo>
                  <a:lnTo>
                    <a:pt x="76200" y="1031748"/>
                  </a:lnTo>
                  <a:lnTo>
                    <a:pt x="101600" y="1069848"/>
                  </a:lnTo>
                  <a:lnTo>
                    <a:pt x="177800" y="1146048"/>
                  </a:lnTo>
                  <a:lnTo>
                    <a:pt x="228600" y="1182624"/>
                  </a:lnTo>
                  <a:lnTo>
                    <a:pt x="279400" y="1216152"/>
                  </a:lnTo>
                  <a:lnTo>
                    <a:pt x="342900" y="1251204"/>
                  </a:lnTo>
                  <a:lnTo>
                    <a:pt x="469900" y="1315212"/>
                  </a:lnTo>
                  <a:lnTo>
                    <a:pt x="533400" y="1345692"/>
                  </a:lnTo>
                  <a:lnTo>
                    <a:pt x="609600" y="1374648"/>
                  </a:lnTo>
                  <a:lnTo>
                    <a:pt x="762000" y="1429512"/>
                  </a:lnTo>
                  <a:lnTo>
                    <a:pt x="939800" y="1478280"/>
                  </a:lnTo>
                  <a:lnTo>
                    <a:pt x="1028700" y="1501140"/>
                  </a:lnTo>
                  <a:lnTo>
                    <a:pt x="1117600" y="1520952"/>
                  </a:lnTo>
                  <a:lnTo>
                    <a:pt x="1219200" y="1540764"/>
                  </a:lnTo>
                  <a:lnTo>
                    <a:pt x="1320800" y="1559052"/>
                  </a:lnTo>
                  <a:lnTo>
                    <a:pt x="1422400" y="1574292"/>
                  </a:lnTo>
                  <a:lnTo>
                    <a:pt x="1524000" y="1588008"/>
                  </a:lnTo>
                  <a:lnTo>
                    <a:pt x="1638300" y="1601724"/>
                  </a:lnTo>
                  <a:lnTo>
                    <a:pt x="1739900" y="1612392"/>
                  </a:lnTo>
                  <a:lnTo>
                    <a:pt x="1854200" y="1621536"/>
                  </a:lnTo>
                  <a:lnTo>
                    <a:pt x="2082800" y="1633728"/>
                  </a:lnTo>
                  <a:lnTo>
                    <a:pt x="2209800" y="1636776"/>
                  </a:lnTo>
                  <a:lnTo>
                    <a:pt x="2438400" y="1636776"/>
                  </a:lnTo>
                  <a:lnTo>
                    <a:pt x="2565400" y="1633728"/>
                  </a:lnTo>
                  <a:lnTo>
                    <a:pt x="2794000" y="1621536"/>
                  </a:lnTo>
                  <a:lnTo>
                    <a:pt x="2908300" y="1612392"/>
                  </a:lnTo>
                  <a:lnTo>
                    <a:pt x="3009900" y="1601724"/>
                  </a:lnTo>
                  <a:lnTo>
                    <a:pt x="3124200" y="1588008"/>
                  </a:lnTo>
                  <a:lnTo>
                    <a:pt x="3225800" y="1574292"/>
                  </a:lnTo>
                  <a:lnTo>
                    <a:pt x="3429000" y="1540764"/>
                  </a:lnTo>
                  <a:lnTo>
                    <a:pt x="3530600" y="1520952"/>
                  </a:lnTo>
                  <a:lnTo>
                    <a:pt x="3619500" y="1501140"/>
                  </a:lnTo>
                  <a:lnTo>
                    <a:pt x="3708400" y="1478280"/>
                  </a:lnTo>
                  <a:lnTo>
                    <a:pt x="3886200" y="1429512"/>
                  </a:lnTo>
                  <a:lnTo>
                    <a:pt x="4038600" y="1374648"/>
                  </a:lnTo>
                  <a:lnTo>
                    <a:pt x="4114800" y="1345692"/>
                  </a:lnTo>
                  <a:lnTo>
                    <a:pt x="4178300" y="1315212"/>
                  </a:lnTo>
                  <a:lnTo>
                    <a:pt x="4254500" y="1283208"/>
                  </a:lnTo>
                  <a:lnTo>
                    <a:pt x="4305300" y="1249680"/>
                  </a:lnTo>
                  <a:lnTo>
                    <a:pt x="4368800" y="1216152"/>
                  </a:lnTo>
                  <a:lnTo>
                    <a:pt x="4419600" y="1181100"/>
                  </a:lnTo>
                  <a:lnTo>
                    <a:pt x="4470400" y="1144524"/>
                  </a:lnTo>
                  <a:lnTo>
                    <a:pt x="4508500" y="1107948"/>
                  </a:lnTo>
                  <a:lnTo>
                    <a:pt x="4546600" y="1069848"/>
                  </a:lnTo>
                  <a:lnTo>
                    <a:pt x="4572000" y="1030224"/>
                  </a:lnTo>
                  <a:lnTo>
                    <a:pt x="4610100" y="989076"/>
                  </a:lnTo>
                  <a:lnTo>
                    <a:pt x="4622800" y="947928"/>
                  </a:lnTo>
                  <a:lnTo>
                    <a:pt x="4635500" y="905256"/>
                  </a:lnTo>
                  <a:lnTo>
                    <a:pt x="4648200" y="861060"/>
                  </a:lnTo>
                  <a:lnTo>
                    <a:pt x="4648200" y="772668"/>
                  </a:lnTo>
                  <a:close/>
                </a:path>
                <a:path w="6003290" h="3473450">
                  <a:moveTo>
                    <a:pt x="6003036" y="1679448"/>
                  </a:moveTo>
                  <a:lnTo>
                    <a:pt x="5961888" y="1679448"/>
                  </a:lnTo>
                  <a:lnTo>
                    <a:pt x="5961888" y="1720596"/>
                  </a:lnTo>
                  <a:lnTo>
                    <a:pt x="5961888" y="3432048"/>
                  </a:lnTo>
                  <a:lnTo>
                    <a:pt x="2980944" y="3432048"/>
                  </a:lnTo>
                  <a:lnTo>
                    <a:pt x="2980944" y="1720596"/>
                  </a:lnTo>
                  <a:lnTo>
                    <a:pt x="5961888" y="1720596"/>
                  </a:lnTo>
                  <a:lnTo>
                    <a:pt x="5961888" y="1679448"/>
                  </a:lnTo>
                  <a:lnTo>
                    <a:pt x="2938272" y="1679448"/>
                  </a:lnTo>
                  <a:lnTo>
                    <a:pt x="2938272" y="3473196"/>
                  </a:lnTo>
                  <a:lnTo>
                    <a:pt x="2959608" y="3473196"/>
                  </a:lnTo>
                  <a:lnTo>
                    <a:pt x="2980944" y="3473196"/>
                  </a:lnTo>
                  <a:lnTo>
                    <a:pt x="5961888" y="3473196"/>
                  </a:lnTo>
                  <a:lnTo>
                    <a:pt x="5981700" y="3473196"/>
                  </a:lnTo>
                  <a:lnTo>
                    <a:pt x="6003036" y="3473196"/>
                  </a:lnTo>
                  <a:lnTo>
                    <a:pt x="6003036" y="1679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691259" y="5970521"/>
            <a:ext cx="2348230" cy="83185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indent="226695">
              <a:lnSpc>
                <a:spcPct val="101899"/>
              </a:lnSpc>
              <a:spcBef>
                <a:spcPts val="80"/>
              </a:spcBef>
            </a:pPr>
            <a:r>
              <a:rPr sz="2600" b="1" dirty="0">
                <a:latin typeface="Times New Roman"/>
                <a:cs typeface="Times New Roman"/>
              </a:rPr>
              <a:t>Třída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jazyků </a:t>
            </a:r>
            <a:r>
              <a:rPr sz="2600" b="1" dirty="0">
                <a:latin typeface="Times New Roman"/>
                <a:cs typeface="Times New Roman"/>
              </a:rPr>
              <a:t>přijímaných</a:t>
            </a:r>
            <a:r>
              <a:rPr sz="2600" b="1" spc="1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ZA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29165" y="4093464"/>
            <a:ext cx="6672580" cy="3221990"/>
            <a:chOff x="1129165" y="4093464"/>
            <a:chExt cx="6672580" cy="3221990"/>
          </a:xfrm>
        </p:grpSpPr>
        <p:sp>
          <p:nvSpPr>
            <p:cNvPr id="15" name="object 15"/>
            <p:cNvSpPr/>
            <p:nvPr/>
          </p:nvSpPr>
          <p:spPr>
            <a:xfrm>
              <a:off x="7551703" y="5059441"/>
              <a:ext cx="249554" cy="491490"/>
            </a:xfrm>
            <a:custGeom>
              <a:avLst/>
              <a:gdLst/>
              <a:ahLst/>
              <a:cxnLst/>
              <a:rect l="l" t="t" r="r" b="b"/>
              <a:pathLst>
                <a:path w="249554" h="491489">
                  <a:moveTo>
                    <a:pt x="125682" y="64269"/>
                  </a:moveTo>
                  <a:lnTo>
                    <a:pt x="121515" y="39862"/>
                  </a:lnTo>
                  <a:lnTo>
                    <a:pt x="107370" y="18954"/>
                  </a:lnTo>
                  <a:lnTo>
                    <a:pt x="87225" y="5191"/>
                  </a:lnTo>
                  <a:lnTo>
                    <a:pt x="63650" y="0"/>
                  </a:lnTo>
                  <a:lnTo>
                    <a:pt x="39219" y="4810"/>
                  </a:lnTo>
                  <a:lnTo>
                    <a:pt x="18526" y="18073"/>
                  </a:lnTo>
                  <a:lnTo>
                    <a:pt x="5119" y="37766"/>
                  </a:lnTo>
                  <a:lnTo>
                    <a:pt x="0" y="61174"/>
                  </a:lnTo>
                  <a:lnTo>
                    <a:pt x="4167" y="85582"/>
                  </a:lnTo>
                  <a:lnTo>
                    <a:pt x="18311" y="107132"/>
                  </a:lnTo>
                  <a:lnTo>
                    <a:pt x="38457" y="120824"/>
                  </a:lnTo>
                  <a:lnTo>
                    <a:pt x="43791" y="121918"/>
                  </a:lnTo>
                  <a:lnTo>
                    <a:pt x="43791" y="70342"/>
                  </a:lnTo>
                  <a:lnTo>
                    <a:pt x="81891" y="55102"/>
                  </a:lnTo>
                  <a:lnTo>
                    <a:pt x="103687" y="109593"/>
                  </a:lnTo>
                  <a:lnTo>
                    <a:pt x="107156" y="107370"/>
                  </a:lnTo>
                  <a:lnTo>
                    <a:pt x="120562" y="87677"/>
                  </a:lnTo>
                  <a:lnTo>
                    <a:pt x="125682" y="64269"/>
                  </a:lnTo>
                  <a:close/>
                </a:path>
                <a:path w="249554" h="491489">
                  <a:moveTo>
                    <a:pt x="103687" y="109593"/>
                  </a:moveTo>
                  <a:lnTo>
                    <a:pt x="81891" y="55102"/>
                  </a:lnTo>
                  <a:lnTo>
                    <a:pt x="43791" y="70342"/>
                  </a:lnTo>
                  <a:lnTo>
                    <a:pt x="65549" y="124935"/>
                  </a:lnTo>
                  <a:lnTo>
                    <a:pt x="86463" y="120634"/>
                  </a:lnTo>
                  <a:lnTo>
                    <a:pt x="103687" y="109593"/>
                  </a:lnTo>
                  <a:close/>
                </a:path>
                <a:path w="249554" h="491489">
                  <a:moveTo>
                    <a:pt x="65549" y="124935"/>
                  </a:moveTo>
                  <a:lnTo>
                    <a:pt x="43791" y="70342"/>
                  </a:lnTo>
                  <a:lnTo>
                    <a:pt x="43791" y="121918"/>
                  </a:lnTo>
                  <a:lnTo>
                    <a:pt x="62031" y="125658"/>
                  </a:lnTo>
                  <a:lnTo>
                    <a:pt x="65549" y="124935"/>
                  </a:lnTo>
                  <a:close/>
                </a:path>
                <a:path w="249554" h="491489">
                  <a:moveTo>
                    <a:pt x="249531" y="474202"/>
                  </a:moveTo>
                  <a:lnTo>
                    <a:pt x="103687" y="109593"/>
                  </a:lnTo>
                  <a:lnTo>
                    <a:pt x="86463" y="120634"/>
                  </a:lnTo>
                  <a:lnTo>
                    <a:pt x="65549" y="124935"/>
                  </a:lnTo>
                  <a:lnTo>
                    <a:pt x="211431" y="490966"/>
                  </a:lnTo>
                  <a:lnTo>
                    <a:pt x="249531" y="4742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84325" y="4114799"/>
              <a:ext cx="2519680" cy="1091565"/>
            </a:xfrm>
            <a:custGeom>
              <a:avLst/>
              <a:gdLst/>
              <a:ahLst/>
              <a:cxnLst/>
              <a:rect l="l" t="t" r="r" b="b"/>
              <a:pathLst>
                <a:path w="2519679" h="1091564">
                  <a:moveTo>
                    <a:pt x="2519171" y="545591"/>
                  </a:moveTo>
                  <a:lnTo>
                    <a:pt x="2512669" y="489737"/>
                  </a:lnTo>
                  <a:lnTo>
                    <a:pt x="2493582" y="435512"/>
                  </a:lnTo>
                  <a:lnTo>
                    <a:pt x="2462543" y="383189"/>
                  </a:lnTo>
                  <a:lnTo>
                    <a:pt x="2420183" y="333041"/>
                  </a:lnTo>
                  <a:lnTo>
                    <a:pt x="2367134" y="285339"/>
                  </a:lnTo>
                  <a:lnTo>
                    <a:pt x="2304028" y="240357"/>
                  </a:lnTo>
                  <a:lnTo>
                    <a:pt x="2268902" y="218970"/>
                  </a:lnTo>
                  <a:lnTo>
                    <a:pt x="2231497" y="198366"/>
                  </a:lnTo>
                  <a:lnTo>
                    <a:pt x="2191895" y="178577"/>
                  </a:lnTo>
                  <a:lnTo>
                    <a:pt x="2150173" y="159638"/>
                  </a:lnTo>
                  <a:lnTo>
                    <a:pt x="2106411" y="141584"/>
                  </a:lnTo>
                  <a:lnTo>
                    <a:pt x="2060687" y="124447"/>
                  </a:lnTo>
                  <a:lnTo>
                    <a:pt x="2013080" y="108263"/>
                  </a:lnTo>
                  <a:lnTo>
                    <a:pt x="1963670" y="93065"/>
                  </a:lnTo>
                  <a:lnTo>
                    <a:pt x="1912536" y="78887"/>
                  </a:lnTo>
                  <a:lnTo>
                    <a:pt x="1859756" y="65763"/>
                  </a:lnTo>
                  <a:lnTo>
                    <a:pt x="1805409" y="53727"/>
                  </a:lnTo>
                  <a:lnTo>
                    <a:pt x="1749575" y="42814"/>
                  </a:lnTo>
                  <a:lnTo>
                    <a:pt x="1692332" y="33058"/>
                  </a:lnTo>
                  <a:lnTo>
                    <a:pt x="1633760" y="24491"/>
                  </a:lnTo>
                  <a:lnTo>
                    <a:pt x="1573937" y="17150"/>
                  </a:lnTo>
                  <a:lnTo>
                    <a:pt x="1512942" y="11066"/>
                  </a:lnTo>
                  <a:lnTo>
                    <a:pt x="1450854" y="6276"/>
                  </a:lnTo>
                  <a:lnTo>
                    <a:pt x="1387752" y="2812"/>
                  </a:lnTo>
                  <a:lnTo>
                    <a:pt x="1323716" y="708"/>
                  </a:lnTo>
                  <a:lnTo>
                    <a:pt x="1258823" y="0"/>
                  </a:lnTo>
                  <a:lnTo>
                    <a:pt x="1194070" y="708"/>
                  </a:lnTo>
                  <a:lnTo>
                    <a:pt x="1130163" y="2812"/>
                  </a:lnTo>
                  <a:lnTo>
                    <a:pt x="1067183" y="6276"/>
                  </a:lnTo>
                  <a:lnTo>
                    <a:pt x="1005208" y="11066"/>
                  </a:lnTo>
                  <a:lnTo>
                    <a:pt x="944319" y="17150"/>
                  </a:lnTo>
                  <a:lnTo>
                    <a:pt x="884594" y="24491"/>
                  </a:lnTo>
                  <a:lnTo>
                    <a:pt x="826112" y="33058"/>
                  </a:lnTo>
                  <a:lnTo>
                    <a:pt x="768953" y="42814"/>
                  </a:lnTo>
                  <a:lnTo>
                    <a:pt x="713196" y="53727"/>
                  </a:lnTo>
                  <a:lnTo>
                    <a:pt x="658920" y="65763"/>
                  </a:lnTo>
                  <a:lnTo>
                    <a:pt x="606204" y="78887"/>
                  </a:lnTo>
                  <a:lnTo>
                    <a:pt x="555128" y="93065"/>
                  </a:lnTo>
                  <a:lnTo>
                    <a:pt x="505772" y="108263"/>
                  </a:lnTo>
                  <a:lnTo>
                    <a:pt x="458213" y="124447"/>
                  </a:lnTo>
                  <a:lnTo>
                    <a:pt x="412532" y="141584"/>
                  </a:lnTo>
                  <a:lnTo>
                    <a:pt x="368807" y="159638"/>
                  </a:lnTo>
                  <a:lnTo>
                    <a:pt x="327119" y="178577"/>
                  </a:lnTo>
                  <a:lnTo>
                    <a:pt x="287546" y="198366"/>
                  </a:lnTo>
                  <a:lnTo>
                    <a:pt x="250167" y="218970"/>
                  </a:lnTo>
                  <a:lnTo>
                    <a:pt x="215062" y="240357"/>
                  </a:lnTo>
                  <a:lnTo>
                    <a:pt x="182310" y="262491"/>
                  </a:lnTo>
                  <a:lnTo>
                    <a:pt x="124182" y="308867"/>
                  </a:lnTo>
                  <a:lnTo>
                    <a:pt x="76417" y="357826"/>
                  </a:lnTo>
                  <a:lnTo>
                    <a:pt x="39648" y="409096"/>
                  </a:lnTo>
                  <a:lnTo>
                    <a:pt x="14511" y="462404"/>
                  </a:lnTo>
                  <a:lnTo>
                    <a:pt x="1638" y="517478"/>
                  </a:lnTo>
                  <a:lnTo>
                    <a:pt x="0" y="545591"/>
                  </a:lnTo>
                  <a:lnTo>
                    <a:pt x="1638" y="573705"/>
                  </a:lnTo>
                  <a:lnTo>
                    <a:pt x="14511" y="628779"/>
                  </a:lnTo>
                  <a:lnTo>
                    <a:pt x="39648" y="682087"/>
                  </a:lnTo>
                  <a:lnTo>
                    <a:pt x="76417" y="733356"/>
                  </a:lnTo>
                  <a:lnTo>
                    <a:pt x="124182" y="782316"/>
                  </a:lnTo>
                  <a:lnTo>
                    <a:pt x="182310" y="828692"/>
                  </a:lnTo>
                  <a:lnTo>
                    <a:pt x="215062" y="850826"/>
                  </a:lnTo>
                  <a:lnTo>
                    <a:pt x="250167" y="872213"/>
                  </a:lnTo>
                  <a:lnTo>
                    <a:pt x="287546" y="892817"/>
                  </a:lnTo>
                  <a:lnTo>
                    <a:pt x="327119" y="912606"/>
                  </a:lnTo>
                  <a:lnTo>
                    <a:pt x="368807" y="931544"/>
                  </a:lnTo>
                  <a:lnTo>
                    <a:pt x="412532" y="949599"/>
                  </a:lnTo>
                  <a:lnTo>
                    <a:pt x="458213" y="966736"/>
                  </a:lnTo>
                  <a:lnTo>
                    <a:pt x="505772" y="982920"/>
                  </a:lnTo>
                  <a:lnTo>
                    <a:pt x="555128" y="998118"/>
                  </a:lnTo>
                  <a:lnTo>
                    <a:pt x="606204" y="1012296"/>
                  </a:lnTo>
                  <a:lnTo>
                    <a:pt x="658920" y="1025420"/>
                  </a:lnTo>
                  <a:lnTo>
                    <a:pt x="713196" y="1037456"/>
                  </a:lnTo>
                  <a:lnTo>
                    <a:pt x="768953" y="1048369"/>
                  </a:lnTo>
                  <a:lnTo>
                    <a:pt x="826112" y="1058125"/>
                  </a:lnTo>
                  <a:lnTo>
                    <a:pt x="884594" y="1066692"/>
                  </a:lnTo>
                  <a:lnTo>
                    <a:pt x="944319" y="1074033"/>
                  </a:lnTo>
                  <a:lnTo>
                    <a:pt x="1005208" y="1080117"/>
                  </a:lnTo>
                  <a:lnTo>
                    <a:pt x="1067183" y="1084907"/>
                  </a:lnTo>
                  <a:lnTo>
                    <a:pt x="1130163" y="1088371"/>
                  </a:lnTo>
                  <a:lnTo>
                    <a:pt x="1194070" y="1090475"/>
                  </a:lnTo>
                  <a:lnTo>
                    <a:pt x="1258823" y="1091183"/>
                  </a:lnTo>
                  <a:lnTo>
                    <a:pt x="1323716" y="1090475"/>
                  </a:lnTo>
                  <a:lnTo>
                    <a:pt x="1387752" y="1088371"/>
                  </a:lnTo>
                  <a:lnTo>
                    <a:pt x="1450854" y="1084907"/>
                  </a:lnTo>
                  <a:lnTo>
                    <a:pt x="1512942" y="1080117"/>
                  </a:lnTo>
                  <a:lnTo>
                    <a:pt x="1573937" y="1074033"/>
                  </a:lnTo>
                  <a:lnTo>
                    <a:pt x="1633760" y="1066692"/>
                  </a:lnTo>
                  <a:lnTo>
                    <a:pt x="1692332" y="1058125"/>
                  </a:lnTo>
                  <a:lnTo>
                    <a:pt x="1749575" y="1048369"/>
                  </a:lnTo>
                  <a:lnTo>
                    <a:pt x="1805409" y="1037456"/>
                  </a:lnTo>
                  <a:lnTo>
                    <a:pt x="1859756" y="1025420"/>
                  </a:lnTo>
                  <a:lnTo>
                    <a:pt x="1912536" y="1012296"/>
                  </a:lnTo>
                  <a:lnTo>
                    <a:pt x="1963670" y="998118"/>
                  </a:lnTo>
                  <a:lnTo>
                    <a:pt x="2013080" y="982920"/>
                  </a:lnTo>
                  <a:lnTo>
                    <a:pt x="2060687" y="966736"/>
                  </a:lnTo>
                  <a:lnTo>
                    <a:pt x="2106411" y="949599"/>
                  </a:lnTo>
                  <a:lnTo>
                    <a:pt x="2150173" y="931544"/>
                  </a:lnTo>
                  <a:lnTo>
                    <a:pt x="2191895" y="912606"/>
                  </a:lnTo>
                  <a:lnTo>
                    <a:pt x="2231497" y="892817"/>
                  </a:lnTo>
                  <a:lnTo>
                    <a:pt x="2268902" y="872213"/>
                  </a:lnTo>
                  <a:lnTo>
                    <a:pt x="2304028" y="850826"/>
                  </a:lnTo>
                  <a:lnTo>
                    <a:pt x="2336799" y="828692"/>
                  </a:lnTo>
                  <a:lnTo>
                    <a:pt x="2394955" y="782316"/>
                  </a:lnTo>
                  <a:lnTo>
                    <a:pt x="2442738" y="733356"/>
                  </a:lnTo>
                  <a:lnTo>
                    <a:pt x="2479517" y="682087"/>
                  </a:lnTo>
                  <a:lnTo>
                    <a:pt x="2504659" y="628779"/>
                  </a:lnTo>
                  <a:lnTo>
                    <a:pt x="2517533" y="573705"/>
                  </a:lnTo>
                  <a:lnTo>
                    <a:pt x="2519171" y="5455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129157" y="4093476"/>
              <a:ext cx="4986655" cy="3221990"/>
            </a:xfrm>
            <a:custGeom>
              <a:avLst/>
              <a:gdLst/>
              <a:ahLst/>
              <a:cxnLst/>
              <a:rect l="l" t="t" r="r" b="b"/>
              <a:pathLst>
                <a:path w="4986655" h="3221990">
                  <a:moveTo>
                    <a:pt x="4155948" y="1427988"/>
                  </a:moveTo>
                  <a:lnTo>
                    <a:pt x="4113276" y="1427988"/>
                  </a:lnTo>
                  <a:lnTo>
                    <a:pt x="4113276" y="1469136"/>
                  </a:lnTo>
                  <a:lnTo>
                    <a:pt x="4113276" y="3180588"/>
                  </a:lnTo>
                  <a:lnTo>
                    <a:pt x="41148" y="3180588"/>
                  </a:lnTo>
                  <a:lnTo>
                    <a:pt x="41148" y="1469136"/>
                  </a:lnTo>
                  <a:lnTo>
                    <a:pt x="4113276" y="1469136"/>
                  </a:lnTo>
                  <a:lnTo>
                    <a:pt x="4113276" y="1427988"/>
                  </a:lnTo>
                  <a:lnTo>
                    <a:pt x="0" y="1427988"/>
                  </a:lnTo>
                  <a:lnTo>
                    <a:pt x="0" y="3221736"/>
                  </a:lnTo>
                  <a:lnTo>
                    <a:pt x="19812" y="3221736"/>
                  </a:lnTo>
                  <a:lnTo>
                    <a:pt x="41148" y="3221736"/>
                  </a:lnTo>
                  <a:lnTo>
                    <a:pt x="4113276" y="3221736"/>
                  </a:lnTo>
                  <a:lnTo>
                    <a:pt x="4134612" y="3221736"/>
                  </a:lnTo>
                  <a:lnTo>
                    <a:pt x="4155948" y="3221736"/>
                  </a:lnTo>
                  <a:lnTo>
                    <a:pt x="4155948" y="1427988"/>
                  </a:lnTo>
                  <a:close/>
                </a:path>
                <a:path w="4986655" h="3221990">
                  <a:moveTo>
                    <a:pt x="4986528" y="505968"/>
                  </a:moveTo>
                  <a:lnTo>
                    <a:pt x="4973828" y="490728"/>
                  </a:lnTo>
                  <a:lnTo>
                    <a:pt x="4973828" y="461772"/>
                  </a:lnTo>
                  <a:lnTo>
                    <a:pt x="4948428" y="434340"/>
                  </a:lnTo>
                  <a:lnTo>
                    <a:pt x="4948428" y="528828"/>
                  </a:lnTo>
                  <a:lnTo>
                    <a:pt x="4948428" y="606552"/>
                  </a:lnTo>
                  <a:lnTo>
                    <a:pt x="4935728" y="630936"/>
                  </a:lnTo>
                  <a:lnTo>
                    <a:pt x="4935728" y="643128"/>
                  </a:lnTo>
                  <a:lnTo>
                    <a:pt x="4923028" y="656844"/>
                  </a:lnTo>
                  <a:lnTo>
                    <a:pt x="4910328" y="693420"/>
                  </a:lnTo>
                  <a:lnTo>
                    <a:pt x="4897628" y="705612"/>
                  </a:lnTo>
                  <a:lnTo>
                    <a:pt x="4872228" y="742188"/>
                  </a:lnTo>
                  <a:lnTo>
                    <a:pt x="4859528" y="752856"/>
                  </a:lnTo>
                  <a:lnTo>
                    <a:pt x="4859528" y="765048"/>
                  </a:lnTo>
                  <a:lnTo>
                    <a:pt x="4846828" y="777240"/>
                  </a:lnTo>
                  <a:lnTo>
                    <a:pt x="4834128" y="787908"/>
                  </a:lnTo>
                  <a:lnTo>
                    <a:pt x="4821428" y="800100"/>
                  </a:lnTo>
                  <a:lnTo>
                    <a:pt x="4796028" y="810768"/>
                  </a:lnTo>
                  <a:lnTo>
                    <a:pt x="4783328" y="822960"/>
                  </a:lnTo>
                  <a:lnTo>
                    <a:pt x="4757928" y="844296"/>
                  </a:lnTo>
                  <a:lnTo>
                    <a:pt x="4707128" y="876300"/>
                  </a:lnTo>
                  <a:lnTo>
                    <a:pt x="4630928" y="915924"/>
                  </a:lnTo>
                  <a:lnTo>
                    <a:pt x="4592828" y="934212"/>
                  </a:lnTo>
                  <a:lnTo>
                    <a:pt x="4542028" y="950976"/>
                  </a:lnTo>
                  <a:lnTo>
                    <a:pt x="4503928" y="969264"/>
                  </a:lnTo>
                  <a:lnTo>
                    <a:pt x="4402328" y="999744"/>
                  </a:lnTo>
                  <a:lnTo>
                    <a:pt x="4300728" y="1027176"/>
                  </a:lnTo>
                  <a:lnTo>
                    <a:pt x="4249928" y="1037844"/>
                  </a:lnTo>
                  <a:lnTo>
                    <a:pt x="4199128" y="1050036"/>
                  </a:lnTo>
                  <a:lnTo>
                    <a:pt x="4135628" y="1059180"/>
                  </a:lnTo>
                  <a:lnTo>
                    <a:pt x="4084828" y="1066800"/>
                  </a:lnTo>
                  <a:lnTo>
                    <a:pt x="4021328" y="1074420"/>
                  </a:lnTo>
                  <a:lnTo>
                    <a:pt x="3957828" y="1080516"/>
                  </a:lnTo>
                  <a:lnTo>
                    <a:pt x="3830828" y="1089660"/>
                  </a:lnTo>
                  <a:lnTo>
                    <a:pt x="3767328" y="1091184"/>
                  </a:lnTo>
                  <a:lnTo>
                    <a:pt x="3640328" y="1091184"/>
                  </a:lnTo>
                  <a:lnTo>
                    <a:pt x="3576828" y="1089660"/>
                  </a:lnTo>
                  <a:lnTo>
                    <a:pt x="3449828" y="1080516"/>
                  </a:lnTo>
                  <a:lnTo>
                    <a:pt x="3272028" y="1059180"/>
                  </a:lnTo>
                  <a:lnTo>
                    <a:pt x="3221228" y="1050036"/>
                  </a:lnTo>
                  <a:lnTo>
                    <a:pt x="3170428" y="1037844"/>
                  </a:lnTo>
                  <a:lnTo>
                    <a:pt x="3106928" y="1027176"/>
                  </a:lnTo>
                  <a:lnTo>
                    <a:pt x="3005328" y="999744"/>
                  </a:lnTo>
                  <a:lnTo>
                    <a:pt x="2954528" y="984504"/>
                  </a:lnTo>
                  <a:lnTo>
                    <a:pt x="2916428" y="967740"/>
                  </a:lnTo>
                  <a:lnTo>
                    <a:pt x="2827528" y="934212"/>
                  </a:lnTo>
                  <a:lnTo>
                    <a:pt x="2789428" y="914400"/>
                  </a:lnTo>
                  <a:lnTo>
                    <a:pt x="2751328" y="896112"/>
                  </a:lnTo>
                  <a:lnTo>
                    <a:pt x="2713228" y="874776"/>
                  </a:lnTo>
                  <a:lnTo>
                    <a:pt x="2687828" y="865632"/>
                  </a:lnTo>
                  <a:lnTo>
                    <a:pt x="2649728" y="833628"/>
                  </a:lnTo>
                  <a:lnTo>
                    <a:pt x="2624328" y="821436"/>
                  </a:lnTo>
                  <a:lnTo>
                    <a:pt x="2598928" y="800100"/>
                  </a:lnTo>
                  <a:lnTo>
                    <a:pt x="2573528" y="775716"/>
                  </a:lnTo>
                  <a:lnTo>
                    <a:pt x="2548128" y="752856"/>
                  </a:lnTo>
                  <a:lnTo>
                    <a:pt x="2535428" y="740664"/>
                  </a:lnTo>
                  <a:lnTo>
                    <a:pt x="2535428" y="728472"/>
                  </a:lnTo>
                  <a:lnTo>
                    <a:pt x="2522728" y="716280"/>
                  </a:lnTo>
                  <a:lnTo>
                    <a:pt x="2497328" y="679704"/>
                  </a:lnTo>
                  <a:lnTo>
                    <a:pt x="2497328" y="667512"/>
                  </a:lnTo>
                  <a:lnTo>
                    <a:pt x="2484628" y="655320"/>
                  </a:lnTo>
                  <a:lnTo>
                    <a:pt x="2484628" y="630936"/>
                  </a:lnTo>
                  <a:lnTo>
                    <a:pt x="2471928" y="617220"/>
                  </a:lnTo>
                  <a:lnTo>
                    <a:pt x="2471928" y="515112"/>
                  </a:lnTo>
                  <a:lnTo>
                    <a:pt x="2484628" y="502920"/>
                  </a:lnTo>
                  <a:lnTo>
                    <a:pt x="2484628" y="478536"/>
                  </a:lnTo>
                  <a:lnTo>
                    <a:pt x="2497328" y="466344"/>
                  </a:lnTo>
                  <a:lnTo>
                    <a:pt x="2497328" y="452628"/>
                  </a:lnTo>
                  <a:lnTo>
                    <a:pt x="2510028" y="440436"/>
                  </a:lnTo>
                  <a:lnTo>
                    <a:pt x="2510028" y="428244"/>
                  </a:lnTo>
                  <a:lnTo>
                    <a:pt x="2522728" y="416052"/>
                  </a:lnTo>
                  <a:lnTo>
                    <a:pt x="2535428" y="405384"/>
                  </a:lnTo>
                  <a:lnTo>
                    <a:pt x="2535428" y="393192"/>
                  </a:lnTo>
                  <a:lnTo>
                    <a:pt x="2560828" y="368808"/>
                  </a:lnTo>
                  <a:lnTo>
                    <a:pt x="2573528" y="358140"/>
                  </a:lnTo>
                  <a:lnTo>
                    <a:pt x="2598928" y="333756"/>
                  </a:lnTo>
                  <a:lnTo>
                    <a:pt x="2624328" y="312420"/>
                  </a:lnTo>
                  <a:lnTo>
                    <a:pt x="2649728" y="300228"/>
                  </a:lnTo>
                  <a:lnTo>
                    <a:pt x="2675128" y="278892"/>
                  </a:lnTo>
                  <a:lnTo>
                    <a:pt x="2687828" y="269748"/>
                  </a:lnTo>
                  <a:lnTo>
                    <a:pt x="2713228" y="259080"/>
                  </a:lnTo>
                  <a:lnTo>
                    <a:pt x="2751328" y="237744"/>
                  </a:lnTo>
                  <a:lnTo>
                    <a:pt x="2789428" y="219456"/>
                  </a:lnTo>
                  <a:lnTo>
                    <a:pt x="2827528" y="199644"/>
                  </a:lnTo>
                  <a:lnTo>
                    <a:pt x="2865628" y="182880"/>
                  </a:lnTo>
                  <a:lnTo>
                    <a:pt x="2954528" y="149352"/>
                  </a:lnTo>
                  <a:lnTo>
                    <a:pt x="3005328" y="134112"/>
                  </a:lnTo>
                  <a:lnTo>
                    <a:pt x="3056128" y="120396"/>
                  </a:lnTo>
                  <a:lnTo>
                    <a:pt x="3106928" y="108204"/>
                  </a:lnTo>
                  <a:lnTo>
                    <a:pt x="3170428" y="96012"/>
                  </a:lnTo>
                  <a:lnTo>
                    <a:pt x="3221228" y="85344"/>
                  </a:lnTo>
                  <a:lnTo>
                    <a:pt x="3284728" y="74676"/>
                  </a:lnTo>
                  <a:lnTo>
                    <a:pt x="3335528" y="67056"/>
                  </a:lnTo>
                  <a:lnTo>
                    <a:pt x="3449828" y="53340"/>
                  </a:lnTo>
                  <a:lnTo>
                    <a:pt x="3513328" y="48768"/>
                  </a:lnTo>
                  <a:lnTo>
                    <a:pt x="3640328" y="42672"/>
                  </a:lnTo>
                  <a:lnTo>
                    <a:pt x="3767328" y="42672"/>
                  </a:lnTo>
                  <a:lnTo>
                    <a:pt x="3894328" y="48768"/>
                  </a:lnTo>
                  <a:lnTo>
                    <a:pt x="3957828" y="53340"/>
                  </a:lnTo>
                  <a:lnTo>
                    <a:pt x="4021328" y="59436"/>
                  </a:lnTo>
                  <a:lnTo>
                    <a:pt x="4084828" y="67056"/>
                  </a:lnTo>
                  <a:lnTo>
                    <a:pt x="4135628" y="74676"/>
                  </a:lnTo>
                  <a:lnTo>
                    <a:pt x="4199128" y="85344"/>
                  </a:lnTo>
                  <a:lnTo>
                    <a:pt x="4249928" y="96012"/>
                  </a:lnTo>
                  <a:lnTo>
                    <a:pt x="4351528" y="120396"/>
                  </a:lnTo>
                  <a:lnTo>
                    <a:pt x="4402328" y="134112"/>
                  </a:lnTo>
                  <a:lnTo>
                    <a:pt x="4453128" y="149352"/>
                  </a:lnTo>
                  <a:lnTo>
                    <a:pt x="4503928" y="166116"/>
                  </a:lnTo>
                  <a:lnTo>
                    <a:pt x="4542028" y="182880"/>
                  </a:lnTo>
                  <a:lnTo>
                    <a:pt x="4592828" y="201168"/>
                  </a:lnTo>
                  <a:lnTo>
                    <a:pt x="4630928" y="219456"/>
                  </a:lnTo>
                  <a:lnTo>
                    <a:pt x="4707128" y="259080"/>
                  </a:lnTo>
                  <a:lnTo>
                    <a:pt x="4719828" y="269748"/>
                  </a:lnTo>
                  <a:lnTo>
                    <a:pt x="4745228" y="280416"/>
                  </a:lnTo>
                  <a:lnTo>
                    <a:pt x="4808728" y="323088"/>
                  </a:lnTo>
                  <a:lnTo>
                    <a:pt x="4821428" y="335280"/>
                  </a:lnTo>
                  <a:lnTo>
                    <a:pt x="4834128" y="345948"/>
                  </a:lnTo>
                  <a:lnTo>
                    <a:pt x="4859528" y="370332"/>
                  </a:lnTo>
                  <a:lnTo>
                    <a:pt x="4859528" y="381000"/>
                  </a:lnTo>
                  <a:lnTo>
                    <a:pt x="4897628" y="417576"/>
                  </a:lnTo>
                  <a:lnTo>
                    <a:pt x="4923028" y="454152"/>
                  </a:lnTo>
                  <a:lnTo>
                    <a:pt x="4923028" y="466344"/>
                  </a:lnTo>
                  <a:lnTo>
                    <a:pt x="4935728" y="490728"/>
                  </a:lnTo>
                  <a:lnTo>
                    <a:pt x="4935728" y="504444"/>
                  </a:lnTo>
                  <a:lnTo>
                    <a:pt x="4948428" y="528828"/>
                  </a:lnTo>
                  <a:lnTo>
                    <a:pt x="4948428" y="434340"/>
                  </a:lnTo>
                  <a:lnTo>
                    <a:pt x="4948428" y="419100"/>
                  </a:lnTo>
                  <a:lnTo>
                    <a:pt x="4923028" y="391668"/>
                  </a:lnTo>
                  <a:lnTo>
                    <a:pt x="4923028" y="379476"/>
                  </a:lnTo>
                  <a:lnTo>
                    <a:pt x="4897628" y="352044"/>
                  </a:lnTo>
                  <a:lnTo>
                    <a:pt x="4859528" y="315468"/>
                  </a:lnTo>
                  <a:lnTo>
                    <a:pt x="4846828" y="301752"/>
                  </a:lnTo>
                  <a:lnTo>
                    <a:pt x="4834128" y="289560"/>
                  </a:lnTo>
                  <a:lnTo>
                    <a:pt x="4808728" y="278892"/>
                  </a:lnTo>
                  <a:lnTo>
                    <a:pt x="4796028" y="266700"/>
                  </a:lnTo>
                  <a:lnTo>
                    <a:pt x="4783328" y="256032"/>
                  </a:lnTo>
                  <a:lnTo>
                    <a:pt x="4757928" y="243840"/>
                  </a:lnTo>
                  <a:lnTo>
                    <a:pt x="4732528" y="222504"/>
                  </a:lnTo>
                  <a:lnTo>
                    <a:pt x="4694428" y="201168"/>
                  </a:lnTo>
                  <a:lnTo>
                    <a:pt x="4643628" y="181356"/>
                  </a:lnTo>
                  <a:lnTo>
                    <a:pt x="4605528" y="161544"/>
                  </a:lnTo>
                  <a:lnTo>
                    <a:pt x="4567428" y="143256"/>
                  </a:lnTo>
                  <a:lnTo>
                    <a:pt x="4465828" y="109728"/>
                  </a:lnTo>
                  <a:lnTo>
                    <a:pt x="4364228" y="79248"/>
                  </a:lnTo>
                  <a:lnTo>
                    <a:pt x="4262628" y="54864"/>
                  </a:lnTo>
                  <a:lnTo>
                    <a:pt x="4148328" y="33528"/>
                  </a:lnTo>
                  <a:lnTo>
                    <a:pt x="4084828" y="24384"/>
                  </a:lnTo>
                  <a:lnTo>
                    <a:pt x="3957828" y="12192"/>
                  </a:lnTo>
                  <a:lnTo>
                    <a:pt x="3907028" y="6096"/>
                  </a:lnTo>
                  <a:lnTo>
                    <a:pt x="3830828" y="3048"/>
                  </a:lnTo>
                  <a:lnTo>
                    <a:pt x="3703828" y="0"/>
                  </a:lnTo>
                  <a:lnTo>
                    <a:pt x="3576828" y="3048"/>
                  </a:lnTo>
                  <a:lnTo>
                    <a:pt x="3513328" y="6096"/>
                  </a:lnTo>
                  <a:lnTo>
                    <a:pt x="3386328" y="18288"/>
                  </a:lnTo>
                  <a:lnTo>
                    <a:pt x="3335528" y="24384"/>
                  </a:lnTo>
                  <a:lnTo>
                    <a:pt x="3272028" y="33528"/>
                  </a:lnTo>
                  <a:lnTo>
                    <a:pt x="3208528" y="44196"/>
                  </a:lnTo>
                  <a:lnTo>
                    <a:pt x="3157728" y="54864"/>
                  </a:lnTo>
                  <a:lnTo>
                    <a:pt x="3106928" y="67056"/>
                  </a:lnTo>
                  <a:lnTo>
                    <a:pt x="3043428" y="80772"/>
                  </a:lnTo>
                  <a:lnTo>
                    <a:pt x="2992628" y="94488"/>
                  </a:lnTo>
                  <a:lnTo>
                    <a:pt x="2954528" y="109728"/>
                  </a:lnTo>
                  <a:lnTo>
                    <a:pt x="2852928" y="143256"/>
                  </a:lnTo>
                  <a:lnTo>
                    <a:pt x="2802128" y="161544"/>
                  </a:lnTo>
                  <a:lnTo>
                    <a:pt x="2725928" y="201168"/>
                  </a:lnTo>
                  <a:lnTo>
                    <a:pt x="2687828" y="222504"/>
                  </a:lnTo>
                  <a:lnTo>
                    <a:pt x="2675128" y="233172"/>
                  </a:lnTo>
                  <a:lnTo>
                    <a:pt x="2649728" y="243840"/>
                  </a:lnTo>
                  <a:lnTo>
                    <a:pt x="2637028" y="256032"/>
                  </a:lnTo>
                  <a:lnTo>
                    <a:pt x="2624328" y="266700"/>
                  </a:lnTo>
                  <a:lnTo>
                    <a:pt x="2598928" y="278892"/>
                  </a:lnTo>
                  <a:lnTo>
                    <a:pt x="2535428" y="339852"/>
                  </a:lnTo>
                  <a:lnTo>
                    <a:pt x="2522728" y="353568"/>
                  </a:lnTo>
                  <a:lnTo>
                    <a:pt x="2510028" y="365760"/>
                  </a:lnTo>
                  <a:lnTo>
                    <a:pt x="2484628" y="393192"/>
                  </a:lnTo>
                  <a:lnTo>
                    <a:pt x="2459228" y="448056"/>
                  </a:lnTo>
                  <a:lnTo>
                    <a:pt x="2446528" y="463296"/>
                  </a:lnTo>
                  <a:lnTo>
                    <a:pt x="2446528" y="477012"/>
                  </a:lnTo>
                  <a:lnTo>
                    <a:pt x="2433828" y="492252"/>
                  </a:lnTo>
                  <a:lnTo>
                    <a:pt x="2433828" y="627888"/>
                  </a:lnTo>
                  <a:lnTo>
                    <a:pt x="2446528" y="658368"/>
                  </a:lnTo>
                  <a:lnTo>
                    <a:pt x="2446528" y="672084"/>
                  </a:lnTo>
                  <a:lnTo>
                    <a:pt x="2459228" y="687324"/>
                  </a:lnTo>
                  <a:lnTo>
                    <a:pt x="2459228" y="701040"/>
                  </a:lnTo>
                  <a:lnTo>
                    <a:pt x="2471928" y="714756"/>
                  </a:lnTo>
                  <a:lnTo>
                    <a:pt x="2484628" y="742188"/>
                  </a:lnTo>
                  <a:lnTo>
                    <a:pt x="2497328" y="755904"/>
                  </a:lnTo>
                  <a:lnTo>
                    <a:pt x="2510028" y="768096"/>
                  </a:lnTo>
                  <a:lnTo>
                    <a:pt x="2522728" y="781812"/>
                  </a:lnTo>
                  <a:lnTo>
                    <a:pt x="2548128" y="807720"/>
                  </a:lnTo>
                  <a:lnTo>
                    <a:pt x="2598928" y="856488"/>
                  </a:lnTo>
                  <a:lnTo>
                    <a:pt x="2624328" y="867156"/>
                  </a:lnTo>
                  <a:lnTo>
                    <a:pt x="2637028" y="879348"/>
                  </a:lnTo>
                  <a:lnTo>
                    <a:pt x="2675128" y="900684"/>
                  </a:lnTo>
                  <a:lnTo>
                    <a:pt x="2687828" y="911352"/>
                  </a:lnTo>
                  <a:lnTo>
                    <a:pt x="2725928" y="932688"/>
                  </a:lnTo>
                  <a:lnTo>
                    <a:pt x="2764028" y="952500"/>
                  </a:lnTo>
                  <a:lnTo>
                    <a:pt x="2814828" y="972312"/>
                  </a:lnTo>
                  <a:lnTo>
                    <a:pt x="2852928" y="990600"/>
                  </a:lnTo>
                  <a:lnTo>
                    <a:pt x="2903728" y="1008888"/>
                  </a:lnTo>
                  <a:lnTo>
                    <a:pt x="2954528" y="1024128"/>
                  </a:lnTo>
                  <a:lnTo>
                    <a:pt x="2992628" y="1039368"/>
                  </a:lnTo>
                  <a:lnTo>
                    <a:pt x="3157728" y="1078992"/>
                  </a:lnTo>
                  <a:lnTo>
                    <a:pt x="3221228" y="1091184"/>
                  </a:lnTo>
                  <a:lnTo>
                    <a:pt x="3272028" y="1100328"/>
                  </a:lnTo>
                  <a:lnTo>
                    <a:pt x="3335528" y="1109472"/>
                  </a:lnTo>
                  <a:lnTo>
                    <a:pt x="3386328" y="1117092"/>
                  </a:lnTo>
                  <a:lnTo>
                    <a:pt x="3449828" y="1123188"/>
                  </a:lnTo>
                  <a:lnTo>
                    <a:pt x="3513328" y="1127760"/>
                  </a:lnTo>
                  <a:lnTo>
                    <a:pt x="3640328" y="1133856"/>
                  </a:lnTo>
                  <a:lnTo>
                    <a:pt x="3703828" y="1133856"/>
                  </a:lnTo>
                  <a:lnTo>
                    <a:pt x="3843528" y="1130808"/>
                  </a:lnTo>
                  <a:lnTo>
                    <a:pt x="3907028" y="1127760"/>
                  </a:lnTo>
                  <a:lnTo>
                    <a:pt x="3957828" y="1123188"/>
                  </a:lnTo>
                  <a:lnTo>
                    <a:pt x="4021328" y="1117092"/>
                  </a:lnTo>
                  <a:lnTo>
                    <a:pt x="4084828" y="1109472"/>
                  </a:lnTo>
                  <a:lnTo>
                    <a:pt x="4148328" y="1100328"/>
                  </a:lnTo>
                  <a:lnTo>
                    <a:pt x="4199128" y="1091184"/>
                  </a:lnTo>
                  <a:lnTo>
                    <a:pt x="4262628" y="1078992"/>
                  </a:lnTo>
                  <a:lnTo>
                    <a:pt x="4364228" y="1054608"/>
                  </a:lnTo>
                  <a:lnTo>
                    <a:pt x="4465828" y="1024128"/>
                  </a:lnTo>
                  <a:lnTo>
                    <a:pt x="4567428" y="990600"/>
                  </a:lnTo>
                  <a:lnTo>
                    <a:pt x="4605528" y="972312"/>
                  </a:lnTo>
                  <a:lnTo>
                    <a:pt x="4694428" y="932688"/>
                  </a:lnTo>
                  <a:lnTo>
                    <a:pt x="4732528" y="911352"/>
                  </a:lnTo>
                  <a:lnTo>
                    <a:pt x="4757928" y="890016"/>
                  </a:lnTo>
                  <a:lnTo>
                    <a:pt x="4783328" y="877824"/>
                  </a:lnTo>
                  <a:lnTo>
                    <a:pt x="4796028" y="867156"/>
                  </a:lnTo>
                  <a:lnTo>
                    <a:pt x="4808728" y="854964"/>
                  </a:lnTo>
                  <a:lnTo>
                    <a:pt x="4834128" y="842772"/>
                  </a:lnTo>
                  <a:lnTo>
                    <a:pt x="4846828" y="832104"/>
                  </a:lnTo>
                  <a:lnTo>
                    <a:pt x="4859528" y="819912"/>
                  </a:lnTo>
                  <a:lnTo>
                    <a:pt x="4897628" y="781812"/>
                  </a:lnTo>
                  <a:lnTo>
                    <a:pt x="4923028" y="754380"/>
                  </a:lnTo>
                  <a:lnTo>
                    <a:pt x="4923028" y="740664"/>
                  </a:lnTo>
                  <a:lnTo>
                    <a:pt x="4935728" y="728472"/>
                  </a:lnTo>
                  <a:lnTo>
                    <a:pt x="4948428" y="713232"/>
                  </a:lnTo>
                  <a:lnTo>
                    <a:pt x="4961128" y="685800"/>
                  </a:lnTo>
                  <a:lnTo>
                    <a:pt x="4973828" y="672084"/>
                  </a:lnTo>
                  <a:lnTo>
                    <a:pt x="4973828" y="641604"/>
                  </a:lnTo>
                  <a:lnTo>
                    <a:pt x="4986528" y="626364"/>
                  </a:lnTo>
                  <a:lnTo>
                    <a:pt x="4986528" y="505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520329" y="5568185"/>
            <a:ext cx="3371215" cy="163639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ctr">
              <a:lnSpc>
                <a:spcPct val="101699"/>
              </a:lnSpc>
              <a:spcBef>
                <a:spcPts val="85"/>
              </a:spcBef>
            </a:pPr>
            <a:r>
              <a:rPr sz="2600" b="1" dirty="0">
                <a:latin typeface="Times New Roman"/>
                <a:cs typeface="Times New Roman"/>
              </a:rPr>
              <a:t>Třída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latin typeface="Times New Roman"/>
                <a:cs typeface="Times New Roman"/>
              </a:rPr>
              <a:t>deterministických </a:t>
            </a:r>
            <a:r>
              <a:rPr sz="2600" b="1" i="1" spc="-10" dirty="0" err="1">
                <a:latin typeface="Times New Roman"/>
                <a:cs typeface="Times New Roman"/>
              </a:rPr>
              <a:t>bezkontextových</a:t>
            </a:r>
            <a:r>
              <a:rPr sz="2600" b="1" i="1" spc="-10" dirty="0">
                <a:latin typeface="Times New Roman"/>
                <a:cs typeface="Times New Roman"/>
              </a:rPr>
              <a:t> </a:t>
            </a:r>
            <a:r>
              <a:rPr sz="2600" b="1" i="1" spc="-10" dirty="0" err="1">
                <a:latin typeface="Times New Roman"/>
                <a:cs typeface="Times New Roman"/>
              </a:rPr>
              <a:t>jazyků</a:t>
            </a:r>
            <a:r>
              <a:rPr lang="cs-CZ" sz="2600" spc="-10" dirty="0">
                <a:latin typeface="Symbol"/>
                <a:cs typeface="Symbol"/>
              </a:rPr>
              <a:t></a:t>
            </a:r>
            <a:r>
              <a:rPr sz="2600" b="1" spc="-10" dirty="0" err="1">
                <a:latin typeface="Times New Roman"/>
                <a:cs typeface="Times New Roman"/>
              </a:rPr>
              <a:t>jazyků</a:t>
            </a:r>
            <a:r>
              <a:rPr sz="2600" b="1" spc="-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přijímaných</a:t>
            </a:r>
            <a:r>
              <a:rPr sz="2600" b="1" spc="1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DZA</a:t>
            </a:r>
            <a:endParaRPr sz="2600" dirty="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733678" y="3253740"/>
            <a:ext cx="4825365" cy="2298700"/>
            <a:chOff x="3733678" y="3253740"/>
            <a:chExt cx="4825365" cy="2298700"/>
          </a:xfrm>
        </p:grpSpPr>
        <p:sp>
          <p:nvSpPr>
            <p:cNvPr id="20" name="object 20"/>
            <p:cNvSpPr/>
            <p:nvPr/>
          </p:nvSpPr>
          <p:spPr>
            <a:xfrm>
              <a:off x="3733678" y="4975550"/>
              <a:ext cx="333375" cy="576580"/>
            </a:xfrm>
            <a:custGeom>
              <a:avLst/>
              <a:gdLst/>
              <a:ahLst/>
              <a:cxnLst/>
              <a:rect l="l" t="t" r="r" b="b"/>
              <a:pathLst>
                <a:path w="333375" h="576579">
                  <a:moveTo>
                    <a:pt x="263198" y="124819"/>
                  </a:moveTo>
                  <a:lnTo>
                    <a:pt x="242316" y="119181"/>
                  </a:lnTo>
                  <a:lnTo>
                    <a:pt x="225330" y="105908"/>
                  </a:lnTo>
                  <a:lnTo>
                    <a:pt x="0" y="556569"/>
                  </a:lnTo>
                  <a:lnTo>
                    <a:pt x="38100" y="576381"/>
                  </a:lnTo>
                  <a:lnTo>
                    <a:pt x="263198" y="124819"/>
                  </a:lnTo>
                  <a:close/>
                </a:path>
                <a:path w="333375" h="576579">
                  <a:moveTo>
                    <a:pt x="333208" y="67056"/>
                  </a:moveTo>
                  <a:lnTo>
                    <a:pt x="330136" y="42791"/>
                  </a:lnTo>
                  <a:lnTo>
                    <a:pt x="318206" y="21669"/>
                  </a:lnTo>
                  <a:lnTo>
                    <a:pt x="298704" y="6405"/>
                  </a:lnTo>
                  <a:lnTo>
                    <a:pt x="274891" y="0"/>
                  </a:lnTo>
                  <a:lnTo>
                    <a:pt x="251460" y="3116"/>
                  </a:lnTo>
                  <a:lnTo>
                    <a:pt x="251079" y="3167"/>
                  </a:lnTo>
                  <a:lnTo>
                    <a:pt x="230124" y="15192"/>
                  </a:lnTo>
                  <a:lnTo>
                    <a:pt x="214884" y="35361"/>
                  </a:lnTo>
                  <a:lnTo>
                    <a:pt x="207811" y="59174"/>
                  </a:lnTo>
                  <a:lnTo>
                    <a:pt x="210883" y="82986"/>
                  </a:lnTo>
                  <a:lnTo>
                    <a:pt x="222813" y="103941"/>
                  </a:lnTo>
                  <a:lnTo>
                    <a:pt x="225330" y="105908"/>
                  </a:lnTo>
                  <a:lnTo>
                    <a:pt x="251460" y="53649"/>
                  </a:lnTo>
                  <a:lnTo>
                    <a:pt x="289560" y="71937"/>
                  </a:lnTo>
                  <a:lnTo>
                    <a:pt x="289560" y="122658"/>
                  </a:lnTo>
                  <a:lnTo>
                    <a:pt x="289941" y="122610"/>
                  </a:lnTo>
                  <a:lnTo>
                    <a:pt x="310896" y="111037"/>
                  </a:lnTo>
                  <a:lnTo>
                    <a:pt x="326136" y="91749"/>
                  </a:lnTo>
                  <a:lnTo>
                    <a:pt x="333208" y="67056"/>
                  </a:lnTo>
                  <a:close/>
                </a:path>
                <a:path w="333375" h="576579">
                  <a:moveTo>
                    <a:pt x="289560" y="71937"/>
                  </a:moveTo>
                  <a:lnTo>
                    <a:pt x="251460" y="53649"/>
                  </a:lnTo>
                  <a:lnTo>
                    <a:pt x="225330" y="105908"/>
                  </a:lnTo>
                  <a:lnTo>
                    <a:pt x="242316" y="119181"/>
                  </a:lnTo>
                  <a:lnTo>
                    <a:pt x="263198" y="124819"/>
                  </a:lnTo>
                  <a:lnTo>
                    <a:pt x="289560" y="71937"/>
                  </a:lnTo>
                  <a:close/>
                </a:path>
                <a:path w="333375" h="576579">
                  <a:moveTo>
                    <a:pt x="289560" y="122658"/>
                  </a:moveTo>
                  <a:lnTo>
                    <a:pt x="289560" y="71937"/>
                  </a:lnTo>
                  <a:lnTo>
                    <a:pt x="263198" y="124819"/>
                  </a:lnTo>
                  <a:lnTo>
                    <a:pt x="266128" y="125610"/>
                  </a:lnTo>
                  <a:lnTo>
                    <a:pt x="289560" y="1226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99789" y="3253752"/>
              <a:ext cx="4658995" cy="1804035"/>
            </a:xfrm>
            <a:custGeom>
              <a:avLst/>
              <a:gdLst/>
              <a:ahLst/>
              <a:cxnLst/>
              <a:rect l="l" t="t" r="r" b="b"/>
              <a:pathLst>
                <a:path w="4658995" h="1804035">
                  <a:moveTo>
                    <a:pt x="4658868" y="0"/>
                  </a:moveTo>
                  <a:lnTo>
                    <a:pt x="4617720" y="0"/>
                  </a:lnTo>
                  <a:lnTo>
                    <a:pt x="4617720" y="42672"/>
                  </a:lnTo>
                  <a:lnTo>
                    <a:pt x="4617720" y="513588"/>
                  </a:lnTo>
                  <a:lnTo>
                    <a:pt x="2389632" y="513588"/>
                  </a:lnTo>
                  <a:lnTo>
                    <a:pt x="41148" y="513588"/>
                  </a:lnTo>
                  <a:lnTo>
                    <a:pt x="41148" y="42672"/>
                  </a:lnTo>
                  <a:lnTo>
                    <a:pt x="4617720" y="42672"/>
                  </a:lnTo>
                  <a:lnTo>
                    <a:pt x="4617720" y="0"/>
                  </a:lnTo>
                  <a:lnTo>
                    <a:pt x="0" y="0"/>
                  </a:lnTo>
                  <a:lnTo>
                    <a:pt x="0" y="554736"/>
                  </a:lnTo>
                  <a:lnTo>
                    <a:pt x="19812" y="554736"/>
                  </a:lnTo>
                  <a:lnTo>
                    <a:pt x="41148" y="554736"/>
                  </a:lnTo>
                  <a:lnTo>
                    <a:pt x="2364816" y="554736"/>
                  </a:lnTo>
                  <a:lnTo>
                    <a:pt x="3055099" y="1627720"/>
                  </a:lnTo>
                  <a:lnTo>
                    <a:pt x="3040786" y="1641652"/>
                  </a:lnTo>
                  <a:lnTo>
                    <a:pt x="3024568" y="1678495"/>
                  </a:lnTo>
                  <a:lnTo>
                    <a:pt x="3023501" y="1718475"/>
                  </a:lnTo>
                  <a:lnTo>
                    <a:pt x="3038856" y="1757172"/>
                  </a:lnTo>
                  <a:lnTo>
                    <a:pt x="3068116" y="1787029"/>
                  </a:lnTo>
                  <a:lnTo>
                    <a:pt x="3104959" y="1802892"/>
                  </a:lnTo>
                  <a:lnTo>
                    <a:pt x="3144012" y="1803857"/>
                  </a:lnTo>
                  <a:lnTo>
                    <a:pt x="3144939" y="1803882"/>
                  </a:lnTo>
                  <a:lnTo>
                    <a:pt x="3183636" y="1789176"/>
                  </a:lnTo>
                  <a:lnTo>
                    <a:pt x="3213493" y="1759902"/>
                  </a:lnTo>
                  <a:lnTo>
                    <a:pt x="3229356" y="1723072"/>
                  </a:lnTo>
                  <a:lnTo>
                    <a:pt x="3230359" y="1683080"/>
                  </a:lnTo>
                  <a:lnTo>
                    <a:pt x="3215640" y="1644396"/>
                  </a:lnTo>
                  <a:lnTo>
                    <a:pt x="3186379" y="1614309"/>
                  </a:lnTo>
                  <a:lnTo>
                    <a:pt x="3149536" y="1598104"/>
                  </a:lnTo>
                  <a:lnTo>
                    <a:pt x="3109557" y="1597025"/>
                  </a:lnTo>
                  <a:lnTo>
                    <a:pt x="3090164" y="1604721"/>
                  </a:lnTo>
                  <a:lnTo>
                    <a:pt x="2416048" y="554736"/>
                  </a:lnTo>
                  <a:lnTo>
                    <a:pt x="4617720" y="554736"/>
                  </a:lnTo>
                  <a:lnTo>
                    <a:pt x="4639056" y="554736"/>
                  </a:lnTo>
                  <a:lnTo>
                    <a:pt x="4658868" y="554736"/>
                  </a:lnTo>
                  <a:lnTo>
                    <a:pt x="465886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496443" y="5638289"/>
            <a:ext cx="624205" cy="10331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600" spc="-50" dirty="0">
                <a:solidFill>
                  <a:srgbClr val="FF0000"/>
                </a:solidFill>
                <a:latin typeface="Symbol"/>
                <a:cs typeface="Symbol"/>
              </a:rPr>
              <a:t></a:t>
            </a:r>
            <a:endParaRPr sz="6600" dirty="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23243" y="3303522"/>
            <a:ext cx="4410710" cy="3949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400" i="1" dirty="0">
                <a:latin typeface="Times New Roman"/>
                <a:cs typeface="Times New Roman"/>
              </a:rPr>
              <a:t>L</a:t>
            </a:r>
            <a:r>
              <a:rPr sz="2400" i="1" spc="-3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{</a:t>
            </a:r>
            <a:r>
              <a:rPr sz="2400" i="1" dirty="0">
                <a:latin typeface="Times New Roman"/>
                <a:cs typeface="Times New Roman"/>
              </a:rPr>
              <a:t>xy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x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</a:t>
            </a:r>
            <a:r>
              <a:rPr sz="2400" i="1" baseline="26041" dirty="0">
                <a:latin typeface="Times New Roman"/>
                <a:cs typeface="Times New Roman"/>
              </a:rPr>
              <a:t>*</a:t>
            </a:r>
            <a:r>
              <a:rPr sz="2400" dirty="0">
                <a:latin typeface="Times New Roman"/>
                <a:cs typeface="Times New Roman"/>
              </a:rPr>
              <a:t>, </a:t>
            </a:r>
            <a:r>
              <a:rPr sz="2400" i="1" dirty="0">
                <a:latin typeface="Times New Roman"/>
                <a:cs typeface="Times New Roman"/>
              </a:rPr>
              <a:t>y</a:t>
            </a:r>
            <a:r>
              <a:rPr sz="2400" i="1" spc="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=</a:t>
            </a:r>
            <a:r>
              <a:rPr sz="2400" i="1" spc="2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reversal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x</a:t>
            </a:r>
            <a:r>
              <a:rPr sz="2400" spc="-10" dirty="0">
                <a:latin typeface="Times New Roman"/>
                <a:cs typeface="Times New Roman"/>
              </a:rPr>
              <a:t>)}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284C0273-873B-290C-62ED-5089C51305CA}"/>
              </a:ext>
            </a:extLst>
          </p:cNvPr>
          <p:cNvSpPr txBox="1"/>
          <p:nvPr/>
        </p:nvSpPr>
        <p:spPr>
          <a:xfrm>
            <a:off x="9452523" y="1451723"/>
            <a:ext cx="132123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sz="2000" b="1" dirty="0">
                <a:solidFill>
                  <a:srgbClr val="FF0000"/>
                </a:solidFill>
              </a:rPr>
              <a:t>=&gt;</a:t>
            </a:r>
            <a:br>
              <a:rPr lang="cs-CZ" sz="2000" b="1" dirty="0">
                <a:solidFill>
                  <a:srgbClr val="FF0000"/>
                </a:solidFill>
              </a:rPr>
            </a:br>
            <a:r>
              <a:rPr lang="cs-CZ" sz="2000" b="1" dirty="0">
                <a:solidFill>
                  <a:srgbClr val="FF0000"/>
                </a:solidFill>
              </a:rPr>
              <a:t>Tedy nelze převést libovolný ZA na </a:t>
            </a:r>
            <a:r>
              <a:rPr lang="cs-CZ" sz="2000" b="1" dirty="0" err="1">
                <a:solidFill>
                  <a:srgbClr val="FF0000"/>
                </a:solidFill>
              </a:rPr>
              <a:t>ekvival</a:t>
            </a:r>
            <a:r>
              <a:rPr lang="cs-CZ" sz="2000" b="1" dirty="0">
                <a:solidFill>
                  <a:srgbClr val="FF0000"/>
                </a:solidFill>
              </a:rPr>
              <a:t>. DZA !!!</a:t>
            </a:r>
          </a:p>
        </p:txBody>
      </p:sp>
      <p:sp>
        <p:nvSpPr>
          <p:cNvPr id="27" name="TextovéPole 26">
            <a:extLst>
              <a:ext uri="{FF2B5EF4-FFF2-40B4-BE49-F238E27FC236}">
                <a16:creationId xmlns:a16="http://schemas.microsoft.com/office/drawing/2014/main" id="{BF39F0F5-D530-3FA5-0CAD-680D0EB3814D}"/>
              </a:ext>
            </a:extLst>
          </p:cNvPr>
          <p:cNvSpPr txBox="1"/>
          <p:nvPr/>
        </p:nvSpPr>
        <p:spPr>
          <a:xfrm>
            <a:off x="8943588" y="3998861"/>
            <a:ext cx="18223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cs-CZ" sz="1600" dirty="0">
                <a:solidFill>
                  <a:srgbClr val="FF0000"/>
                </a:solidFill>
              </a:rPr>
              <a:t>(problém s palindromy; kvůli symetričnost nevíme, jestli jsme uprostřed)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9904" y="478027"/>
            <a:ext cx="529209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Rozšířený</a:t>
            </a:r>
            <a:r>
              <a:rPr sz="4850" spc="-75" dirty="0"/>
              <a:t> </a:t>
            </a:r>
            <a:r>
              <a:rPr sz="4850" dirty="0"/>
              <a:t>ZA</a:t>
            </a:r>
            <a:r>
              <a:rPr sz="4850" spc="-95" dirty="0"/>
              <a:t> </a:t>
            </a:r>
            <a:r>
              <a:rPr sz="4850" spc="-10" dirty="0"/>
              <a:t>(RZA)</a:t>
            </a:r>
            <a:endParaRPr sz="4850"/>
          </a:p>
        </p:txBody>
      </p:sp>
      <p:grpSp>
        <p:nvGrpSpPr>
          <p:cNvPr id="3" name="object 3"/>
          <p:cNvGrpSpPr/>
          <p:nvPr/>
        </p:nvGrpSpPr>
        <p:grpSpPr>
          <a:xfrm>
            <a:off x="1049917" y="2168652"/>
            <a:ext cx="8595360" cy="2633980"/>
            <a:chOff x="1049917" y="2168652"/>
            <a:chExt cx="8595360" cy="2633980"/>
          </a:xfrm>
        </p:grpSpPr>
        <p:sp>
          <p:nvSpPr>
            <p:cNvPr id="4" name="object 4"/>
            <p:cNvSpPr/>
            <p:nvPr/>
          </p:nvSpPr>
          <p:spPr>
            <a:xfrm>
              <a:off x="1065157" y="2183892"/>
              <a:ext cx="8564880" cy="2603500"/>
            </a:xfrm>
            <a:custGeom>
              <a:avLst/>
              <a:gdLst/>
              <a:ahLst/>
              <a:cxnLst/>
              <a:rect l="l" t="t" r="r" b="b"/>
              <a:pathLst>
                <a:path w="8564880" h="2603500">
                  <a:moveTo>
                    <a:pt x="8564879" y="260299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602991"/>
                  </a:lnTo>
                  <a:lnTo>
                    <a:pt x="8564879" y="26029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9917" y="2168652"/>
              <a:ext cx="8595360" cy="2633980"/>
            </a:xfrm>
            <a:custGeom>
              <a:avLst/>
              <a:gdLst/>
              <a:ahLst/>
              <a:cxnLst/>
              <a:rect l="l" t="t" r="r" b="b"/>
              <a:pathLst>
                <a:path w="8595360" h="2633979">
                  <a:moveTo>
                    <a:pt x="8595357" y="2633472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2633472"/>
                  </a:lnTo>
                  <a:lnTo>
                    <a:pt x="15240" y="2633472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2633472"/>
                  </a:lnTo>
                  <a:lnTo>
                    <a:pt x="8595357" y="2633472"/>
                  </a:lnTo>
                  <a:close/>
                </a:path>
                <a:path w="8595360" h="2633979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2633979">
                  <a:moveTo>
                    <a:pt x="32004" y="2601468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2601468"/>
                  </a:lnTo>
                  <a:lnTo>
                    <a:pt x="32004" y="2601468"/>
                  </a:lnTo>
                  <a:close/>
                </a:path>
                <a:path w="8595360" h="2633979">
                  <a:moveTo>
                    <a:pt x="8580117" y="2601468"/>
                  </a:moveTo>
                  <a:lnTo>
                    <a:pt x="15240" y="2601468"/>
                  </a:lnTo>
                  <a:lnTo>
                    <a:pt x="32004" y="2618232"/>
                  </a:lnTo>
                  <a:lnTo>
                    <a:pt x="32004" y="2633472"/>
                  </a:lnTo>
                  <a:lnTo>
                    <a:pt x="8563353" y="2633472"/>
                  </a:lnTo>
                  <a:lnTo>
                    <a:pt x="8563353" y="2618232"/>
                  </a:lnTo>
                  <a:lnTo>
                    <a:pt x="8580117" y="2601468"/>
                  </a:lnTo>
                  <a:close/>
                </a:path>
                <a:path w="8595360" h="2633979">
                  <a:moveTo>
                    <a:pt x="32004" y="2633472"/>
                  </a:moveTo>
                  <a:lnTo>
                    <a:pt x="32004" y="2618232"/>
                  </a:lnTo>
                  <a:lnTo>
                    <a:pt x="15240" y="2601468"/>
                  </a:lnTo>
                  <a:lnTo>
                    <a:pt x="15240" y="2633472"/>
                  </a:lnTo>
                  <a:lnTo>
                    <a:pt x="32004" y="2633472"/>
                  </a:lnTo>
                  <a:close/>
                </a:path>
                <a:path w="8595360" h="2633979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2633979">
                  <a:moveTo>
                    <a:pt x="8580117" y="2601468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2601468"/>
                  </a:lnTo>
                  <a:lnTo>
                    <a:pt x="8580117" y="2601468"/>
                  </a:lnTo>
                  <a:close/>
                </a:path>
                <a:path w="8595360" h="2633979">
                  <a:moveTo>
                    <a:pt x="8580117" y="2633472"/>
                  </a:moveTo>
                  <a:lnTo>
                    <a:pt x="8580117" y="2601468"/>
                  </a:lnTo>
                  <a:lnTo>
                    <a:pt x="8563353" y="2618232"/>
                  </a:lnTo>
                  <a:lnTo>
                    <a:pt x="8563353" y="2633472"/>
                  </a:lnTo>
                  <a:lnTo>
                    <a:pt x="8580117" y="2633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0340" y="1198879"/>
            <a:ext cx="8284845" cy="34696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5400" marR="17780">
              <a:lnSpc>
                <a:spcPct val="99900"/>
              </a:lnSpc>
              <a:spcBef>
                <a:spcPts val="135"/>
              </a:spcBef>
            </a:pP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05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305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vrcholu</a:t>
            </a:r>
            <a:r>
              <a:rPr sz="305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zásobníku</a:t>
            </a:r>
            <a:r>
              <a:rPr sz="305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05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RZA</a:t>
            </a:r>
            <a:r>
              <a:rPr sz="305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lze</a:t>
            </a:r>
            <a:r>
              <a:rPr sz="305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číst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celý</a:t>
            </a:r>
            <a:r>
              <a:rPr sz="305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řetězec</a:t>
            </a:r>
            <a:r>
              <a:rPr sz="305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(v</a:t>
            </a:r>
            <a:r>
              <a:rPr sz="305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ZA</a:t>
            </a:r>
            <a:r>
              <a:rPr sz="3050" b="1" spc="-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305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byl</a:t>
            </a:r>
            <a:r>
              <a:rPr sz="305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pouze</a:t>
            </a:r>
            <a:r>
              <a:rPr sz="305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jeden</a:t>
            </a:r>
            <a:r>
              <a:rPr sz="305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symbol) </a:t>
            </a:r>
            <a:r>
              <a:rPr sz="3300" b="1" dirty="0">
                <a:latin typeface="Times New Roman"/>
                <a:cs typeface="Times New Roman"/>
              </a:rPr>
              <a:t>Definice: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Rozšířený</a:t>
            </a:r>
            <a:r>
              <a:rPr sz="3300" i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zásobníkový</a:t>
            </a:r>
            <a:r>
              <a:rPr sz="3300" i="1" spc="-3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automat</a:t>
            </a:r>
            <a:r>
              <a:rPr sz="3300" i="1" spc="-4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(RZA)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sedmice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M</a:t>
            </a:r>
            <a:r>
              <a:rPr sz="3300" b="1" i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(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2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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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R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s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2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S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F</a:t>
            </a:r>
            <a:r>
              <a:rPr sz="3300" b="1" dirty="0">
                <a:latin typeface="Times New Roman"/>
                <a:cs typeface="Times New Roman"/>
              </a:rPr>
              <a:t>)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kde</a:t>
            </a:r>
            <a:r>
              <a:rPr sz="3300" spc="-14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6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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40" dirty="0">
                <a:latin typeface="Times New Roman"/>
                <a:cs typeface="Times New Roman"/>
              </a:rPr>
              <a:t> </a:t>
            </a:r>
            <a:r>
              <a:rPr sz="3300" b="1" spc="-25" dirty="0">
                <a:latin typeface="Symbol"/>
                <a:cs typeface="Symbol"/>
              </a:rPr>
              <a:t></a:t>
            </a:r>
            <a:r>
              <a:rPr sz="3300" spc="-25" dirty="0">
                <a:latin typeface="Times New Roman"/>
                <a:cs typeface="Times New Roman"/>
              </a:rPr>
              <a:t>, </a:t>
            </a:r>
            <a:r>
              <a:rPr sz="3300" b="1" i="1" dirty="0">
                <a:latin typeface="Times New Roman"/>
                <a:cs typeface="Times New Roman"/>
              </a:rPr>
              <a:t>s</a:t>
            </a:r>
            <a:r>
              <a:rPr sz="3300" i="1" dirty="0">
                <a:latin typeface="Times New Roman"/>
                <a:cs typeface="Times New Roman"/>
              </a:rPr>
              <a:t>,</a:t>
            </a:r>
            <a:r>
              <a:rPr sz="3300" i="1" spc="-15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S</a:t>
            </a:r>
            <a:r>
              <a:rPr sz="3300" i="1" dirty="0">
                <a:latin typeface="Times New Roman"/>
                <a:cs typeface="Times New Roman"/>
              </a:rPr>
              <a:t>,</a:t>
            </a:r>
            <a:r>
              <a:rPr sz="3300" i="1" spc="-15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F</a:t>
            </a:r>
            <a:r>
              <a:rPr sz="3300" i="1" spc="-1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jsou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definovány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stejně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jako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u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ZA</a:t>
            </a:r>
            <a:r>
              <a:rPr sz="3300" spc="-18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b="1" i="1" dirty="0">
                <a:latin typeface="Times New Roman"/>
                <a:cs typeface="Times New Roman"/>
              </a:rPr>
              <a:t>R</a:t>
            </a:r>
            <a:r>
              <a:rPr sz="3300" i="1" spc="-10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Times New Roman"/>
                <a:cs typeface="Times New Roman"/>
              </a:rPr>
              <a:t>je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konečná</a:t>
            </a:r>
            <a:r>
              <a:rPr sz="3300" i="1" spc="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množina</a:t>
            </a:r>
            <a:r>
              <a:rPr sz="3300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pravidel</a:t>
            </a:r>
            <a:r>
              <a:rPr sz="33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tvaru: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300" b="1" i="1" dirty="0">
                <a:latin typeface="Times New Roman"/>
                <a:cs typeface="Times New Roman"/>
              </a:rPr>
              <a:t>pa</a:t>
            </a:r>
            <a:r>
              <a:rPr sz="3300" b="1" i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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wq</a:t>
            </a:r>
            <a:r>
              <a:rPr sz="3300" dirty="0">
                <a:latin typeface="Times New Roman"/>
                <a:cs typeface="Times New Roman"/>
              </a:rPr>
              <a:t>, </a:t>
            </a:r>
            <a:r>
              <a:rPr sz="3300" spc="-25" dirty="0">
                <a:latin typeface="Times New Roman"/>
                <a:cs typeface="Times New Roman"/>
              </a:rPr>
              <a:t>kde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300" dirty="0">
                <a:latin typeface="Times New Roman"/>
                <a:cs typeface="Times New Roman"/>
              </a:rPr>
              <a:t>, </a:t>
            </a:r>
            <a:r>
              <a:rPr sz="3300" b="1" i="1" dirty="0">
                <a:latin typeface="Times New Roman"/>
                <a:cs typeface="Times New Roman"/>
              </a:rPr>
              <a:t>w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5" dirty="0"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Symbol"/>
                <a:cs typeface="Symbol"/>
              </a:rPr>
              <a:t></a:t>
            </a:r>
            <a:r>
              <a:rPr sz="3300" b="1" baseline="25252" dirty="0">
                <a:solidFill>
                  <a:srgbClr val="FF0000"/>
                </a:solidFill>
                <a:latin typeface="Times New Roman"/>
                <a:cs typeface="Times New Roman"/>
              </a:rPr>
              <a:t>*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q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Q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a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</a:t>
            </a:r>
            <a:r>
              <a:rPr sz="3300" b="1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</a:t>
            </a:r>
            <a:r>
              <a:rPr sz="3300" b="1" dirty="0">
                <a:latin typeface="Times New Roman"/>
                <a:cs typeface="Times New Roman"/>
              </a:rPr>
              <a:t> </a:t>
            </a:r>
            <a:r>
              <a:rPr sz="3300" b="1" spc="-25" dirty="0">
                <a:latin typeface="Times New Roman"/>
                <a:cs typeface="Times New Roman"/>
              </a:rPr>
              <a:t>{</a:t>
            </a:r>
            <a:r>
              <a:rPr sz="3300" b="1" spc="-25" dirty="0">
                <a:latin typeface="Symbol"/>
                <a:cs typeface="Symbol"/>
              </a:rPr>
              <a:t></a:t>
            </a:r>
            <a:r>
              <a:rPr sz="3300" b="1" spc="-25" dirty="0">
                <a:latin typeface="Times New Roman"/>
                <a:cs typeface="Times New Roman"/>
              </a:rPr>
              <a:t>}</a:t>
            </a:r>
            <a:endParaRPr sz="3300" b="1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5157" y="4849367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395350" y="5772912"/>
            <a:ext cx="631190" cy="546100"/>
            <a:chOff x="3395350" y="5772912"/>
            <a:chExt cx="631190" cy="546100"/>
          </a:xfrm>
        </p:grpSpPr>
        <p:sp>
          <p:nvSpPr>
            <p:cNvPr id="9" name="object 9"/>
            <p:cNvSpPr/>
            <p:nvPr/>
          </p:nvSpPr>
          <p:spPr>
            <a:xfrm>
              <a:off x="3416685" y="5794248"/>
              <a:ext cx="589915" cy="502920"/>
            </a:xfrm>
            <a:custGeom>
              <a:avLst/>
              <a:gdLst/>
              <a:ahLst/>
              <a:cxnLst/>
              <a:rect l="l" t="t" r="r" b="b"/>
              <a:pathLst>
                <a:path w="589914" h="502920">
                  <a:moveTo>
                    <a:pt x="589787" y="502919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89787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95350" y="5772912"/>
              <a:ext cx="631190" cy="546100"/>
            </a:xfrm>
            <a:custGeom>
              <a:avLst/>
              <a:gdLst/>
              <a:ahLst/>
              <a:cxnLst/>
              <a:rect l="l" t="t" r="r" b="b"/>
              <a:pathLst>
                <a:path w="631189" h="546100">
                  <a:moveTo>
                    <a:pt x="630936" y="545592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89788" y="42672"/>
                  </a:lnTo>
                  <a:lnTo>
                    <a:pt x="589788" y="21336"/>
                  </a:lnTo>
                  <a:lnTo>
                    <a:pt x="611124" y="42672"/>
                  </a:lnTo>
                  <a:lnTo>
                    <a:pt x="611124" y="545592"/>
                  </a:lnTo>
                  <a:lnTo>
                    <a:pt x="630936" y="545592"/>
                  </a:lnTo>
                  <a:close/>
                </a:path>
                <a:path w="631189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31189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631189" h="546100">
                  <a:moveTo>
                    <a:pt x="611124" y="504444"/>
                  </a:moveTo>
                  <a:lnTo>
                    <a:pt x="21336" y="504444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89788" y="545592"/>
                  </a:lnTo>
                  <a:lnTo>
                    <a:pt x="589788" y="524256"/>
                  </a:lnTo>
                  <a:lnTo>
                    <a:pt x="611124" y="504444"/>
                  </a:lnTo>
                  <a:close/>
                </a:path>
                <a:path w="631189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31189" h="546100">
                  <a:moveTo>
                    <a:pt x="611124" y="42672"/>
                  </a:moveTo>
                  <a:lnTo>
                    <a:pt x="589788" y="21336"/>
                  </a:lnTo>
                  <a:lnTo>
                    <a:pt x="589788" y="42672"/>
                  </a:lnTo>
                  <a:lnTo>
                    <a:pt x="611124" y="42672"/>
                  </a:lnTo>
                  <a:close/>
                </a:path>
                <a:path w="631189" h="546100">
                  <a:moveTo>
                    <a:pt x="611124" y="504444"/>
                  </a:moveTo>
                  <a:lnTo>
                    <a:pt x="611124" y="42672"/>
                  </a:lnTo>
                  <a:lnTo>
                    <a:pt x="589788" y="42672"/>
                  </a:lnTo>
                  <a:lnTo>
                    <a:pt x="589788" y="504444"/>
                  </a:lnTo>
                  <a:lnTo>
                    <a:pt x="611124" y="504444"/>
                  </a:lnTo>
                  <a:close/>
                </a:path>
                <a:path w="631189" h="546100">
                  <a:moveTo>
                    <a:pt x="611124" y="545592"/>
                  </a:moveTo>
                  <a:lnTo>
                    <a:pt x="611124" y="504444"/>
                  </a:lnTo>
                  <a:lnTo>
                    <a:pt x="589788" y="524256"/>
                  </a:lnTo>
                  <a:lnTo>
                    <a:pt x="589788" y="545592"/>
                  </a:lnTo>
                  <a:lnTo>
                    <a:pt x="61112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576204" y="5799833"/>
            <a:ext cx="26860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883542" y="5772912"/>
            <a:ext cx="1556385" cy="546100"/>
            <a:chOff x="1883542" y="5772912"/>
            <a:chExt cx="1556385" cy="546100"/>
          </a:xfrm>
        </p:grpSpPr>
        <p:sp>
          <p:nvSpPr>
            <p:cNvPr id="13" name="object 13"/>
            <p:cNvSpPr/>
            <p:nvPr/>
          </p:nvSpPr>
          <p:spPr>
            <a:xfrm>
              <a:off x="1904878" y="5794248"/>
              <a:ext cx="1513840" cy="502920"/>
            </a:xfrm>
            <a:custGeom>
              <a:avLst/>
              <a:gdLst/>
              <a:ahLst/>
              <a:cxnLst/>
              <a:rect l="l" t="t" r="r" b="b"/>
              <a:pathLst>
                <a:path w="1513839" h="502920">
                  <a:moveTo>
                    <a:pt x="1513331" y="502919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3331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883542" y="5772912"/>
              <a:ext cx="1556385" cy="546100"/>
            </a:xfrm>
            <a:custGeom>
              <a:avLst/>
              <a:gdLst/>
              <a:ahLst/>
              <a:cxnLst/>
              <a:rect l="l" t="t" r="r" b="b"/>
              <a:pathLst>
                <a:path w="1556385" h="546100">
                  <a:moveTo>
                    <a:pt x="1556004" y="545592"/>
                  </a:moveTo>
                  <a:lnTo>
                    <a:pt x="1556004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513332" y="42672"/>
                  </a:lnTo>
                  <a:lnTo>
                    <a:pt x="1513332" y="21336"/>
                  </a:lnTo>
                  <a:lnTo>
                    <a:pt x="1534668" y="42672"/>
                  </a:lnTo>
                  <a:lnTo>
                    <a:pt x="1534668" y="545592"/>
                  </a:lnTo>
                  <a:lnTo>
                    <a:pt x="1556004" y="545592"/>
                  </a:lnTo>
                  <a:close/>
                </a:path>
                <a:path w="1556385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556385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1556385" h="546100">
                  <a:moveTo>
                    <a:pt x="1534668" y="504444"/>
                  </a:moveTo>
                  <a:lnTo>
                    <a:pt x="21336" y="504444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513332" y="545592"/>
                  </a:lnTo>
                  <a:lnTo>
                    <a:pt x="1513332" y="524256"/>
                  </a:lnTo>
                  <a:lnTo>
                    <a:pt x="1534668" y="504444"/>
                  </a:lnTo>
                  <a:close/>
                </a:path>
                <a:path w="1556385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556385" h="546100">
                  <a:moveTo>
                    <a:pt x="1534668" y="42672"/>
                  </a:moveTo>
                  <a:lnTo>
                    <a:pt x="1513332" y="21336"/>
                  </a:lnTo>
                  <a:lnTo>
                    <a:pt x="1513332" y="42672"/>
                  </a:lnTo>
                  <a:lnTo>
                    <a:pt x="1534668" y="42672"/>
                  </a:lnTo>
                  <a:close/>
                </a:path>
                <a:path w="1556385" h="546100">
                  <a:moveTo>
                    <a:pt x="1534668" y="504444"/>
                  </a:moveTo>
                  <a:lnTo>
                    <a:pt x="1534668" y="42672"/>
                  </a:lnTo>
                  <a:lnTo>
                    <a:pt x="1513332" y="42672"/>
                  </a:lnTo>
                  <a:lnTo>
                    <a:pt x="1513332" y="504444"/>
                  </a:lnTo>
                  <a:lnTo>
                    <a:pt x="1534668" y="504444"/>
                  </a:lnTo>
                  <a:close/>
                </a:path>
                <a:path w="1556385" h="546100">
                  <a:moveTo>
                    <a:pt x="1534668" y="545592"/>
                  </a:moveTo>
                  <a:lnTo>
                    <a:pt x="1534668" y="504444"/>
                  </a:lnTo>
                  <a:lnTo>
                    <a:pt x="1513332" y="524256"/>
                  </a:lnTo>
                  <a:lnTo>
                    <a:pt x="1513332" y="545592"/>
                  </a:lnTo>
                  <a:lnTo>
                    <a:pt x="1534668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69220" y="4807710"/>
            <a:ext cx="2202815" cy="1454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4085"/>
              </a:lnSpc>
              <a:spcBef>
                <a:spcPts val="125"/>
              </a:spcBef>
            </a:pPr>
            <a:r>
              <a:rPr sz="3500" b="1" spc="-10" dirty="0">
                <a:latin typeface="Times New Roman"/>
                <a:cs typeface="Times New Roman"/>
              </a:rPr>
              <a:t>Ilustrace:</a:t>
            </a: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ts val="3304"/>
              </a:lnSpc>
            </a:pPr>
            <a:r>
              <a:rPr sz="2850" b="1" dirty="0">
                <a:latin typeface="Times New Roman"/>
                <a:cs typeface="Times New Roman"/>
              </a:rPr>
              <a:t>Zásobník </a:t>
            </a:r>
            <a:r>
              <a:rPr sz="2850" b="1" spc="-25" dirty="0">
                <a:latin typeface="Times New Roman"/>
                <a:cs typeface="Times New Roman"/>
              </a:rPr>
              <a:t>ZA:</a:t>
            </a:r>
            <a:endParaRPr sz="2850">
              <a:latin typeface="Times New Roman"/>
              <a:cs typeface="Times New Roman"/>
            </a:endParaRPr>
          </a:p>
          <a:p>
            <a:pPr marL="1499870">
              <a:lnSpc>
                <a:spcPct val="100000"/>
              </a:lnSpc>
              <a:spcBef>
                <a:spcPts val="409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87981" y="5794247"/>
            <a:ext cx="546100" cy="502920"/>
          </a:xfrm>
          <a:custGeom>
            <a:avLst/>
            <a:gdLst/>
            <a:ahLst/>
            <a:cxnLst/>
            <a:rect l="l" t="t" r="r" b="b"/>
            <a:pathLst>
              <a:path w="546100" h="502920">
                <a:moveTo>
                  <a:pt x="42672" y="335280"/>
                </a:moveTo>
                <a:lnTo>
                  <a:pt x="0" y="335280"/>
                </a:lnTo>
                <a:lnTo>
                  <a:pt x="0" y="502920"/>
                </a:lnTo>
                <a:lnTo>
                  <a:pt x="42672" y="502920"/>
                </a:lnTo>
                <a:lnTo>
                  <a:pt x="42672" y="335280"/>
                </a:lnTo>
                <a:close/>
              </a:path>
              <a:path w="546100" h="502920">
                <a:moveTo>
                  <a:pt x="42672" y="0"/>
                </a:move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lnTo>
                  <a:pt x="42672" y="0"/>
                </a:lnTo>
                <a:close/>
              </a:path>
              <a:path w="546100" h="502920">
                <a:moveTo>
                  <a:pt x="545592" y="335280"/>
                </a:moveTo>
                <a:lnTo>
                  <a:pt x="504444" y="335280"/>
                </a:lnTo>
                <a:lnTo>
                  <a:pt x="504444" y="502920"/>
                </a:lnTo>
                <a:lnTo>
                  <a:pt x="545592" y="502920"/>
                </a:lnTo>
                <a:lnTo>
                  <a:pt x="545592" y="335280"/>
                </a:lnTo>
                <a:close/>
              </a:path>
              <a:path w="546100" h="502920">
                <a:moveTo>
                  <a:pt x="545592" y="0"/>
                </a:moveTo>
                <a:lnTo>
                  <a:pt x="504444" y="0"/>
                </a:lnTo>
                <a:lnTo>
                  <a:pt x="504444" y="167640"/>
                </a:lnTo>
                <a:lnTo>
                  <a:pt x="545592" y="167640"/>
                </a:lnTo>
                <a:lnTo>
                  <a:pt x="545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6502786" y="5772912"/>
            <a:ext cx="3063240" cy="546100"/>
            <a:chOff x="6502786" y="5772912"/>
            <a:chExt cx="3063240" cy="546100"/>
          </a:xfrm>
        </p:grpSpPr>
        <p:sp>
          <p:nvSpPr>
            <p:cNvPr id="18" name="object 18"/>
            <p:cNvSpPr/>
            <p:nvPr/>
          </p:nvSpPr>
          <p:spPr>
            <a:xfrm>
              <a:off x="6522597" y="5794248"/>
              <a:ext cx="1513840" cy="502920"/>
            </a:xfrm>
            <a:custGeom>
              <a:avLst/>
              <a:gdLst/>
              <a:ahLst/>
              <a:cxnLst/>
              <a:rect l="l" t="t" r="r" b="b"/>
              <a:pathLst>
                <a:path w="1513840" h="502920">
                  <a:moveTo>
                    <a:pt x="1513331" y="502919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3331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02781" y="5772924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79" h="546100">
                  <a:moveTo>
                    <a:pt x="1554480" y="0"/>
                  </a:moveTo>
                  <a:lnTo>
                    <a:pt x="1511808" y="0"/>
                  </a:lnTo>
                  <a:lnTo>
                    <a:pt x="1511808" y="42672"/>
                  </a:lnTo>
                  <a:lnTo>
                    <a:pt x="1511808" y="504444"/>
                  </a:lnTo>
                  <a:lnTo>
                    <a:pt x="1048512" y="504444"/>
                  </a:lnTo>
                  <a:lnTo>
                    <a:pt x="1048512" y="356603"/>
                  </a:lnTo>
                  <a:lnTo>
                    <a:pt x="1007364" y="356603"/>
                  </a:lnTo>
                  <a:lnTo>
                    <a:pt x="1007364" y="504444"/>
                  </a:lnTo>
                  <a:lnTo>
                    <a:pt x="545592" y="504444"/>
                  </a:lnTo>
                  <a:lnTo>
                    <a:pt x="545592" y="356603"/>
                  </a:lnTo>
                  <a:lnTo>
                    <a:pt x="502920" y="356603"/>
                  </a:lnTo>
                  <a:lnTo>
                    <a:pt x="502920" y="504444"/>
                  </a:lnTo>
                  <a:lnTo>
                    <a:pt x="41148" y="504444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188963"/>
                  </a:lnTo>
                  <a:lnTo>
                    <a:pt x="545592" y="188963"/>
                  </a:lnTo>
                  <a:lnTo>
                    <a:pt x="545592" y="42672"/>
                  </a:lnTo>
                  <a:lnTo>
                    <a:pt x="1007364" y="42672"/>
                  </a:lnTo>
                  <a:lnTo>
                    <a:pt x="1007364" y="188963"/>
                  </a:lnTo>
                  <a:lnTo>
                    <a:pt x="1048512" y="188963"/>
                  </a:lnTo>
                  <a:lnTo>
                    <a:pt x="1048512" y="42672"/>
                  </a:lnTo>
                  <a:lnTo>
                    <a:pt x="1511808" y="42672"/>
                  </a:lnTo>
                  <a:lnTo>
                    <a:pt x="1511808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41148" y="545592"/>
                  </a:lnTo>
                  <a:lnTo>
                    <a:pt x="1511808" y="545592"/>
                  </a:lnTo>
                  <a:lnTo>
                    <a:pt x="1533144" y="545592"/>
                  </a:lnTo>
                  <a:lnTo>
                    <a:pt x="1554480" y="545592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034405" y="5794248"/>
              <a:ext cx="1511935" cy="502920"/>
            </a:xfrm>
            <a:custGeom>
              <a:avLst/>
              <a:gdLst/>
              <a:ahLst/>
              <a:cxnLst/>
              <a:rect l="l" t="t" r="r" b="b"/>
              <a:pathLst>
                <a:path w="1511934" h="502920">
                  <a:moveTo>
                    <a:pt x="1511807" y="502919"/>
                  </a:moveTo>
                  <a:lnTo>
                    <a:pt x="151180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1807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13065" y="5772924"/>
              <a:ext cx="1553210" cy="546100"/>
            </a:xfrm>
            <a:custGeom>
              <a:avLst/>
              <a:gdLst/>
              <a:ahLst/>
              <a:cxnLst/>
              <a:rect l="l" t="t" r="r" b="b"/>
              <a:pathLst>
                <a:path w="1553209" h="546100">
                  <a:moveTo>
                    <a:pt x="1552956" y="0"/>
                  </a:moveTo>
                  <a:lnTo>
                    <a:pt x="1511808" y="0"/>
                  </a:lnTo>
                  <a:lnTo>
                    <a:pt x="1511808" y="42672"/>
                  </a:lnTo>
                  <a:lnTo>
                    <a:pt x="1511808" y="504444"/>
                  </a:lnTo>
                  <a:lnTo>
                    <a:pt x="1050036" y="504444"/>
                  </a:lnTo>
                  <a:lnTo>
                    <a:pt x="1050036" y="356603"/>
                  </a:lnTo>
                  <a:lnTo>
                    <a:pt x="1007364" y="356603"/>
                  </a:lnTo>
                  <a:lnTo>
                    <a:pt x="1007364" y="504444"/>
                  </a:lnTo>
                  <a:lnTo>
                    <a:pt x="545592" y="504444"/>
                  </a:lnTo>
                  <a:lnTo>
                    <a:pt x="545592" y="356603"/>
                  </a:lnTo>
                  <a:lnTo>
                    <a:pt x="504444" y="356603"/>
                  </a:lnTo>
                  <a:lnTo>
                    <a:pt x="504444" y="504444"/>
                  </a:lnTo>
                  <a:lnTo>
                    <a:pt x="42672" y="504444"/>
                  </a:lnTo>
                  <a:lnTo>
                    <a:pt x="42672" y="42672"/>
                  </a:lnTo>
                  <a:lnTo>
                    <a:pt x="504444" y="42672"/>
                  </a:lnTo>
                  <a:lnTo>
                    <a:pt x="504444" y="188963"/>
                  </a:lnTo>
                  <a:lnTo>
                    <a:pt x="545592" y="188963"/>
                  </a:lnTo>
                  <a:lnTo>
                    <a:pt x="545592" y="42672"/>
                  </a:lnTo>
                  <a:lnTo>
                    <a:pt x="1007364" y="42672"/>
                  </a:lnTo>
                  <a:lnTo>
                    <a:pt x="1007364" y="188963"/>
                  </a:lnTo>
                  <a:lnTo>
                    <a:pt x="1050036" y="188963"/>
                  </a:lnTo>
                  <a:lnTo>
                    <a:pt x="1050036" y="42672"/>
                  </a:lnTo>
                  <a:lnTo>
                    <a:pt x="1511808" y="42672"/>
                  </a:lnTo>
                  <a:lnTo>
                    <a:pt x="1511808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42672" y="545592"/>
                  </a:lnTo>
                  <a:lnTo>
                    <a:pt x="1511808" y="545592"/>
                  </a:lnTo>
                  <a:lnTo>
                    <a:pt x="1533144" y="545592"/>
                  </a:lnTo>
                  <a:lnTo>
                    <a:pt x="1552956" y="545592"/>
                  </a:lnTo>
                  <a:lnTo>
                    <a:pt x="15529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3395350" y="6380988"/>
            <a:ext cx="629920" cy="189230"/>
          </a:xfrm>
          <a:custGeom>
            <a:avLst/>
            <a:gdLst/>
            <a:ahLst/>
            <a:cxnLst/>
            <a:rect l="l" t="t" r="r" b="b"/>
            <a:pathLst>
              <a:path w="629920" h="189229">
                <a:moveTo>
                  <a:pt x="50292" y="41148"/>
                </a:moveTo>
                <a:lnTo>
                  <a:pt x="45720" y="27432"/>
                </a:lnTo>
                <a:lnTo>
                  <a:pt x="42672" y="13716"/>
                </a:lnTo>
                <a:lnTo>
                  <a:pt x="42672" y="0"/>
                </a:lnTo>
                <a:lnTo>
                  <a:pt x="4572" y="1360"/>
                </a:lnTo>
                <a:lnTo>
                  <a:pt x="1524" y="1469"/>
                </a:lnTo>
                <a:lnTo>
                  <a:pt x="0" y="1524"/>
                </a:lnTo>
                <a:lnTo>
                  <a:pt x="1524" y="21336"/>
                </a:lnTo>
                <a:lnTo>
                  <a:pt x="4572" y="39624"/>
                </a:lnTo>
                <a:lnTo>
                  <a:pt x="9144" y="53340"/>
                </a:lnTo>
                <a:lnTo>
                  <a:pt x="9144" y="54864"/>
                </a:lnTo>
                <a:lnTo>
                  <a:pt x="10668" y="56388"/>
                </a:lnTo>
                <a:lnTo>
                  <a:pt x="18288" y="71628"/>
                </a:lnTo>
                <a:lnTo>
                  <a:pt x="22860" y="79248"/>
                </a:lnTo>
                <a:lnTo>
                  <a:pt x="48768" y="101092"/>
                </a:lnTo>
                <a:lnTo>
                  <a:pt x="48768" y="38100"/>
                </a:lnTo>
                <a:lnTo>
                  <a:pt x="50292" y="41148"/>
                </a:lnTo>
                <a:close/>
              </a:path>
              <a:path w="629920" h="189229">
                <a:moveTo>
                  <a:pt x="68580" y="64008"/>
                </a:moveTo>
                <a:lnTo>
                  <a:pt x="48768" y="38100"/>
                </a:lnTo>
                <a:lnTo>
                  <a:pt x="48768" y="101092"/>
                </a:lnTo>
                <a:lnTo>
                  <a:pt x="51816" y="102108"/>
                </a:lnTo>
                <a:lnTo>
                  <a:pt x="53340" y="102108"/>
                </a:lnTo>
                <a:lnTo>
                  <a:pt x="53340" y="103632"/>
                </a:lnTo>
                <a:lnTo>
                  <a:pt x="54864" y="103632"/>
                </a:lnTo>
                <a:lnTo>
                  <a:pt x="59436" y="105156"/>
                </a:lnTo>
                <a:lnTo>
                  <a:pt x="67056" y="105156"/>
                </a:lnTo>
                <a:lnTo>
                  <a:pt x="67056" y="64008"/>
                </a:lnTo>
                <a:lnTo>
                  <a:pt x="68580" y="64008"/>
                </a:lnTo>
                <a:close/>
              </a:path>
              <a:path w="629920" h="189229">
                <a:moveTo>
                  <a:pt x="70104" y="64008"/>
                </a:moveTo>
                <a:lnTo>
                  <a:pt x="65532" y="62484"/>
                </a:lnTo>
                <a:lnTo>
                  <a:pt x="68580" y="64008"/>
                </a:lnTo>
                <a:lnTo>
                  <a:pt x="70104" y="64008"/>
                </a:lnTo>
                <a:close/>
              </a:path>
              <a:path w="629920" h="189229">
                <a:moveTo>
                  <a:pt x="315637" y="93246"/>
                </a:moveTo>
                <a:lnTo>
                  <a:pt x="315468" y="92964"/>
                </a:lnTo>
                <a:lnTo>
                  <a:pt x="309372" y="86868"/>
                </a:lnTo>
                <a:lnTo>
                  <a:pt x="304800" y="80772"/>
                </a:lnTo>
                <a:lnTo>
                  <a:pt x="298704" y="74676"/>
                </a:lnTo>
                <a:lnTo>
                  <a:pt x="291084" y="70104"/>
                </a:lnTo>
                <a:lnTo>
                  <a:pt x="284988" y="67056"/>
                </a:lnTo>
                <a:lnTo>
                  <a:pt x="281940" y="67056"/>
                </a:lnTo>
                <a:lnTo>
                  <a:pt x="280416" y="65532"/>
                </a:lnTo>
                <a:lnTo>
                  <a:pt x="275844" y="65532"/>
                </a:lnTo>
                <a:lnTo>
                  <a:pt x="275844" y="64008"/>
                </a:lnTo>
                <a:lnTo>
                  <a:pt x="67056" y="64008"/>
                </a:lnTo>
                <a:lnTo>
                  <a:pt x="67056" y="105156"/>
                </a:lnTo>
                <a:lnTo>
                  <a:pt x="263652" y="105156"/>
                </a:lnTo>
                <a:lnTo>
                  <a:pt x="266700" y="105918"/>
                </a:lnTo>
                <a:lnTo>
                  <a:pt x="266700" y="105156"/>
                </a:lnTo>
                <a:lnTo>
                  <a:pt x="271272" y="106680"/>
                </a:lnTo>
                <a:lnTo>
                  <a:pt x="271272" y="108204"/>
                </a:lnTo>
                <a:lnTo>
                  <a:pt x="274320" y="109728"/>
                </a:lnTo>
                <a:lnTo>
                  <a:pt x="277368" y="112776"/>
                </a:lnTo>
                <a:lnTo>
                  <a:pt x="278892" y="115824"/>
                </a:lnTo>
                <a:lnTo>
                  <a:pt x="281940" y="118872"/>
                </a:lnTo>
                <a:lnTo>
                  <a:pt x="286512" y="128016"/>
                </a:lnTo>
                <a:lnTo>
                  <a:pt x="291084" y="140208"/>
                </a:lnTo>
                <a:lnTo>
                  <a:pt x="292608" y="152400"/>
                </a:lnTo>
                <a:lnTo>
                  <a:pt x="294132" y="169164"/>
                </a:lnTo>
                <a:lnTo>
                  <a:pt x="294132" y="167640"/>
                </a:lnTo>
                <a:lnTo>
                  <a:pt x="295656" y="147828"/>
                </a:lnTo>
                <a:lnTo>
                  <a:pt x="298704" y="129540"/>
                </a:lnTo>
                <a:lnTo>
                  <a:pt x="303276" y="115824"/>
                </a:lnTo>
                <a:lnTo>
                  <a:pt x="303276" y="114300"/>
                </a:lnTo>
                <a:lnTo>
                  <a:pt x="304800" y="114300"/>
                </a:lnTo>
                <a:lnTo>
                  <a:pt x="304800" y="112776"/>
                </a:lnTo>
                <a:lnTo>
                  <a:pt x="312420" y="97536"/>
                </a:lnTo>
                <a:lnTo>
                  <a:pt x="315637" y="93246"/>
                </a:lnTo>
                <a:close/>
              </a:path>
              <a:path w="629920" h="189229">
                <a:moveTo>
                  <a:pt x="271272" y="108204"/>
                </a:moveTo>
                <a:lnTo>
                  <a:pt x="271272" y="106680"/>
                </a:lnTo>
                <a:lnTo>
                  <a:pt x="266700" y="105156"/>
                </a:lnTo>
                <a:lnTo>
                  <a:pt x="269748" y="106680"/>
                </a:lnTo>
                <a:lnTo>
                  <a:pt x="271272" y="108204"/>
                </a:lnTo>
                <a:close/>
              </a:path>
              <a:path w="629920" h="189229">
                <a:moveTo>
                  <a:pt x="269748" y="106680"/>
                </a:moveTo>
                <a:lnTo>
                  <a:pt x="266700" y="105156"/>
                </a:lnTo>
                <a:lnTo>
                  <a:pt x="266700" y="105918"/>
                </a:lnTo>
                <a:lnTo>
                  <a:pt x="269748" y="106680"/>
                </a:lnTo>
                <a:close/>
              </a:path>
              <a:path w="629920" h="189229">
                <a:moveTo>
                  <a:pt x="335280" y="167640"/>
                </a:moveTo>
                <a:lnTo>
                  <a:pt x="335280" y="150876"/>
                </a:lnTo>
                <a:lnTo>
                  <a:pt x="332232" y="132588"/>
                </a:lnTo>
                <a:lnTo>
                  <a:pt x="326136" y="115824"/>
                </a:lnTo>
                <a:lnTo>
                  <a:pt x="320040" y="100584"/>
                </a:lnTo>
                <a:lnTo>
                  <a:pt x="315637" y="93246"/>
                </a:lnTo>
                <a:lnTo>
                  <a:pt x="312420" y="97536"/>
                </a:lnTo>
                <a:lnTo>
                  <a:pt x="304800" y="112776"/>
                </a:lnTo>
                <a:lnTo>
                  <a:pt x="304800" y="114300"/>
                </a:lnTo>
                <a:lnTo>
                  <a:pt x="303276" y="114300"/>
                </a:lnTo>
                <a:lnTo>
                  <a:pt x="303276" y="115824"/>
                </a:lnTo>
                <a:lnTo>
                  <a:pt x="298704" y="129540"/>
                </a:lnTo>
                <a:lnTo>
                  <a:pt x="295656" y="147828"/>
                </a:lnTo>
                <a:lnTo>
                  <a:pt x="294132" y="167640"/>
                </a:lnTo>
                <a:lnTo>
                  <a:pt x="335280" y="167640"/>
                </a:lnTo>
                <a:close/>
              </a:path>
              <a:path w="629920" h="189229">
                <a:moveTo>
                  <a:pt x="335280" y="169164"/>
                </a:moveTo>
                <a:lnTo>
                  <a:pt x="335280" y="167640"/>
                </a:lnTo>
                <a:lnTo>
                  <a:pt x="294132" y="167640"/>
                </a:lnTo>
                <a:lnTo>
                  <a:pt x="294132" y="169164"/>
                </a:lnTo>
                <a:lnTo>
                  <a:pt x="295656" y="176918"/>
                </a:lnTo>
                <a:lnTo>
                  <a:pt x="295656" y="177270"/>
                </a:lnTo>
                <a:lnTo>
                  <a:pt x="300228" y="183642"/>
                </a:lnTo>
                <a:lnTo>
                  <a:pt x="306990" y="187594"/>
                </a:lnTo>
                <a:lnTo>
                  <a:pt x="315468" y="188976"/>
                </a:lnTo>
                <a:lnTo>
                  <a:pt x="323064" y="187594"/>
                </a:lnTo>
                <a:lnTo>
                  <a:pt x="329374" y="183642"/>
                </a:lnTo>
                <a:lnTo>
                  <a:pt x="333684" y="177403"/>
                </a:lnTo>
                <a:lnTo>
                  <a:pt x="335280" y="169164"/>
                </a:lnTo>
                <a:close/>
              </a:path>
              <a:path w="629920" h="189229">
                <a:moveTo>
                  <a:pt x="562356" y="105156"/>
                </a:moveTo>
                <a:lnTo>
                  <a:pt x="562356" y="64008"/>
                </a:lnTo>
                <a:lnTo>
                  <a:pt x="355092" y="64008"/>
                </a:lnTo>
                <a:lnTo>
                  <a:pt x="353568" y="65532"/>
                </a:lnTo>
                <a:lnTo>
                  <a:pt x="348996" y="65532"/>
                </a:lnTo>
                <a:lnTo>
                  <a:pt x="347472" y="67056"/>
                </a:lnTo>
                <a:lnTo>
                  <a:pt x="345948" y="67056"/>
                </a:lnTo>
                <a:lnTo>
                  <a:pt x="341376" y="70104"/>
                </a:lnTo>
                <a:lnTo>
                  <a:pt x="335280" y="72542"/>
                </a:lnTo>
                <a:lnTo>
                  <a:pt x="333684" y="73223"/>
                </a:lnTo>
                <a:lnTo>
                  <a:pt x="327660" y="79248"/>
                </a:lnTo>
                <a:lnTo>
                  <a:pt x="321564" y="83820"/>
                </a:lnTo>
                <a:lnTo>
                  <a:pt x="316992" y="91440"/>
                </a:lnTo>
                <a:lnTo>
                  <a:pt x="315637" y="93246"/>
                </a:lnTo>
                <a:lnTo>
                  <a:pt x="320040" y="100584"/>
                </a:lnTo>
                <a:lnTo>
                  <a:pt x="326136" y="115824"/>
                </a:lnTo>
                <a:lnTo>
                  <a:pt x="332232" y="132588"/>
                </a:lnTo>
                <a:lnTo>
                  <a:pt x="335280" y="150876"/>
                </a:lnTo>
                <a:lnTo>
                  <a:pt x="335280" y="169164"/>
                </a:lnTo>
                <a:lnTo>
                  <a:pt x="338328" y="141732"/>
                </a:lnTo>
                <a:lnTo>
                  <a:pt x="342900" y="128016"/>
                </a:lnTo>
                <a:lnTo>
                  <a:pt x="342900" y="131064"/>
                </a:lnTo>
                <a:lnTo>
                  <a:pt x="347472" y="120396"/>
                </a:lnTo>
                <a:lnTo>
                  <a:pt x="348996" y="117348"/>
                </a:lnTo>
                <a:lnTo>
                  <a:pt x="352044" y="114300"/>
                </a:lnTo>
                <a:lnTo>
                  <a:pt x="353568" y="111252"/>
                </a:lnTo>
                <a:lnTo>
                  <a:pt x="356616" y="109728"/>
                </a:lnTo>
                <a:lnTo>
                  <a:pt x="358140" y="108204"/>
                </a:lnTo>
                <a:lnTo>
                  <a:pt x="359664" y="107188"/>
                </a:lnTo>
                <a:lnTo>
                  <a:pt x="359664" y="106680"/>
                </a:lnTo>
                <a:lnTo>
                  <a:pt x="362712" y="105156"/>
                </a:lnTo>
                <a:lnTo>
                  <a:pt x="362712" y="105664"/>
                </a:lnTo>
                <a:lnTo>
                  <a:pt x="364236" y="105156"/>
                </a:lnTo>
                <a:lnTo>
                  <a:pt x="562356" y="105156"/>
                </a:lnTo>
                <a:close/>
              </a:path>
              <a:path w="629920" h="189229">
                <a:moveTo>
                  <a:pt x="362712" y="105156"/>
                </a:moveTo>
                <a:lnTo>
                  <a:pt x="359664" y="106680"/>
                </a:lnTo>
                <a:lnTo>
                  <a:pt x="361188" y="106172"/>
                </a:lnTo>
                <a:lnTo>
                  <a:pt x="362712" y="105156"/>
                </a:lnTo>
                <a:close/>
              </a:path>
              <a:path w="629920" h="189229">
                <a:moveTo>
                  <a:pt x="361188" y="106172"/>
                </a:moveTo>
                <a:lnTo>
                  <a:pt x="359664" y="106680"/>
                </a:lnTo>
                <a:lnTo>
                  <a:pt x="359664" y="107188"/>
                </a:lnTo>
                <a:lnTo>
                  <a:pt x="361188" y="106172"/>
                </a:lnTo>
                <a:close/>
              </a:path>
              <a:path w="629920" h="189229">
                <a:moveTo>
                  <a:pt x="362712" y="105664"/>
                </a:moveTo>
                <a:lnTo>
                  <a:pt x="362712" y="105156"/>
                </a:lnTo>
                <a:lnTo>
                  <a:pt x="361188" y="106172"/>
                </a:lnTo>
                <a:lnTo>
                  <a:pt x="362712" y="105664"/>
                </a:lnTo>
                <a:close/>
              </a:path>
              <a:path w="629920" h="189229">
                <a:moveTo>
                  <a:pt x="562356" y="63246"/>
                </a:moveTo>
                <a:lnTo>
                  <a:pt x="559308" y="64008"/>
                </a:lnTo>
                <a:lnTo>
                  <a:pt x="560832" y="64008"/>
                </a:lnTo>
                <a:lnTo>
                  <a:pt x="562356" y="63246"/>
                </a:lnTo>
                <a:close/>
              </a:path>
              <a:path w="629920" h="189229">
                <a:moveTo>
                  <a:pt x="563880" y="62992"/>
                </a:moveTo>
                <a:lnTo>
                  <a:pt x="562356" y="63246"/>
                </a:lnTo>
                <a:lnTo>
                  <a:pt x="560832" y="64008"/>
                </a:lnTo>
                <a:lnTo>
                  <a:pt x="563880" y="62992"/>
                </a:lnTo>
                <a:close/>
              </a:path>
              <a:path w="629920" h="189229">
                <a:moveTo>
                  <a:pt x="582168" y="100584"/>
                </a:moveTo>
                <a:lnTo>
                  <a:pt x="582168" y="38100"/>
                </a:lnTo>
                <a:lnTo>
                  <a:pt x="576072" y="51816"/>
                </a:lnTo>
                <a:lnTo>
                  <a:pt x="573024" y="54864"/>
                </a:lnTo>
                <a:lnTo>
                  <a:pt x="571500" y="57912"/>
                </a:lnTo>
                <a:lnTo>
                  <a:pt x="568452" y="60960"/>
                </a:lnTo>
                <a:lnTo>
                  <a:pt x="565404" y="62484"/>
                </a:lnTo>
                <a:lnTo>
                  <a:pt x="560832" y="64008"/>
                </a:lnTo>
                <a:lnTo>
                  <a:pt x="562356" y="64008"/>
                </a:lnTo>
                <a:lnTo>
                  <a:pt x="562356" y="105156"/>
                </a:lnTo>
                <a:lnTo>
                  <a:pt x="569976" y="105156"/>
                </a:lnTo>
                <a:lnTo>
                  <a:pt x="574548" y="103632"/>
                </a:lnTo>
                <a:lnTo>
                  <a:pt x="576072" y="103632"/>
                </a:lnTo>
                <a:lnTo>
                  <a:pt x="577596" y="102108"/>
                </a:lnTo>
                <a:lnTo>
                  <a:pt x="579120" y="102108"/>
                </a:lnTo>
                <a:lnTo>
                  <a:pt x="582168" y="100584"/>
                </a:lnTo>
                <a:close/>
              </a:path>
              <a:path w="629920" h="189229">
                <a:moveTo>
                  <a:pt x="565404" y="62484"/>
                </a:moveTo>
                <a:lnTo>
                  <a:pt x="563880" y="62484"/>
                </a:lnTo>
                <a:lnTo>
                  <a:pt x="562356" y="63246"/>
                </a:lnTo>
                <a:lnTo>
                  <a:pt x="565404" y="62484"/>
                </a:lnTo>
                <a:close/>
              </a:path>
              <a:path w="629920" h="189229">
                <a:moveTo>
                  <a:pt x="629412" y="18288"/>
                </a:moveTo>
                <a:lnTo>
                  <a:pt x="629412" y="1524"/>
                </a:lnTo>
                <a:lnTo>
                  <a:pt x="588264" y="0"/>
                </a:lnTo>
                <a:lnTo>
                  <a:pt x="586740" y="16764"/>
                </a:lnTo>
                <a:lnTo>
                  <a:pt x="580644" y="41148"/>
                </a:lnTo>
                <a:lnTo>
                  <a:pt x="582168" y="38100"/>
                </a:lnTo>
                <a:lnTo>
                  <a:pt x="582168" y="100584"/>
                </a:lnTo>
                <a:lnTo>
                  <a:pt x="585216" y="99060"/>
                </a:lnTo>
                <a:lnTo>
                  <a:pt x="592836" y="94488"/>
                </a:lnTo>
                <a:lnTo>
                  <a:pt x="598932" y="89916"/>
                </a:lnTo>
                <a:lnTo>
                  <a:pt x="608076" y="77724"/>
                </a:lnTo>
                <a:lnTo>
                  <a:pt x="614172" y="70104"/>
                </a:lnTo>
                <a:lnTo>
                  <a:pt x="620268" y="56388"/>
                </a:lnTo>
                <a:lnTo>
                  <a:pt x="620268" y="53340"/>
                </a:lnTo>
                <a:lnTo>
                  <a:pt x="626364" y="38100"/>
                </a:lnTo>
                <a:lnTo>
                  <a:pt x="629412" y="18288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13070" y="6379464"/>
            <a:ext cx="1553210" cy="190500"/>
          </a:xfrm>
          <a:custGeom>
            <a:avLst/>
            <a:gdLst/>
            <a:ahLst/>
            <a:cxnLst/>
            <a:rect l="l" t="t" r="r" b="b"/>
            <a:pathLst>
              <a:path w="1553209" h="190500">
                <a:moveTo>
                  <a:pt x="47244" y="19812"/>
                </a:moveTo>
                <a:lnTo>
                  <a:pt x="44196" y="12192"/>
                </a:lnTo>
                <a:lnTo>
                  <a:pt x="42672" y="6096"/>
                </a:lnTo>
                <a:lnTo>
                  <a:pt x="42672" y="0"/>
                </a:lnTo>
                <a:lnTo>
                  <a:pt x="0" y="4572"/>
                </a:lnTo>
                <a:lnTo>
                  <a:pt x="1524" y="12192"/>
                </a:lnTo>
                <a:lnTo>
                  <a:pt x="1524" y="15240"/>
                </a:lnTo>
                <a:lnTo>
                  <a:pt x="4572" y="27432"/>
                </a:lnTo>
                <a:lnTo>
                  <a:pt x="7620" y="35052"/>
                </a:lnTo>
                <a:lnTo>
                  <a:pt x="7620" y="36576"/>
                </a:lnTo>
                <a:lnTo>
                  <a:pt x="9144" y="38100"/>
                </a:lnTo>
                <a:lnTo>
                  <a:pt x="13716" y="47244"/>
                </a:lnTo>
                <a:lnTo>
                  <a:pt x="28956" y="65532"/>
                </a:lnTo>
                <a:lnTo>
                  <a:pt x="38100" y="73152"/>
                </a:lnTo>
                <a:lnTo>
                  <a:pt x="45720" y="78232"/>
                </a:lnTo>
                <a:lnTo>
                  <a:pt x="45720" y="16764"/>
                </a:lnTo>
                <a:lnTo>
                  <a:pt x="47244" y="19812"/>
                </a:lnTo>
                <a:close/>
              </a:path>
              <a:path w="1553209" h="190500">
                <a:moveTo>
                  <a:pt x="777240" y="115824"/>
                </a:moveTo>
                <a:lnTo>
                  <a:pt x="762000" y="100584"/>
                </a:lnTo>
                <a:lnTo>
                  <a:pt x="752856" y="94488"/>
                </a:lnTo>
                <a:lnTo>
                  <a:pt x="742188" y="86868"/>
                </a:lnTo>
                <a:lnTo>
                  <a:pt x="731520" y="82296"/>
                </a:lnTo>
                <a:lnTo>
                  <a:pt x="707136" y="73152"/>
                </a:lnTo>
                <a:lnTo>
                  <a:pt x="679704" y="67056"/>
                </a:lnTo>
                <a:lnTo>
                  <a:pt x="665988" y="65532"/>
                </a:lnTo>
                <a:lnTo>
                  <a:pt x="135636" y="65532"/>
                </a:lnTo>
                <a:lnTo>
                  <a:pt x="123444" y="64008"/>
                </a:lnTo>
                <a:lnTo>
                  <a:pt x="112776" y="62484"/>
                </a:lnTo>
                <a:lnTo>
                  <a:pt x="94488" y="56388"/>
                </a:lnTo>
                <a:lnTo>
                  <a:pt x="85344" y="51816"/>
                </a:lnTo>
                <a:lnTo>
                  <a:pt x="76200" y="48768"/>
                </a:lnTo>
                <a:lnTo>
                  <a:pt x="68580" y="44196"/>
                </a:lnTo>
                <a:lnTo>
                  <a:pt x="62484" y="39624"/>
                </a:lnTo>
                <a:lnTo>
                  <a:pt x="51816" y="28956"/>
                </a:lnTo>
                <a:lnTo>
                  <a:pt x="45720" y="16764"/>
                </a:lnTo>
                <a:lnTo>
                  <a:pt x="45720" y="78232"/>
                </a:lnTo>
                <a:lnTo>
                  <a:pt x="92964" y="100584"/>
                </a:lnTo>
                <a:lnTo>
                  <a:pt x="134112" y="106680"/>
                </a:lnTo>
                <a:lnTo>
                  <a:pt x="650748" y="106680"/>
                </a:lnTo>
                <a:lnTo>
                  <a:pt x="661416" y="108204"/>
                </a:lnTo>
                <a:lnTo>
                  <a:pt x="672084" y="108204"/>
                </a:lnTo>
                <a:lnTo>
                  <a:pt x="684276" y="111252"/>
                </a:lnTo>
                <a:lnTo>
                  <a:pt x="693420" y="112776"/>
                </a:lnTo>
                <a:lnTo>
                  <a:pt x="728472" y="128016"/>
                </a:lnTo>
                <a:lnTo>
                  <a:pt x="751332" y="152908"/>
                </a:lnTo>
                <a:lnTo>
                  <a:pt x="751332" y="152400"/>
                </a:lnTo>
                <a:lnTo>
                  <a:pt x="754380" y="158496"/>
                </a:lnTo>
                <a:lnTo>
                  <a:pt x="755904" y="166116"/>
                </a:lnTo>
                <a:lnTo>
                  <a:pt x="755904" y="169164"/>
                </a:lnTo>
                <a:lnTo>
                  <a:pt x="757428" y="160020"/>
                </a:lnTo>
                <a:lnTo>
                  <a:pt x="757428" y="156972"/>
                </a:lnTo>
                <a:lnTo>
                  <a:pt x="760476" y="146304"/>
                </a:lnTo>
                <a:lnTo>
                  <a:pt x="763524" y="137160"/>
                </a:lnTo>
                <a:lnTo>
                  <a:pt x="763524" y="135636"/>
                </a:lnTo>
                <a:lnTo>
                  <a:pt x="769620" y="124968"/>
                </a:lnTo>
                <a:lnTo>
                  <a:pt x="777240" y="115824"/>
                </a:lnTo>
                <a:close/>
              </a:path>
              <a:path w="1553209" h="190500">
                <a:moveTo>
                  <a:pt x="752856" y="155448"/>
                </a:moveTo>
                <a:lnTo>
                  <a:pt x="751332" y="152400"/>
                </a:lnTo>
                <a:lnTo>
                  <a:pt x="751332" y="152908"/>
                </a:lnTo>
                <a:lnTo>
                  <a:pt x="752856" y="155448"/>
                </a:lnTo>
                <a:close/>
              </a:path>
              <a:path w="1553209" h="190500">
                <a:moveTo>
                  <a:pt x="798576" y="169164"/>
                </a:moveTo>
                <a:lnTo>
                  <a:pt x="797052" y="160020"/>
                </a:lnTo>
                <a:lnTo>
                  <a:pt x="797052" y="156972"/>
                </a:lnTo>
                <a:lnTo>
                  <a:pt x="795528" y="149352"/>
                </a:lnTo>
                <a:lnTo>
                  <a:pt x="790956" y="137160"/>
                </a:lnTo>
                <a:lnTo>
                  <a:pt x="790956" y="135636"/>
                </a:lnTo>
                <a:lnTo>
                  <a:pt x="789432" y="135636"/>
                </a:lnTo>
                <a:lnTo>
                  <a:pt x="784860" y="128016"/>
                </a:lnTo>
                <a:lnTo>
                  <a:pt x="778764" y="117348"/>
                </a:lnTo>
                <a:lnTo>
                  <a:pt x="777240" y="115824"/>
                </a:lnTo>
                <a:lnTo>
                  <a:pt x="769620" y="124968"/>
                </a:lnTo>
                <a:lnTo>
                  <a:pt x="763524" y="135636"/>
                </a:lnTo>
                <a:lnTo>
                  <a:pt x="763524" y="137160"/>
                </a:lnTo>
                <a:lnTo>
                  <a:pt x="760476" y="146304"/>
                </a:lnTo>
                <a:lnTo>
                  <a:pt x="757428" y="156972"/>
                </a:lnTo>
                <a:lnTo>
                  <a:pt x="757428" y="160020"/>
                </a:lnTo>
                <a:lnTo>
                  <a:pt x="755904" y="169164"/>
                </a:lnTo>
                <a:lnTo>
                  <a:pt x="798576" y="169164"/>
                </a:lnTo>
                <a:close/>
              </a:path>
              <a:path w="1553209" h="190500">
                <a:moveTo>
                  <a:pt x="798576" y="172212"/>
                </a:moveTo>
                <a:lnTo>
                  <a:pt x="798576" y="169164"/>
                </a:lnTo>
                <a:lnTo>
                  <a:pt x="755904" y="169164"/>
                </a:lnTo>
                <a:lnTo>
                  <a:pt x="755904" y="172212"/>
                </a:lnTo>
                <a:lnTo>
                  <a:pt x="758380" y="179570"/>
                </a:lnTo>
                <a:lnTo>
                  <a:pt x="763143" y="185356"/>
                </a:lnTo>
                <a:lnTo>
                  <a:pt x="769620" y="189142"/>
                </a:lnTo>
                <a:lnTo>
                  <a:pt x="777240" y="190500"/>
                </a:lnTo>
                <a:lnTo>
                  <a:pt x="784860" y="189142"/>
                </a:lnTo>
                <a:lnTo>
                  <a:pt x="791337" y="185356"/>
                </a:lnTo>
                <a:lnTo>
                  <a:pt x="796099" y="179570"/>
                </a:lnTo>
                <a:lnTo>
                  <a:pt x="798576" y="172212"/>
                </a:lnTo>
                <a:close/>
              </a:path>
              <a:path w="1553209" h="190500">
                <a:moveTo>
                  <a:pt x="1508760" y="16764"/>
                </a:moveTo>
                <a:lnTo>
                  <a:pt x="1504188" y="24384"/>
                </a:lnTo>
                <a:lnTo>
                  <a:pt x="1501140" y="30480"/>
                </a:lnTo>
                <a:lnTo>
                  <a:pt x="1495044" y="35052"/>
                </a:lnTo>
                <a:lnTo>
                  <a:pt x="1449324" y="59436"/>
                </a:lnTo>
                <a:lnTo>
                  <a:pt x="1417320" y="65532"/>
                </a:lnTo>
                <a:lnTo>
                  <a:pt x="890016" y="65532"/>
                </a:lnTo>
                <a:lnTo>
                  <a:pt x="874776" y="67056"/>
                </a:lnTo>
                <a:lnTo>
                  <a:pt x="862584" y="70104"/>
                </a:lnTo>
                <a:lnTo>
                  <a:pt x="848868" y="73152"/>
                </a:lnTo>
                <a:lnTo>
                  <a:pt x="836676" y="76200"/>
                </a:lnTo>
                <a:lnTo>
                  <a:pt x="824484" y="80772"/>
                </a:lnTo>
                <a:lnTo>
                  <a:pt x="803148" y="92964"/>
                </a:lnTo>
                <a:lnTo>
                  <a:pt x="784860" y="108204"/>
                </a:lnTo>
                <a:lnTo>
                  <a:pt x="777240" y="115824"/>
                </a:lnTo>
                <a:lnTo>
                  <a:pt x="778764" y="117348"/>
                </a:lnTo>
                <a:lnTo>
                  <a:pt x="784860" y="128016"/>
                </a:lnTo>
                <a:lnTo>
                  <a:pt x="789432" y="135636"/>
                </a:lnTo>
                <a:lnTo>
                  <a:pt x="790956" y="135636"/>
                </a:lnTo>
                <a:lnTo>
                  <a:pt x="790956" y="137160"/>
                </a:lnTo>
                <a:lnTo>
                  <a:pt x="795528" y="149352"/>
                </a:lnTo>
                <a:lnTo>
                  <a:pt x="797052" y="156972"/>
                </a:lnTo>
                <a:lnTo>
                  <a:pt x="797052" y="160020"/>
                </a:lnTo>
                <a:lnTo>
                  <a:pt x="798576" y="169164"/>
                </a:lnTo>
                <a:lnTo>
                  <a:pt x="798576" y="160020"/>
                </a:lnTo>
                <a:lnTo>
                  <a:pt x="801624" y="152400"/>
                </a:lnTo>
                <a:lnTo>
                  <a:pt x="801624" y="155448"/>
                </a:lnTo>
                <a:lnTo>
                  <a:pt x="803148" y="149352"/>
                </a:lnTo>
                <a:lnTo>
                  <a:pt x="807720" y="144780"/>
                </a:lnTo>
                <a:lnTo>
                  <a:pt x="812292" y="138684"/>
                </a:lnTo>
                <a:lnTo>
                  <a:pt x="824484" y="129540"/>
                </a:lnTo>
                <a:lnTo>
                  <a:pt x="839724" y="120396"/>
                </a:lnTo>
                <a:lnTo>
                  <a:pt x="848868" y="115824"/>
                </a:lnTo>
                <a:lnTo>
                  <a:pt x="858012" y="112776"/>
                </a:lnTo>
                <a:lnTo>
                  <a:pt x="868680" y="111252"/>
                </a:lnTo>
                <a:lnTo>
                  <a:pt x="879348" y="108204"/>
                </a:lnTo>
                <a:lnTo>
                  <a:pt x="891540" y="108204"/>
                </a:lnTo>
                <a:lnTo>
                  <a:pt x="902208" y="106680"/>
                </a:lnTo>
                <a:lnTo>
                  <a:pt x="1421892" y="106680"/>
                </a:lnTo>
                <a:lnTo>
                  <a:pt x="1449324" y="103632"/>
                </a:lnTo>
                <a:lnTo>
                  <a:pt x="1461516" y="99060"/>
                </a:lnTo>
                <a:lnTo>
                  <a:pt x="1475232" y="96012"/>
                </a:lnTo>
                <a:lnTo>
                  <a:pt x="1485900" y="91440"/>
                </a:lnTo>
                <a:lnTo>
                  <a:pt x="1498092" y="85344"/>
                </a:lnTo>
                <a:lnTo>
                  <a:pt x="1507236" y="80118"/>
                </a:lnTo>
                <a:lnTo>
                  <a:pt x="1507236" y="19812"/>
                </a:lnTo>
                <a:lnTo>
                  <a:pt x="1508760" y="16764"/>
                </a:lnTo>
                <a:close/>
              </a:path>
              <a:path w="1553209" h="190500">
                <a:moveTo>
                  <a:pt x="1511808" y="76708"/>
                </a:moveTo>
                <a:lnTo>
                  <a:pt x="1511808" y="6096"/>
                </a:lnTo>
                <a:lnTo>
                  <a:pt x="1510284" y="15240"/>
                </a:lnTo>
                <a:lnTo>
                  <a:pt x="1507236" y="19812"/>
                </a:lnTo>
                <a:lnTo>
                  <a:pt x="1507236" y="80118"/>
                </a:lnTo>
                <a:lnTo>
                  <a:pt x="1508760" y="79248"/>
                </a:lnTo>
                <a:lnTo>
                  <a:pt x="1511808" y="76708"/>
                </a:lnTo>
                <a:close/>
              </a:path>
              <a:path w="1553209" h="190500">
                <a:moveTo>
                  <a:pt x="1552956" y="15240"/>
                </a:moveTo>
                <a:lnTo>
                  <a:pt x="1552956" y="4572"/>
                </a:lnTo>
                <a:lnTo>
                  <a:pt x="1511808" y="0"/>
                </a:lnTo>
                <a:lnTo>
                  <a:pt x="1510284" y="9144"/>
                </a:lnTo>
                <a:lnTo>
                  <a:pt x="1511808" y="6096"/>
                </a:lnTo>
                <a:lnTo>
                  <a:pt x="1511808" y="76708"/>
                </a:lnTo>
                <a:lnTo>
                  <a:pt x="1527048" y="64008"/>
                </a:lnTo>
                <a:lnTo>
                  <a:pt x="1534668" y="54864"/>
                </a:lnTo>
                <a:lnTo>
                  <a:pt x="1540764" y="45720"/>
                </a:lnTo>
                <a:lnTo>
                  <a:pt x="1545336" y="38100"/>
                </a:lnTo>
                <a:lnTo>
                  <a:pt x="1545336" y="36576"/>
                </a:lnTo>
                <a:lnTo>
                  <a:pt x="1546860" y="35052"/>
                </a:lnTo>
                <a:lnTo>
                  <a:pt x="1549908" y="24384"/>
                </a:lnTo>
                <a:lnTo>
                  <a:pt x="1552956" y="152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275202" y="5264605"/>
            <a:ext cx="3388995" cy="20574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80340">
              <a:lnSpc>
                <a:spcPct val="100000"/>
              </a:lnSpc>
              <a:spcBef>
                <a:spcPts val="505"/>
              </a:spcBef>
            </a:pPr>
            <a:r>
              <a:rPr sz="2850" b="1" dirty="0">
                <a:latin typeface="Times New Roman"/>
                <a:cs typeface="Times New Roman"/>
              </a:rPr>
              <a:t>Zásobník </a:t>
            </a:r>
            <a:r>
              <a:rPr sz="2850" b="1" spc="-20" dirty="0">
                <a:latin typeface="Times New Roman"/>
                <a:cs typeface="Times New Roman"/>
              </a:rPr>
              <a:t>RZA:</a:t>
            </a:r>
            <a:endParaRPr sz="2850">
              <a:latin typeface="Times New Roman"/>
              <a:cs typeface="Times New Roman"/>
            </a:endParaRPr>
          </a:p>
          <a:p>
            <a:pPr marL="911860">
              <a:lnSpc>
                <a:spcPct val="100000"/>
              </a:lnSpc>
              <a:spcBef>
                <a:spcPts val="405"/>
              </a:spcBef>
              <a:tabLst>
                <a:tab pos="2432685" algn="l"/>
              </a:tabLst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r>
              <a:rPr sz="2850" b="1" i="1" dirty="0">
                <a:latin typeface="Times New Roman"/>
                <a:cs typeface="Times New Roman"/>
              </a:rPr>
              <a:t>	</a:t>
            </a: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endParaRPr sz="2850">
              <a:latin typeface="Times New Roman"/>
              <a:cs typeface="Times New Roman"/>
            </a:endParaRPr>
          </a:p>
          <a:p>
            <a:pPr marL="12700" marR="5080">
              <a:lnSpc>
                <a:spcPct val="101499"/>
              </a:lnSpc>
              <a:spcBef>
                <a:spcPts val="2005"/>
              </a:spcBef>
            </a:pPr>
            <a:r>
              <a:rPr sz="2600" b="1" dirty="0">
                <a:latin typeface="Times New Roman"/>
                <a:cs typeface="Times New Roman"/>
              </a:rPr>
              <a:t>Z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RZA</a:t>
            </a:r>
            <a:r>
              <a:rPr sz="2600" b="1" spc="-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lze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číst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řetězec</a:t>
            </a:r>
            <a:r>
              <a:rPr sz="26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50" dirty="0">
                <a:latin typeface="Times New Roman"/>
                <a:cs typeface="Times New Roman"/>
              </a:rPr>
              <a:t>z </a:t>
            </a:r>
            <a:r>
              <a:rPr sz="2600" b="1" dirty="0">
                <a:latin typeface="Times New Roman"/>
                <a:cs typeface="Times New Roman"/>
              </a:rPr>
              <a:t>vrcholu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zásobníku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85400" y="6491729"/>
            <a:ext cx="3948429" cy="83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1499"/>
              </a:lnSpc>
              <a:spcBef>
                <a:spcPts val="90"/>
              </a:spcBef>
            </a:pPr>
            <a:r>
              <a:rPr sz="2600" b="1" dirty="0">
                <a:latin typeface="Times New Roman"/>
                <a:cs typeface="Times New Roman"/>
              </a:rPr>
              <a:t>Ze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ZA</a:t>
            </a:r>
            <a:r>
              <a:rPr sz="2600" b="1" spc="-11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lze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číst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3232CC"/>
                </a:solidFill>
                <a:latin typeface="Times New Roman"/>
                <a:cs typeface="Times New Roman"/>
              </a:rPr>
              <a:t>jeden</a:t>
            </a:r>
            <a:r>
              <a:rPr sz="2600" b="1" spc="5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symbol </a:t>
            </a:r>
            <a:r>
              <a:rPr sz="2600" b="1" dirty="0">
                <a:latin typeface="Times New Roman"/>
                <a:cs typeface="Times New Roman"/>
              </a:rPr>
              <a:t>z</a:t>
            </a:r>
            <a:r>
              <a:rPr sz="2600" b="1" spc="3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vrcholu</a:t>
            </a:r>
            <a:r>
              <a:rPr sz="2600" b="1" spc="3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zásobníku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34/50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12035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Přechod</a:t>
            </a:r>
            <a:r>
              <a:rPr sz="4850" spc="-80" dirty="0"/>
              <a:t> </a:t>
            </a:r>
            <a:r>
              <a:rPr sz="4850" dirty="0"/>
              <a:t>u</a:t>
            </a:r>
            <a:r>
              <a:rPr sz="4850" spc="-70" dirty="0"/>
              <a:t> </a:t>
            </a:r>
            <a:r>
              <a:rPr sz="4850" spc="-25" dirty="0"/>
              <a:t>RZA</a:t>
            </a:r>
            <a:endParaRPr sz="4850"/>
          </a:p>
        </p:txBody>
      </p:sp>
      <p:grpSp>
        <p:nvGrpSpPr>
          <p:cNvPr id="3" name="object 3"/>
          <p:cNvGrpSpPr/>
          <p:nvPr/>
        </p:nvGrpSpPr>
        <p:grpSpPr>
          <a:xfrm>
            <a:off x="1049917" y="1412748"/>
            <a:ext cx="8595360" cy="2382520"/>
            <a:chOff x="1049917" y="1412748"/>
            <a:chExt cx="8595360" cy="2382520"/>
          </a:xfrm>
        </p:grpSpPr>
        <p:sp>
          <p:nvSpPr>
            <p:cNvPr id="4" name="object 4"/>
            <p:cNvSpPr/>
            <p:nvPr/>
          </p:nvSpPr>
          <p:spPr>
            <a:xfrm>
              <a:off x="1065157" y="1427987"/>
              <a:ext cx="8564880" cy="2352040"/>
            </a:xfrm>
            <a:custGeom>
              <a:avLst/>
              <a:gdLst/>
              <a:ahLst/>
              <a:cxnLst/>
              <a:rect l="l" t="t" r="r" b="b"/>
              <a:pathLst>
                <a:path w="8564880" h="2352040">
                  <a:moveTo>
                    <a:pt x="8564879" y="235153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351531"/>
                  </a:lnTo>
                  <a:lnTo>
                    <a:pt x="8564879" y="235153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9917" y="1412748"/>
              <a:ext cx="8595360" cy="2382520"/>
            </a:xfrm>
            <a:custGeom>
              <a:avLst/>
              <a:gdLst/>
              <a:ahLst/>
              <a:cxnLst/>
              <a:rect l="l" t="t" r="r" b="b"/>
              <a:pathLst>
                <a:path w="8595360" h="2382520">
                  <a:moveTo>
                    <a:pt x="8595357" y="2382012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2382012"/>
                  </a:lnTo>
                  <a:lnTo>
                    <a:pt x="15240" y="2382012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2382012"/>
                  </a:lnTo>
                  <a:lnTo>
                    <a:pt x="8595357" y="2382012"/>
                  </a:lnTo>
                  <a:close/>
                </a:path>
                <a:path w="8595360" h="2382520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2382520">
                  <a:moveTo>
                    <a:pt x="32004" y="2350008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2350008"/>
                  </a:lnTo>
                  <a:lnTo>
                    <a:pt x="32004" y="2350008"/>
                  </a:lnTo>
                  <a:close/>
                </a:path>
                <a:path w="8595360" h="2382520">
                  <a:moveTo>
                    <a:pt x="8580117" y="2350008"/>
                  </a:moveTo>
                  <a:lnTo>
                    <a:pt x="15240" y="2350008"/>
                  </a:lnTo>
                  <a:lnTo>
                    <a:pt x="32004" y="2366772"/>
                  </a:lnTo>
                  <a:lnTo>
                    <a:pt x="32004" y="2382012"/>
                  </a:lnTo>
                  <a:lnTo>
                    <a:pt x="8563353" y="2382012"/>
                  </a:lnTo>
                  <a:lnTo>
                    <a:pt x="8563353" y="2366772"/>
                  </a:lnTo>
                  <a:lnTo>
                    <a:pt x="8580117" y="2350008"/>
                  </a:lnTo>
                  <a:close/>
                </a:path>
                <a:path w="8595360" h="2382520">
                  <a:moveTo>
                    <a:pt x="32004" y="2382012"/>
                  </a:moveTo>
                  <a:lnTo>
                    <a:pt x="32004" y="2366772"/>
                  </a:lnTo>
                  <a:lnTo>
                    <a:pt x="15240" y="2350008"/>
                  </a:lnTo>
                  <a:lnTo>
                    <a:pt x="15240" y="2382012"/>
                  </a:lnTo>
                  <a:lnTo>
                    <a:pt x="32004" y="2382012"/>
                  </a:lnTo>
                  <a:close/>
                </a:path>
                <a:path w="8595360" h="2382520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2382520">
                  <a:moveTo>
                    <a:pt x="8580117" y="2350008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2350008"/>
                  </a:lnTo>
                  <a:lnTo>
                    <a:pt x="8580117" y="2350008"/>
                  </a:lnTo>
                  <a:close/>
                </a:path>
                <a:path w="8595360" h="2382520">
                  <a:moveTo>
                    <a:pt x="8580117" y="2382012"/>
                  </a:moveTo>
                  <a:lnTo>
                    <a:pt x="8580117" y="2350008"/>
                  </a:lnTo>
                  <a:lnTo>
                    <a:pt x="8563353" y="2366772"/>
                  </a:lnTo>
                  <a:lnTo>
                    <a:pt x="8563353" y="2382012"/>
                  </a:lnTo>
                  <a:lnTo>
                    <a:pt x="8580117" y="2382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40340" y="1368043"/>
            <a:ext cx="8569325" cy="237520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400" marR="17780">
              <a:lnSpc>
                <a:spcPct val="101600"/>
              </a:lnSpc>
              <a:spcBef>
                <a:spcPts val="75"/>
              </a:spcBef>
            </a:pPr>
            <a:r>
              <a:rPr sz="3050" b="1" dirty="0">
                <a:latin typeface="Times New Roman"/>
                <a:cs typeface="Times New Roman"/>
              </a:rPr>
              <a:t>Definice:</a:t>
            </a:r>
            <a:r>
              <a:rPr sz="3050" b="1" spc="-1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Nechť</a:t>
            </a:r>
            <a:r>
              <a:rPr sz="3050" spc="-1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x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050" b="1" i="1" dirty="0">
                <a:latin typeface="Times New Roman"/>
                <a:cs typeface="Times New Roman"/>
              </a:rPr>
              <a:t>pay</a:t>
            </a:r>
            <a:r>
              <a:rPr sz="3050" b="1" i="1" spc="-1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</a:t>
            </a:r>
            <a:r>
              <a:rPr sz="3050" spc="-114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xwqy</a:t>
            </a:r>
            <a:r>
              <a:rPr sz="3050" b="1" i="1" spc="-1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jsou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dvě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konfigurace </a:t>
            </a:r>
            <a:r>
              <a:rPr sz="3050" dirty="0">
                <a:latin typeface="Times New Roman"/>
                <a:cs typeface="Times New Roman"/>
              </a:rPr>
              <a:t>RZA</a:t>
            </a:r>
            <a:r>
              <a:rPr sz="3050" spc="-1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M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kde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x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w</a:t>
            </a:r>
            <a:r>
              <a:rPr sz="3050" b="1" i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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</a:t>
            </a:r>
            <a:r>
              <a:rPr sz="3075" b="1" baseline="24390" dirty="0">
                <a:latin typeface="Times New Roman"/>
                <a:cs typeface="Times New Roman"/>
              </a:rPr>
              <a:t>*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50" b="1" i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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a</a:t>
            </a:r>
            <a:r>
              <a:rPr sz="3050" b="1" i="1" spc="3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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</a:t>
            </a:r>
            <a:r>
              <a:rPr sz="3050" b="1" spc="4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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dirty="0">
                <a:latin typeface="Symbol"/>
                <a:cs typeface="Symbol"/>
              </a:rPr>
              <a:t></a:t>
            </a:r>
            <a:r>
              <a:rPr sz="3050" b="1" dirty="0">
                <a:latin typeface="Times New Roman"/>
                <a:cs typeface="Times New Roman"/>
              </a:rPr>
              <a:t>}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a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br>
              <a:rPr lang="cs-CZ" sz="3050" spc="25" dirty="0">
                <a:latin typeface="Times New Roman"/>
                <a:cs typeface="Times New Roman"/>
              </a:rPr>
            </a:br>
            <a:r>
              <a:rPr sz="3050" b="1" i="1" dirty="0">
                <a:latin typeface="Times New Roman"/>
                <a:cs typeface="Times New Roman"/>
              </a:rPr>
              <a:t>y</a:t>
            </a:r>
            <a:r>
              <a:rPr sz="3050" b="1" i="1" spc="20" dirty="0">
                <a:latin typeface="Times New Roman"/>
                <a:cs typeface="Times New Roman"/>
              </a:rPr>
              <a:t> </a:t>
            </a:r>
            <a:r>
              <a:rPr sz="3050" b="1" spc="-50" dirty="0">
                <a:latin typeface="Symbol"/>
                <a:cs typeface="Symbol"/>
              </a:rPr>
              <a:t></a:t>
            </a:r>
            <a:r>
              <a:rPr lang="cs-CZ" sz="3050" b="1" spc="-50" dirty="0">
                <a:latin typeface="Symbol"/>
                <a:cs typeface="Symbol"/>
              </a:rPr>
              <a:t> </a:t>
            </a:r>
            <a:r>
              <a:rPr sz="3050" b="1" dirty="0">
                <a:latin typeface="Symbol"/>
                <a:cs typeface="Symbol"/>
              </a:rPr>
              <a:t></a:t>
            </a:r>
            <a:r>
              <a:rPr sz="3075" b="1" baseline="25745" dirty="0">
                <a:latin typeface="Times New Roman"/>
                <a:cs typeface="Times New Roman"/>
              </a:rPr>
              <a:t>*</a:t>
            </a:r>
            <a:r>
              <a:rPr sz="3050" b="1" dirty="0">
                <a:latin typeface="Times New Roman"/>
                <a:cs typeface="Times New Roman"/>
              </a:rPr>
              <a:t>.</a:t>
            </a:r>
            <a:r>
              <a:rPr sz="3050" b="1" spc="-1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Nechť</a:t>
            </a:r>
            <a:r>
              <a:rPr sz="3050" spc="-1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r</a:t>
            </a:r>
            <a:r>
              <a:rPr sz="3050" b="1" i="1" spc="-13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-1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050" b="1" i="1" dirty="0">
                <a:latin typeface="Times New Roman"/>
                <a:cs typeface="Times New Roman"/>
              </a:rPr>
              <a:t>pa</a:t>
            </a:r>
            <a:r>
              <a:rPr sz="3050" b="1" i="1" spc="-13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</a:t>
            </a:r>
            <a:r>
              <a:rPr sz="3050" b="1" spc="-1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wq</a:t>
            </a:r>
            <a:r>
              <a:rPr sz="3050" b="1" i="1" spc="-13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Symbol"/>
                <a:cs typeface="Symbol"/>
              </a:rPr>
              <a:t></a:t>
            </a:r>
            <a:r>
              <a:rPr sz="3050" b="1" spc="-114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R</a:t>
            </a:r>
            <a:r>
              <a:rPr sz="3050" b="1" i="1" spc="-1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pravidlo</a:t>
            </a:r>
            <a:r>
              <a:rPr sz="3050" i="1" dirty="0">
                <a:latin typeface="Times New Roman"/>
                <a:cs typeface="Times New Roman"/>
              </a:rPr>
              <a:t>.</a:t>
            </a:r>
            <a:r>
              <a:rPr sz="3050" i="1" spc="-1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Potom</a:t>
            </a:r>
            <a:r>
              <a:rPr sz="3050" spc="-135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latin typeface="Times New Roman"/>
                <a:cs typeface="Times New Roman"/>
              </a:rPr>
              <a:t>M</a:t>
            </a:r>
            <a:r>
              <a:rPr sz="3050" i="1" spc="-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může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provést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solidFill>
                  <a:srgbClr val="C00000"/>
                </a:solidFill>
                <a:latin typeface="Times New Roman"/>
                <a:cs typeface="Times New Roman"/>
              </a:rPr>
              <a:t>přechod</a:t>
            </a:r>
            <a:r>
              <a:rPr sz="3050" i="1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x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050" b="1" i="1" dirty="0">
                <a:latin typeface="Times New Roman"/>
                <a:cs typeface="Times New Roman"/>
              </a:rPr>
              <a:t>pay</a:t>
            </a:r>
            <a:r>
              <a:rPr sz="3050" b="1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do</a:t>
            </a:r>
            <a:r>
              <a:rPr sz="3050" spc="5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xwqy</a:t>
            </a:r>
            <a:r>
              <a:rPr sz="3050" b="1" i="1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za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použití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latin typeface="Times New Roman"/>
                <a:cs typeface="Times New Roman"/>
              </a:rPr>
              <a:t>r</a:t>
            </a:r>
            <a:r>
              <a:rPr sz="3050" spc="-25" dirty="0">
                <a:latin typeface="Times New Roman"/>
                <a:cs typeface="Times New Roman"/>
              </a:rPr>
              <a:t>, </a:t>
            </a:r>
            <a:r>
              <a:rPr sz="3050" dirty="0">
                <a:latin typeface="Times New Roman"/>
                <a:cs typeface="Times New Roman"/>
              </a:rPr>
              <a:t>zapsáno: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x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050" b="1" i="1" dirty="0">
                <a:latin typeface="Times New Roman"/>
                <a:cs typeface="Times New Roman"/>
              </a:rPr>
              <a:t>pay</a:t>
            </a:r>
            <a:r>
              <a:rPr sz="3050" b="1" i="1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|–</a:t>
            </a:r>
            <a:r>
              <a:rPr sz="3050" b="1" i="1" spc="5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xwqy</a:t>
            </a:r>
            <a:r>
              <a:rPr sz="3050" b="1" i="1" spc="4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[</a:t>
            </a:r>
            <a:r>
              <a:rPr sz="3050" b="1" i="1" dirty="0">
                <a:latin typeface="Times New Roman"/>
                <a:cs typeface="Times New Roman"/>
              </a:rPr>
              <a:t>r</a:t>
            </a:r>
            <a:r>
              <a:rPr sz="3050" b="1" dirty="0">
                <a:latin typeface="Times New Roman"/>
                <a:cs typeface="Times New Roman"/>
              </a:rPr>
              <a:t>]</a:t>
            </a:r>
            <a:r>
              <a:rPr sz="3050" b="1" spc="7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nebo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x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3050" b="1" i="1" dirty="0">
                <a:latin typeface="Times New Roman"/>
                <a:cs typeface="Times New Roman"/>
              </a:rPr>
              <a:t>pay</a:t>
            </a:r>
            <a:r>
              <a:rPr sz="3050" b="1" i="1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|–</a:t>
            </a:r>
            <a:r>
              <a:rPr sz="3050" b="1" i="1" spc="55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latin typeface="Times New Roman"/>
                <a:cs typeface="Times New Roman"/>
              </a:rPr>
              <a:t>xwqy</a:t>
            </a:r>
            <a:r>
              <a:rPr sz="3050" i="1" spc="-10" dirty="0">
                <a:latin typeface="Times New Roman"/>
                <a:cs typeface="Times New Roman"/>
              </a:rPr>
              <a:t>.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5157" y="3842003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1580" y="4057902"/>
            <a:ext cx="192532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10" dirty="0">
                <a:latin typeface="Times New Roman"/>
                <a:cs typeface="Times New Roman"/>
              </a:rPr>
              <a:t>Konfigurace: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8720" y="4716269"/>
            <a:ext cx="2849880" cy="119634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580"/>
              </a:spcBef>
            </a:pPr>
            <a:r>
              <a:rPr sz="2600" b="1" dirty="0">
                <a:latin typeface="Times New Roman"/>
                <a:cs typeface="Times New Roman"/>
              </a:rPr>
              <a:t>Pravidlo: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vpa</a:t>
            </a:r>
            <a:r>
              <a:rPr sz="2600" b="1" i="1" spc="7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wq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2600" b="1" dirty="0">
                <a:latin typeface="Times New Roman"/>
                <a:cs typeface="Times New Roman"/>
              </a:rPr>
              <a:t>Nová</a:t>
            </a:r>
            <a:r>
              <a:rPr sz="2600" b="1" spc="75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konfigurace: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173346" y="5437632"/>
            <a:ext cx="629920" cy="629920"/>
            <a:chOff x="7173346" y="5437632"/>
            <a:chExt cx="629920" cy="629920"/>
          </a:xfrm>
        </p:grpSpPr>
        <p:sp>
          <p:nvSpPr>
            <p:cNvPr id="11" name="object 11"/>
            <p:cNvSpPr/>
            <p:nvPr/>
          </p:nvSpPr>
          <p:spPr>
            <a:xfrm>
              <a:off x="7194682" y="5457443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5" h="588645">
                  <a:moveTo>
                    <a:pt x="588263" y="294131"/>
                  </a:moveTo>
                  <a:lnTo>
                    <a:pt x="584389" y="246641"/>
                  </a:lnTo>
                  <a:lnTo>
                    <a:pt x="573182" y="201509"/>
                  </a:lnTo>
                  <a:lnTo>
                    <a:pt x="555263" y="159358"/>
                  </a:lnTo>
                  <a:lnTo>
                    <a:pt x="531254" y="120810"/>
                  </a:lnTo>
                  <a:lnTo>
                    <a:pt x="501776" y="86486"/>
                  </a:lnTo>
                  <a:lnTo>
                    <a:pt x="467453" y="57009"/>
                  </a:lnTo>
                  <a:lnTo>
                    <a:pt x="428905" y="33000"/>
                  </a:lnTo>
                  <a:lnTo>
                    <a:pt x="386754" y="15081"/>
                  </a:lnTo>
                  <a:lnTo>
                    <a:pt x="341622" y="3874"/>
                  </a:lnTo>
                  <a:lnTo>
                    <a:pt x="294131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6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1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1" y="588263"/>
                  </a:lnTo>
                  <a:lnTo>
                    <a:pt x="341622" y="584431"/>
                  </a:lnTo>
                  <a:lnTo>
                    <a:pt x="386754" y="573328"/>
                  </a:lnTo>
                  <a:lnTo>
                    <a:pt x="428905" y="555551"/>
                  </a:lnTo>
                  <a:lnTo>
                    <a:pt x="467453" y="531693"/>
                  </a:lnTo>
                  <a:lnTo>
                    <a:pt x="501776" y="502348"/>
                  </a:lnTo>
                  <a:lnTo>
                    <a:pt x="531254" y="468111"/>
                  </a:lnTo>
                  <a:lnTo>
                    <a:pt x="555263" y="429577"/>
                  </a:lnTo>
                  <a:lnTo>
                    <a:pt x="573182" y="387339"/>
                  </a:lnTo>
                  <a:lnTo>
                    <a:pt x="584389" y="341993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173346" y="5437632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1524" y="330708"/>
                  </a:moveTo>
                  <a:lnTo>
                    <a:pt x="1524" y="298704"/>
                  </a:lnTo>
                  <a:lnTo>
                    <a:pt x="0" y="315468"/>
                  </a:lnTo>
                  <a:lnTo>
                    <a:pt x="1524" y="330708"/>
                  </a:lnTo>
                  <a:close/>
                </a:path>
                <a:path w="629920" h="629920">
                  <a:moveTo>
                    <a:pt x="629412" y="330708"/>
                  </a:moveTo>
                  <a:lnTo>
                    <a:pt x="629412" y="297180"/>
                  </a:lnTo>
                  <a:lnTo>
                    <a:pt x="626364" y="266700"/>
                  </a:lnTo>
                  <a:lnTo>
                    <a:pt x="623316" y="249936"/>
                  </a:lnTo>
                  <a:lnTo>
                    <a:pt x="620268" y="234696"/>
                  </a:lnTo>
                  <a:lnTo>
                    <a:pt x="615696" y="220980"/>
                  </a:lnTo>
                  <a:lnTo>
                    <a:pt x="611124" y="205740"/>
                  </a:lnTo>
                  <a:lnTo>
                    <a:pt x="605028" y="192024"/>
                  </a:lnTo>
                  <a:lnTo>
                    <a:pt x="598932" y="176784"/>
                  </a:lnTo>
                  <a:lnTo>
                    <a:pt x="591312" y="163068"/>
                  </a:lnTo>
                  <a:lnTo>
                    <a:pt x="583692" y="150876"/>
                  </a:lnTo>
                  <a:lnTo>
                    <a:pt x="576072" y="137160"/>
                  </a:lnTo>
                  <a:lnTo>
                    <a:pt x="557784" y="112776"/>
                  </a:lnTo>
                  <a:lnTo>
                    <a:pt x="515112" y="70104"/>
                  </a:lnTo>
                  <a:lnTo>
                    <a:pt x="478536" y="45720"/>
                  </a:lnTo>
                  <a:lnTo>
                    <a:pt x="423672" y="18288"/>
                  </a:lnTo>
                  <a:lnTo>
                    <a:pt x="362712" y="3048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36220" y="9144"/>
                  </a:lnTo>
                  <a:lnTo>
                    <a:pt x="192024" y="24384"/>
                  </a:lnTo>
                  <a:lnTo>
                    <a:pt x="150876" y="45720"/>
                  </a:lnTo>
                  <a:lnTo>
                    <a:pt x="114300" y="71628"/>
                  </a:lnTo>
                  <a:lnTo>
                    <a:pt x="71628" y="114300"/>
                  </a:lnTo>
                  <a:lnTo>
                    <a:pt x="45720" y="150876"/>
                  </a:lnTo>
                  <a:lnTo>
                    <a:pt x="32004" y="178308"/>
                  </a:lnTo>
                  <a:lnTo>
                    <a:pt x="24384" y="192024"/>
                  </a:lnTo>
                  <a:lnTo>
                    <a:pt x="19812" y="207264"/>
                  </a:lnTo>
                  <a:lnTo>
                    <a:pt x="15240" y="220980"/>
                  </a:lnTo>
                  <a:lnTo>
                    <a:pt x="6096" y="251460"/>
                  </a:lnTo>
                  <a:lnTo>
                    <a:pt x="4572" y="266700"/>
                  </a:lnTo>
                  <a:lnTo>
                    <a:pt x="1524" y="283464"/>
                  </a:lnTo>
                  <a:lnTo>
                    <a:pt x="1524" y="347472"/>
                  </a:lnTo>
                  <a:lnTo>
                    <a:pt x="10668" y="393192"/>
                  </a:lnTo>
                  <a:lnTo>
                    <a:pt x="19812" y="423672"/>
                  </a:lnTo>
                  <a:lnTo>
                    <a:pt x="38100" y="464820"/>
                  </a:lnTo>
                  <a:lnTo>
                    <a:pt x="42672" y="473049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54864" y="233172"/>
                  </a:lnTo>
                  <a:lnTo>
                    <a:pt x="70104" y="195072"/>
                  </a:lnTo>
                  <a:lnTo>
                    <a:pt x="76200" y="184404"/>
                  </a:lnTo>
                  <a:lnTo>
                    <a:pt x="82296" y="172212"/>
                  </a:lnTo>
                  <a:lnTo>
                    <a:pt x="105156" y="140208"/>
                  </a:lnTo>
                  <a:lnTo>
                    <a:pt x="143256" y="103632"/>
                  </a:lnTo>
                  <a:lnTo>
                    <a:pt x="173736" y="80772"/>
                  </a:lnTo>
                  <a:lnTo>
                    <a:pt x="210312" y="62484"/>
                  </a:lnTo>
                  <a:lnTo>
                    <a:pt x="248412" y="50292"/>
                  </a:lnTo>
                  <a:lnTo>
                    <a:pt x="260604" y="47244"/>
                  </a:lnTo>
                  <a:lnTo>
                    <a:pt x="274320" y="44196"/>
                  </a:lnTo>
                  <a:lnTo>
                    <a:pt x="288036" y="42672"/>
                  </a:lnTo>
                  <a:lnTo>
                    <a:pt x="301752" y="42672"/>
                  </a:lnTo>
                  <a:lnTo>
                    <a:pt x="315468" y="41148"/>
                  </a:lnTo>
                  <a:lnTo>
                    <a:pt x="329184" y="42672"/>
                  </a:lnTo>
                  <a:lnTo>
                    <a:pt x="344424" y="42672"/>
                  </a:lnTo>
                  <a:lnTo>
                    <a:pt x="358140" y="44196"/>
                  </a:lnTo>
                  <a:lnTo>
                    <a:pt x="370332" y="47244"/>
                  </a:lnTo>
                  <a:lnTo>
                    <a:pt x="384048" y="50292"/>
                  </a:lnTo>
                  <a:lnTo>
                    <a:pt x="396240" y="53340"/>
                  </a:lnTo>
                  <a:lnTo>
                    <a:pt x="446532" y="74676"/>
                  </a:lnTo>
                  <a:lnTo>
                    <a:pt x="489204" y="105156"/>
                  </a:lnTo>
                  <a:lnTo>
                    <a:pt x="527304" y="141732"/>
                  </a:lnTo>
                  <a:lnTo>
                    <a:pt x="548640" y="173736"/>
                  </a:lnTo>
                  <a:lnTo>
                    <a:pt x="556260" y="184404"/>
                  </a:lnTo>
                  <a:lnTo>
                    <a:pt x="560832" y="196596"/>
                  </a:lnTo>
                  <a:lnTo>
                    <a:pt x="566928" y="208788"/>
                  </a:lnTo>
                  <a:lnTo>
                    <a:pt x="576072" y="233172"/>
                  </a:lnTo>
                  <a:lnTo>
                    <a:pt x="582168" y="260604"/>
                  </a:lnTo>
                  <a:lnTo>
                    <a:pt x="585216" y="272796"/>
                  </a:lnTo>
                  <a:lnTo>
                    <a:pt x="588264" y="300228"/>
                  </a:lnTo>
                  <a:lnTo>
                    <a:pt x="588264" y="472135"/>
                  </a:lnTo>
                  <a:lnTo>
                    <a:pt x="592836" y="464820"/>
                  </a:lnTo>
                  <a:lnTo>
                    <a:pt x="598932" y="451104"/>
                  </a:lnTo>
                  <a:lnTo>
                    <a:pt x="605028" y="435864"/>
                  </a:lnTo>
                  <a:lnTo>
                    <a:pt x="611124" y="422148"/>
                  </a:lnTo>
                  <a:lnTo>
                    <a:pt x="615696" y="406908"/>
                  </a:lnTo>
                  <a:lnTo>
                    <a:pt x="620268" y="393192"/>
                  </a:lnTo>
                  <a:lnTo>
                    <a:pt x="623316" y="377952"/>
                  </a:lnTo>
                  <a:lnTo>
                    <a:pt x="626364" y="361188"/>
                  </a:lnTo>
                  <a:lnTo>
                    <a:pt x="629412" y="330708"/>
                  </a:lnTo>
                  <a:close/>
                </a:path>
                <a:path w="629920" h="629920">
                  <a:moveTo>
                    <a:pt x="588264" y="472135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6072" y="396240"/>
                  </a:lnTo>
                  <a:lnTo>
                    <a:pt x="566928" y="420624"/>
                  </a:lnTo>
                  <a:lnTo>
                    <a:pt x="548640" y="455676"/>
                  </a:lnTo>
                  <a:lnTo>
                    <a:pt x="525780" y="489204"/>
                  </a:lnTo>
                  <a:lnTo>
                    <a:pt x="487680" y="525780"/>
                  </a:lnTo>
                  <a:lnTo>
                    <a:pt x="455676" y="548640"/>
                  </a:lnTo>
                  <a:lnTo>
                    <a:pt x="420624" y="565404"/>
                  </a:lnTo>
                  <a:lnTo>
                    <a:pt x="408432" y="571500"/>
                  </a:lnTo>
                  <a:lnTo>
                    <a:pt x="396240" y="574548"/>
                  </a:lnTo>
                  <a:lnTo>
                    <a:pt x="382524" y="579120"/>
                  </a:lnTo>
                  <a:lnTo>
                    <a:pt x="370332" y="582168"/>
                  </a:lnTo>
                  <a:lnTo>
                    <a:pt x="329184" y="586740"/>
                  </a:lnTo>
                  <a:lnTo>
                    <a:pt x="300228" y="586740"/>
                  </a:lnTo>
                  <a:lnTo>
                    <a:pt x="259080" y="582168"/>
                  </a:lnTo>
                  <a:lnTo>
                    <a:pt x="196596" y="560832"/>
                  </a:lnTo>
                  <a:lnTo>
                    <a:pt x="173736" y="547116"/>
                  </a:lnTo>
                  <a:lnTo>
                    <a:pt x="163068" y="541020"/>
                  </a:lnTo>
                  <a:lnTo>
                    <a:pt x="121920" y="505968"/>
                  </a:lnTo>
                  <a:lnTo>
                    <a:pt x="88392" y="466344"/>
                  </a:lnTo>
                  <a:lnTo>
                    <a:pt x="82296" y="455676"/>
                  </a:lnTo>
                  <a:lnTo>
                    <a:pt x="74676" y="443484"/>
                  </a:lnTo>
                  <a:lnTo>
                    <a:pt x="68580" y="432816"/>
                  </a:lnTo>
                  <a:lnTo>
                    <a:pt x="59436" y="408432"/>
                  </a:lnTo>
                  <a:lnTo>
                    <a:pt x="54864" y="394716"/>
                  </a:lnTo>
                  <a:lnTo>
                    <a:pt x="50292" y="382524"/>
                  </a:lnTo>
                  <a:lnTo>
                    <a:pt x="47244" y="368808"/>
                  </a:lnTo>
                  <a:lnTo>
                    <a:pt x="42672" y="327660"/>
                  </a:lnTo>
                  <a:lnTo>
                    <a:pt x="42672" y="473049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207264" y="611124"/>
                  </a:lnTo>
                  <a:lnTo>
                    <a:pt x="268224" y="626364"/>
                  </a:lnTo>
                  <a:lnTo>
                    <a:pt x="300228" y="629412"/>
                  </a:lnTo>
                  <a:lnTo>
                    <a:pt x="332232" y="629412"/>
                  </a:lnTo>
                  <a:lnTo>
                    <a:pt x="347472" y="627888"/>
                  </a:lnTo>
                  <a:lnTo>
                    <a:pt x="364236" y="624840"/>
                  </a:lnTo>
                  <a:lnTo>
                    <a:pt x="379476" y="623316"/>
                  </a:lnTo>
                  <a:lnTo>
                    <a:pt x="394716" y="618744"/>
                  </a:lnTo>
                  <a:lnTo>
                    <a:pt x="409956" y="615696"/>
                  </a:lnTo>
                  <a:lnTo>
                    <a:pt x="423672" y="609600"/>
                  </a:lnTo>
                  <a:lnTo>
                    <a:pt x="438912" y="605028"/>
                  </a:lnTo>
                  <a:lnTo>
                    <a:pt x="452628" y="597408"/>
                  </a:lnTo>
                  <a:lnTo>
                    <a:pt x="466344" y="591312"/>
                  </a:lnTo>
                  <a:lnTo>
                    <a:pt x="516636" y="556260"/>
                  </a:lnTo>
                  <a:lnTo>
                    <a:pt x="559308" y="513588"/>
                  </a:lnTo>
                  <a:lnTo>
                    <a:pt x="585216" y="477012"/>
                  </a:lnTo>
                  <a:lnTo>
                    <a:pt x="588264" y="4721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375535" y="5490461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q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910962" y="4597908"/>
            <a:ext cx="2010410" cy="797560"/>
            <a:chOff x="7910962" y="4597908"/>
            <a:chExt cx="2010410" cy="797560"/>
          </a:xfrm>
        </p:grpSpPr>
        <p:sp>
          <p:nvSpPr>
            <p:cNvPr id="15" name="object 15"/>
            <p:cNvSpPr/>
            <p:nvPr/>
          </p:nvSpPr>
          <p:spPr>
            <a:xfrm>
              <a:off x="7950585" y="4619243"/>
              <a:ext cx="1931035" cy="754380"/>
            </a:xfrm>
            <a:custGeom>
              <a:avLst/>
              <a:gdLst/>
              <a:ahLst/>
              <a:cxnLst/>
              <a:rect l="l" t="t" r="r" b="b"/>
              <a:pathLst>
                <a:path w="1931034" h="754379">
                  <a:moveTo>
                    <a:pt x="1930907" y="0"/>
                  </a:moveTo>
                  <a:lnTo>
                    <a:pt x="510539" y="0"/>
                  </a:lnTo>
                  <a:lnTo>
                    <a:pt x="0" y="754379"/>
                  </a:lnTo>
                  <a:lnTo>
                    <a:pt x="1420367" y="754379"/>
                  </a:lnTo>
                  <a:lnTo>
                    <a:pt x="193090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910957" y="4597920"/>
              <a:ext cx="2010410" cy="797560"/>
            </a:xfrm>
            <a:custGeom>
              <a:avLst/>
              <a:gdLst/>
              <a:ahLst/>
              <a:cxnLst/>
              <a:rect l="l" t="t" r="r" b="b"/>
              <a:pathLst>
                <a:path w="2010409" h="797560">
                  <a:moveTo>
                    <a:pt x="728472" y="117348"/>
                  </a:moveTo>
                  <a:lnTo>
                    <a:pt x="693420" y="92964"/>
                  </a:lnTo>
                  <a:lnTo>
                    <a:pt x="347497" y="577240"/>
                  </a:lnTo>
                  <a:lnTo>
                    <a:pt x="313944" y="553212"/>
                  </a:lnTo>
                  <a:lnTo>
                    <a:pt x="291084" y="691896"/>
                  </a:lnTo>
                  <a:lnTo>
                    <a:pt x="335280" y="668718"/>
                  </a:lnTo>
                  <a:lnTo>
                    <a:pt x="416052" y="626364"/>
                  </a:lnTo>
                  <a:lnTo>
                    <a:pt x="381228" y="601408"/>
                  </a:lnTo>
                  <a:lnTo>
                    <a:pt x="728472" y="117348"/>
                  </a:lnTo>
                  <a:close/>
                </a:path>
                <a:path w="2010409" h="797560">
                  <a:moveTo>
                    <a:pt x="1735836" y="117348"/>
                  </a:moveTo>
                  <a:lnTo>
                    <a:pt x="1702308" y="92964"/>
                  </a:lnTo>
                  <a:lnTo>
                    <a:pt x="1354899" y="577265"/>
                  </a:lnTo>
                  <a:lnTo>
                    <a:pt x="1321308" y="553212"/>
                  </a:lnTo>
                  <a:lnTo>
                    <a:pt x="1298448" y="691896"/>
                  </a:lnTo>
                  <a:lnTo>
                    <a:pt x="1342644" y="668718"/>
                  </a:lnTo>
                  <a:lnTo>
                    <a:pt x="1423416" y="626364"/>
                  </a:lnTo>
                  <a:lnTo>
                    <a:pt x="1389570" y="602107"/>
                  </a:lnTo>
                  <a:lnTo>
                    <a:pt x="1735836" y="117348"/>
                  </a:lnTo>
                  <a:close/>
                </a:path>
                <a:path w="2010409" h="797560">
                  <a:moveTo>
                    <a:pt x="2010156" y="0"/>
                  </a:moveTo>
                  <a:lnTo>
                    <a:pt x="1932089" y="0"/>
                  </a:lnTo>
                  <a:lnTo>
                    <a:pt x="1932089" y="41148"/>
                  </a:lnTo>
                  <a:lnTo>
                    <a:pt x="1447901" y="755904"/>
                  </a:lnTo>
                  <a:lnTo>
                    <a:pt x="78003" y="755904"/>
                  </a:lnTo>
                  <a:lnTo>
                    <a:pt x="550164" y="56819"/>
                  </a:lnTo>
                  <a:lnTo>
                    <a:pt x="560755" y="41148"/>
                  </a:lnTo>
                  <a:lnTo>
                    <a:pt x="566928" y="41148"/>
                  </a:lnTo>
                  <a:lnTo>
                    <a:pt x="1932089" y="41148"/>
                  </a:lnTo>
                  <a:lnTo>
                    <a:pt x="1932089" y="0"/>
                  </a:lnTo>
                  <a:lnTo>
                    <a:pt x="539496" y="0"/>
                  </a:lnTo>
                  <a:lnTo>
                    <a:pt x="0" y="797052"/>
                  </a:lnTo>
                  <a:lnTo>
                    <a:pt x="39624" y="797052"/>
                  </a:lnTo>
                  <a:lnTo>
                    <a:pt x="1441704" y="797052"/>
                  </a:lnTo>
                  <a:lnTo>
                    <a:pt x="1459992" y="797052"/>
                  </a:lnTo>
                  <a:lnTo>
                    <a:pt x="1470660" y="797052"/>
                  </a:lnTo>
                  <a:lnTo>
                    <a:pt x="1970532" y="58534"/>
                  </a:lnTo>
                  <a:lnTo>
                    <a:pt x="20101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625214" y="4725414"/>
            <a:ext cx="38989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spc="-50" dirty="0">
                <a:latin typeface="Times New Roman"/>
                <a:cs typeface="Times New Roman"/>
              </a:rPr>
              <a:t>…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05790" y="4597908"/>
            <a:ext cx="4028440" cy="1385570"/>
            <a:chOff x="3105790" y="4597908"/>
            <a:chExt cx="4028440" cy="1385570"/>
          </a:xfrm>
        </p:grpSpPr>
        <p:sp>
          <p:nvSpPr>
            <p:cNvPr id="19" name="object 19"/>
            <p:cNvSpPr/>
            <p:nvPr/>
          </p:nvSpPr>
          <p:spPr>
            <a:xfrm>
              <a:off x="5599053" y="5457443"/>
              <a:ext cx="1513840" cy="504825"/>
            </a:xfrm>
            <a:custGeom>
              <a:avLst/>
              <a:gdLst/>
              <a:ahLst/>
              <a:cxnLst/>
              <a:rect l="l" t="t" r="r" b="b"/>
              <a:pathLst>
                <a:path w="1513840" h="504825">
                  <a:moveTo>
                    <a:pt x="1513331" y="504443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513331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79242" y="5437632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79" h="546100">
                  <a:moveTo>
                    <a:pt x="1554480" y="545592"/>
                  </a:moveTo>
                  <a:lnTo>
                    <a:pt x="155448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1511808" y="41148"/>
                  </a:lnTo>
                  <a:lnTo>
                    <a:pt x="1511808" y="19812"/>
                  </a:lnTo>
                  <a:lnTo>
                    <a:pt x="1533144" y="41148"/>
                  </a:lnTo>
                  <a:lnTo>
                    <a:pt x="1533144" y="545592"/>
                  </a:lnTo>
                  <a:lnTo>
                    <a:pt x="1554480" y="545592"/>
                  </a:lnTo>
                  <a:close/>
                </a:path>
                <a:path w="1554479" h="546100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554479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1554479" h="546100">
                  <a:moveTo>
                    <a:pt x="1533144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511808" y="545592"/>
                  </a:lnTo>
                  <a:lnTo>
                    <a:pt x="1511808" y="524256"/>
                  </a:lnTo>
                  <a:lnTo>
                    <a:pt x="1533144" y="502920"/>
                  </a:lnTo>
                  <a:close/>
                </a:path>
                <a:path w="1554479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554479" h="546100">
                  <a:moveTo>
                    <a:pt x="1533144" y="41148"/>
                  </a:moveTo>
                  <a:lnTo>
                    <a:pt x="1511808" y="19812"/>
                  </a:lnTo>
                  <a:lnTo>
                    <a:pt x="1511808" y="41148"/>
                  </a:lnTo>
                  <a:lnTo>
                    <a:pt x="1533144" y="41148"/>
                  </a:lnTo>
                  <a:close/>
                </a:path>
                <a:path w="1554479" h="546100">
                  <a:moveTo>
                    <a:pt x="1533144" y="502920"/>
                  </a:moveTo>
                  <a:lnTo>
                    <a:pt x="1533144" y="41148"/>
                  </a:lnTo>
                  <a:lnTo>
                    <a:pt x="1511808" y="41148"/>
                  </a:lnTo>
                  <a:lnTo>
                    <a:pt x="1511808" y="502920"/>
                  </a:lnTo>
                  <a:lnTo>
                    <a:pt x="1533144" y="502920"/>
                  </a:lnTo>
                  <a:close/>
                </a:path>
                <a:path w="1554479" h="546100">
                  <a:moveTo>
                    <a:pt x="1533144" y="545592"/>
                  </a:moveTo>
                  <a:lnTo>
                    <a:pt x="1533144" y="502920"/>
                  </a:lnTo>
                  <a:lnTo>
                    <a:pt x="1511808" y="524256"/>
                  </a:lnTo>
                  <a:lnTo>
                    <a:pt x="1511808" y="545592"/>
                  </a:lnTo>
                  <a:lnTo>
                    <a:pt x="153314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5226" y="4619243"/>
              <a:ext cx="2350135" cy="754380"/>
            </a:xfrm>
            <a:custGeom>
              <a:avLst/>
              <a:gdLst/>
              <a:ahLst/>
              <a:cxnLst/>
              <a:rect l="l" t="t" r="r" b="b"/>
              <a:pathLst>
                <a:path w="2350135" h="754379">
                  <a:moveTo>
                    <a:pt x="2350007" y="754379"/>
                  </a:moveTo>
                  <a:lnTo>
                    <a:pt x="1421891" y="0"/>
                  </a:lnTo>
                  <a:lnTo>
                    <a:pt x="0" y="0"/>
                  </a:lnTo>
                  <a:lnTo>
                    <a:pt x="928115" y="754379"/>
                  </a:lnTo>
                  <a:lnTo>
                    <a:pt x="2350007" y="75437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05785" y="4597920"/>
              <a:ext cx="2468880" cy="797560"/>
            </a:xfrm>
            <a:custGeom>
              <a:avLst/>
              <a:gdLst/>
              <a:ahLst/>
              <a:cxnLst/>
              <a:rect l="l" t="t" r="r" b="b"/>
              <a:pathLst>
                <a:path w="2468879" h="797560">
                  <a:moveTo>
                    <a:pt x="1150620" y="691896"/>
                  </a:moveTo>
                  <a:lnTo>
                    <a:pt x="1097280" y="562356"/>
                  </a:lnTo>
                  <a:lnTo>
                    <a:pt x="1069124" y="594080"/>
                  </a:lnTo>
                  <a:lnTo>
                    <a:pt x="492252" y="88392"/>
                  </a:lnTo>
                  <a:lnTo>
                    <a:pt x="464820" y="120396"/>
                  </a:lnTo>
                  <a:lnTo>
                    <a:pt x="1041895" y="624776"/>
                  </a:lnTo>
                  <a:lnTo>
                    <a:pt x="1013460" y="656844"/>
                  </a:lnTo>
                  <a:lnTo>
                    <a:pt x="1085088" y="675144"/>
                  </a:lnTo>
                  <a:lnTo>
                    <a:pt x="1150620" y="691896"/>
                  </a:lnTo>
                  <a:close/>
                </a:path>
                <a:path w="2468879" h="797560">
                  <a:moveTo>
                    <a:pt x="1990344" y="691896"/>
                  </a:moveTo>
                  <a:lnTo>
                    <a:pt x="1937004" y="562356"/>
                  </a:lnTo>
                  <a:lnTo>
                    <a:pt x="1908848" y="594080"/>
                  </a:lnTo>
                  <a:lnTo>
                    <a:pt x="1331976" y="88392"/>
                  </a:lnTo>
                  <a:lnTo>
                    <a:pt x="1304544" y="120396"/>
                  </a:lnTo>
                  <a:lnTo>
                    <a:pt x="1881619" y="624776"/>
                  </a:lnTo>
                  <a:lnTo>
                    <a:pt x="1853184" y="656844"/>
                  </a:lnTo>
                  <a:lnTo>
                    <a:pt x="1924812" y="675144"/>
                  </a:lnTo>
                  <a:lnTo>
                    <a:pt x="1990344" y="691896"/>
                  </a:lnTo>
                  <a:close/>
                </a:path>
                <a:path w="2468879" h="797560">
                  <a:moveTo>
                    <a:pt x="2468880" y="797052"/>
                  </a:moveTo>
                  <a:lnTo>
                    <a:pt x="2352268" y="702208"/>
                  </a:lnTo>
                  <a:lnTo>
                    <a:pt x="2352268" y="755904"/>
                  </a:lnTo>
                  <a:lnTo>
                    <a:pt x="995641" y="755904"/>
                  </a:lnTo>
                  <a:lnTo>
                    <a:pt x="116611" y="41148"/>
                  </a:lnTo>
                  <a:lnTo>
                    <a:pt x="1467612" y="41148"/>
                  </a:lnTo>
                  <a:lnTo>
                    <a:pt x="1473238" y="41148"/>
                  </a:lnTo>
                  <a:lnTo>
                    <a:pt x="1481328" y="47726"/>
                  </a:lnTo>
                  <a:lnTo>
                    <a:pt x="2352268" y="755904"/>
                  </a:lnTo>
                  <a:lnTo>
                    <a:pt x="2352268" y="702208"/>
                  </a:lnTo>
                  <a:lnTo>
                    <a:pt x="1488948" y="0"/>
                  </a:lnTo>
                  <a:lnTo>
                    <a:pt x="0" y="0"/>
                  </a:lnTo>
                  <a:lnTo>
                    <a:pt x="59436" y="48336"/>
                  </a:lnTo>
                  <a:lnTo>
                    <a:pt x="979932" y="797052"/>
                  </a:lnTo>
                  <a:lnTo>
                    <a:pt x="987552" y="797052"/>
                  </a:lnTo>
                  <a:lnTo>
                    <a:pt x="1001268" y="797052"/>
                  </a:lnTo>
                  <a:lnTo>
                    <a:pt x="2409444" y="797052"/>
                  </a:lnTo>
                  <a:lnTo>
                    <a:pt x="2468880" y="797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75135" y="4641594"/>
            <a:ext cx="38989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spc="-50" dirty="0">
                <a:latin typeface="Times New Roman"/>
                <a:cs typeface="Times New Roman"/>
              </a:rPr>
              <a:t>…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83249" y="4597908"/>
            <a:ext cx="4716780" cy="1385570"/>
            <a:chOff x="4683249" y="4597908"/>
            <a:chExt cx="4716780" cy="1385570"/>
          </a:xfrm>
        </p:grpSpPr>
        <p:sp>
          <p:nvSpPr>
            <p:cNvPr id="25" name="object 25"/>
            <p:cNvSpPr/>
            <p:nvPr/>
          </p:nvSpPr>
          <p:spPr>
            <a:xfrm>
              <a:off x="6082157" y="5457443"/>
              <a:ext cx="546100" cy="504825"/>
            </a:xfrm>
            <a:custGeom>
              <a:avLst/>
              <a:gdLst/>
              <a:ahLst/>
              <a:cxnLst/>
              <a:rect l="l" t="t" r="r" b="b"/>
              <a:pathLst>
                <a:path w="546100" h="504825">
                  <a:moveTo>
                    <a:pt x="42672" y="336804"/>
                  </a:moveTo>
                  <a:lnTo>
                    <a:pt x="0" y="336804"/>
                  </a:lnTo>
                  <a:lnTo>
                    <a:pt x="0" y="504444"/>
                  </a:lnTo>
                  <a:lnTo>
                    <a:pt x="42672" y="504444"/>
                  </a:lnTo>
                  <a:lnTo>
                    <a:pt x="42672" y="336804"/>
                  </a:lnTo>
                  <a:close/>
                </a:path>
                <a:path w="546100" h="504825">
                  <a:moveTo>
                    <a:pt x="42672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42672" y="169164"/>
                  </a:lnTo>
                  <a:lnTo>
                    <a:pt x="42672" y="0"/>
                  </a:lnTo>
                  <a:close/>
                </a:path>
                <a:path w="546100" h="504825">
                  <a:moveTo>
                    <a:pt x="545592" y="336804"/>
                  </a:moveTo>
                  <a:lnTo>
                    <a:pt x="504444" y="336804"/>
                  </a:lnTo>
                  <a:lnTo>
                    <a:pt x="504444" y="504444"/>
                  </a:lnTo>
                  <a:lnTo>
                    <a:pt x="545592" y="504444"/>
                  </a:lnTo>
                  <a:lnTo>
                    <a:pt x="545592" y="336804"/>
                  </a:lnTo>
                  <a:close/>
                </a:path>
                <a:path w="546100" h="504825">
                  <a:moveTo>
                    <a:pt x="545592" y="0"/>
                  </a:moveTo>
                  <a:lnTo>
                    <a:pt x="504444" y="0"/>
                  </a:lnTo>
                  <a:lnTo>
                    <a:pt x="504444" y="169164"/>
                  </a:lnTo>
                  <a:lnTo>
                    <a:pt x="545592" y="169164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704466" y="4619243"/>
              <a:ext cx="3665220" cy="754380"/>
            </a:xfrm>
            <a:custGeom>
              <a:avLst/>
              <a:gdLst/>
              <a:ahLst/>
              <a:cxnLst/>
              <a:rect l="l" t="t" r="r" b="b"/>
              <a:pathLst>
                <a:path w="3665220" h="754379">
                  <a:moveTo>
                    <a:pt x="3665219" y="0"/>
                  </a:moveTo>
                  <a:lnTo>
                    <a:pt x="0" y="0"/>
                  </a:lnTo>
                  <a:lnTo>
                    <a:pt x="923543" y="754379"/>
                  </a:lnTo>
                  <a:lnTo>
                    <a:pt x="3162299" y="754379"/>
                  </a:lnTo>
                  <a:lnTo>
                    <a:pt x="3665219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683249" y="4597908"/>
              <a:ext cx="3709670" cy="797560"/>
            </a:xfrm>
            <a:custGeom>
              <a:avLst/>
              <a:gdLst/>
              <a:ahLst/>
              <a:cxnLst/>
              <a:rect l="l" t="t" r="r" b="b"/>
              <a:pathLst>
                <a:path w="3709670" h="797560">
                  <a:moveTo>
                    <a:pt x="3709297" y="25908"/>
                  </a:moveTo>
                  <a:lnTo>
                    <a:pt x="3709297" y="18288"/>
                  </a:lnTo>
                  <a:lnTo>
                    <a:pt x="3706249" y="10668"/>
                  </a:lnTo>
                  <a:lnTo>
                    <a:pt x="3701677" y="4572"/>
                  </a:lnTo>
                  <a:lnTo>
                    <a:pt x="3694057" y="0"/>
                  </a:lnTo>
                  <a:lnTo>
                    <a:pt x="12072" y="0"/>
                  </a:lnTo>
                  <a:lnTo>
                    <a:pt x="4452" y="4572"/>
                  </a:lnTo>
                  <a:lnTo>
                    <a:pt x="1404" y="13716"/>
                  </a:lnTo>
                  <a:lnTo>
                    <a:pt x="0" y="19859"/>
                  </a:lnTo>
                  <a:lnTo>
                    <a:pt x="452" y="26289"/>
                  </a:lnTo>
                  <a:lnTo>
                    <a:pt x="2905" y="32146"/>
                  </a:lnTo>
                  <a:lnTo>
                    <a:pt x="7500" y="36576"/>
                  </a:lnTo>
                  <a:lnTo>
                    <a:pt x="21216" y="47802"/>
                  </a:lnTo>
                  <a:lnTo>
                    <a:pt x="21216" y="41148"/>
                  </a:lnTo>
                  <a:lnTo>
                    <a:pt x="33408" y="4572"/>
                  </a:lnTo>
                  <a:lnTo>
                    <a:pt x="78096" y="41148"/>
                  </a:lnTo>
                  <a:lnTo>
                    <a:pt x="3648315" y="41148"/>
                  </a:lnTo>
                  <a:lnTo>
                    <a:pt x="3669673" y="9144"/>
                  </a:lnTo>
                  <a:lnTo>
                    <a:pt x="3686437" y="41148"/>
                  </a:lnTo>
                  <a:lnTo>
                    <a:pt x="3686437" y="59408"/>
                  </a:lnTo>
                  <a:lnTo>
                    <a:pt x="3704725" y="32004"/>
                  </a:lnTo>
                  <a:lnTo>
                    <a:pt x="3709297" y="25908"/>
                  </a:lnTo>
                  <a:close/>
                </a:path>
                <a:path w="3709670" h="797560">
                  <a:moveTo>
                    <a:pt x="78096" y="41148"/>
                  </a:moveTo>
                  <a:lnTo>
                    <a:pt x="33408" y="4572"/>
                  </a:lnTo>
                  <a:lnTo>
                    <a:pt x="21216" y="41148"/>
                  </a:lnTo>
                  <a:lnTo>
                    <a:pt x="78096" y="41148"/>
                  </a:lnTo>
                  <a:close/>
                </a:path>
                <a:path w="3709670" h="797560">
                  <a:moveTo>
                    <a:pt x="951367" y="755904"/>
                  </a:moveTo>
                  <a:lnTo>
                    <a:pt x="78096" y="41148"/>
                  </a:lnTo>
                  <a:lnTo>
                    <a:pt x="21216" y="41148"/>
                  </a:lnTo>
                  <a:lnTo>
                    <a:pt x="21216" y="47802"/>
                  </a:lnTo>
                  <a:lnTo>
                    <a:pt x="931044" y="792480"/>
                  </a:lnTo>
                  <a:lnTo>
                    <a:pt x="934092" y="795528"/>
                  </a:lnTo>
                  <a:lnTo>
                    <a:pt x="938664" y="797052"/>
                  </a:lnTo>
                  <a:lnTo>
                    <a:pt x="944760" y="797052"/>
                  </a:lnTo>
                  <a:lnTo>
                    <a:pt x="944760" y="755904"/>
                  </a:lnTo>
                  <a:lnTo>
                    <a:pt x="951367" y="755904"/>
                  </a:lnTo>
                  <a:close/>
                </a:path>
                <a:path w="3709670" h="797560">
                  <a:moveTo>
                    <a:pt x="956952" y="760476"/>
                  </a:moveTo>
                  <a:lnTo>
                    <a:pt x="951367" y="755904"/>
                  </a:lnTo>
                  <a:lnTo>
                    <a:pt x="944760" y="755904"/>
                  </a:lnTo>
                  <a:lnTo>
                    <a:pt x="956952" y="760476"/>
                  </a:lnTo>
                  <a:close/>
                </a:path>
                <a:path w="3709670" h="797560">
                  <a:moveTo>
                    <a:pt x="956952" y="797052"/>
                  </a:moveTo>
                  <a:lnTo>
                    <a:pt x="956952" y="760476"/>
                  </a:lnTo>
                  <a:lnTo>
                    <a:pt x="944760" y="755904"/>
                  </a:lnTo>
                  <a:lnTo>
                    <a:pt x="944760" y="797052"/>
                  </a:lnTo>
                  <a:lnTo>
                    <a:pt x="956952" y="797052"/>
                  </a:lnTo>
                  <a:close/>
                </a:path>
                <a:path w="3709670" h="797560">
                  <a:moveTo>
                    <a:pt x="3171331" y="755904"/>
                  </a:moveTo>
                  <a:lnTo>
                    <a:pt x="951367" y="755904"/>
                  </a:lnTo>
                  <a:lnTo>
                    <a:pt x="956952" y="760476"/>
                  </a:lnTo>
                  <a:lnTo>
                    <a:pt x="956952" y="797052"/>
                  </a:lnTo>
                  <a:lnTo>
                    <a:pt x="3165229" y="797052"/>
                  </a:lnTo>
                  <a:lnTo>
                    <a:pt x="3165229" y="765048"/>
                  </a:lnTo>
                  <a:lnTo>
                    <a:pt x="3171331" y="755904"/>
                  </a:lnTo>
                  <a:close/>
                </a:path>
                <a:path w="3709670" h="797560">
                  <a:moveTo>
                    <a:pt x="3183517" y="755904"/>
                  </a:moveTo>
                  <a:lnTo>
                    <a:pt x="3171331" y="755904"/>
                  </a:lnTo>
                  <a:lnTo>
                    <a:pt x="3165229" y="765048"/>
                  </a:lnTo>
                  <a:lnTo>
                    <a:pt x="3183517" y="755904"/>
                  </a:lnTo>
                  <a:close/>
                </a:path>
                <a:path w="3709670" h="797560">
                  <a:moveTo>
                    <a:pt x="3183517" y="797052"/>
                  </a:moveTo>
                  <a:lnTo>
                    <a:pt x="3183517" y="755904"/>
                  </a:lnTo>
                  <a:lnTo>
                    <a:pt x="3165229" y="765048"/>
                  </a:lnTo>
                  <a:lnTo>
                    <a:pt x="3165229" y="797052"/>
                  </a:lnTo>
                  <a:lnTo>
                    <a:pt x="3183517" y="797052"/>
                  </a:lnTo>
                  <a:close/>
                </a:path>
                <a:path w="3709670" h="797560">
                  <a:moveTo>
                    <a:pt x="3686437" y="59408"/>
                  </a:moveTo>
                  <a:lnTo>
                    <a:pt x="3686437" y="41148"/>
                  </a:lnTo>
                  <a:lnTo>
                    <a:pt x="3648315" y="41148"/>
                  </a:lnTo>
                  <a:lnTo>
                    <a:pt x="3171331" y="755904"/>
                  </a:lnTo>
                  <a:lnTo>
                    <a:pt x="3183517" y="755904"/>
                  </a:lnTo>
                  <a:lnTo>
                    <a:pt x="3183517" y="797052"/>
                  </a:lnTo>
                  <a:lnTo>
                    <a:pt x="3189613" y="797052"/>
                  </a:lnTo>
                  <a:lnTo>
                    <a:pt x="3197233" y="794004"/>
                  </a:lnTo>
                  <a:lnTo>
                    <a:pt x="3200281" y="787908"/>
                  </a:lnTo>
                  <a:lnTo>
                    <a:pt x="3686437" y="59408"/>
                  </a:lnTo>
                  <a:close/>
                </a:path>
                <a:path w="3709670" h="797560">
                  <a:moveTo>
                    <a:pt x="3686437" y="41148"/>
                  </a:moveTo>
                  <a:lnTo>
                    <a:pt x="3669673" y="9144"/>
                  </a:lnTo>
                  <a:lnTo>
                    <a:pt x="3648315" y="41148"/>
                  </a:lnTo>
                  <a:lnTo>
                    <a:pt x="3686437" y="411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103498" y="4703063"/>
              <a:ext cx="1175385" cy="586740"/>
            </a:xfrm>
            <a:custGeom>
              <a:avLst/>
              <a:gdLst/>
              <a:ahLst/>
              <a:cxnLst/>
              <a:rect l="l" t="t" r="r" b="b"/>
              <a:pathLst>
                <a:path w="1175384" h="586739">
                  <a:moveTo>
                    <a:pt x="1175003" y="326135"/>
                  </a:moveTo>
                  <a:lnTo>
                    <a:pt x="819911" y="326135"/>
                  </a:lnTo>
                  <a:lnTo>
                    <a:pt x="819911" y="0"/>
                  </a:lnTo>
                  <a:lnTo>
                    <a:pt x="355091" y="0"/>
                  </a:lnTo>
                  <a:lnTo>
                    <a:pt x="355091" y="326135"/>
                  </a:lnTo>
                  <a:lnTo>
                    <a:pt x="0" y="326135"/>
                  </a:lnTo>
                  <a:lnTo>
                    <a:pt x="588263" y="586739"/>
                  </a:lnTo>
                  <a:lnTo>
                    <a:pt x="1175003" y="3261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04438" y="4681728"/>
              <a:ext cx="1373505" cy="631190"/>
            </a:xfrm>
            <a:custGeom>
              <a:avLst/>
              <a:gdLst/>
              <a:ahLst/>
              <a:cxnLst/>
              <a:rect l="l" t="t" r="r" b="b"/>
              <a:pathLst>
                <a:path w="1373504" h="631189">
                  <a:moveTo>
                    <a:pt x="454152" y="326136"/>
                  </a:moveTo>
                  <a:lnTo>
                    <a:pt x="0" y="326136"/>
                  </a:lnTo>
                  <a:lnTo>
                    <a:pt x="99060" y="370065"/>
                  </a:lnTo>
                  <a:lnTo>
                    <a:pt x="99060" y="368808"/>
                  </a:lnTo>
                  <a:lnTo>
                    <a:pt x="106680" y="327660"/>
                  </a:lnTo>
                  <a:lnTo>
                    <a:pt x="199023" y="368808"/>
                  </a:lnTo>
                  <a:lnTo>
                    <a:pt x="432816" y="368808"/>
                  </a:lnTo>
                  <a:lnTo>
                    <a:pt x="432816" y="347472"/>
                  </a:lnTo>
                  <a:lnTo>
                    <a:pt x="454152" y="326136"/>
                  </a:lnTo>
                  <a:close/>
                </a:path>
                <a:path w="1373504" h="631189">
                  <a:moveTo>
                    <a:pt x="199023" y="368808"/>
                  </a:moveTo>
                  <a:lnTo>
                    <a:pt x="106680" y="327660"/>
                  </a:lnTo>
                  <a:lnTo>
                    <a:pt x="99060" y="368808"/>
                  </a:lnTo>
                  <a:lnTo>
                    <a:pt x="199023" y="368808"/>
                  </a:lnTo>
                  <a:close/>
                </a:path>
                <a:path w="1373504" h="631189">
                  <a:moveTo>
                    <a:pt x="686562" y="586053"/>
                  </a:moveTo>
                  <a:lnTo>
                    <a:pt x="199023" y="368808"/>
                  </a:lnTo>
                  <a:lnTo>
                    <a:pt x="99060" y="368808"/>
                  </a:lnTo>
                  <a:lnTo>
                    <a:pt x="99060" y="370065"/>
                  </a:lnTo>
                  <a:lnTo>
                    <a:pt x="678180" y="626881"/>
                  </a:lnTo>
                  <a:lnTo>
                    <a:pt x="678180" y="589788"/>
                  </a:lnTo>
                  <a:lnTo>
                    <a:pt x="686562" y="586053"/>
                  </a:lnTo>
                  <a:close/>
                </a:path>
                <a:path w="1373504" h="631189">
                  <a:moveTo>
                    <a:pt x="940308" y="326136"/>
                  </a:moveTo>
                  <a:lnTo>
                    <a:pt x="940308" y="0"/>
                  </a:lnTo>
                  <a:lnTo>
                    <a:pt x="432816" y="0"/>
                  </a:lnTo>
                  <a:lnTo>
                    <a:pt x="432816" y="326136"/>
                  </a:lnTo>
                  <a:lnTo>
                    <a:pt x="454152" y="326136"/>
                  </a:lnTo>
                  <a:lnTo>
                    <a:pt x="454152" y="41148"/>
                  </a:lnTo>
                  <a:lnTo>
                    <a:pt x="475488" y="21336"/>
                  </a:lnTo>
                  <a:lnTo>
                    <a:pt x="475488" y="41148"/>
                  </a:lnTo>
                  <a:lnTo>
                    <a:pt x="897636" y="41148"/>
                  </a:lnTo>
                  <a:lnTo>
                    <a:pt x="897636" y="21336"/>
                  </a:lnTo>
                  <a:lnTo>
                    <a:pt x="918972" y="41148"/>
                  </a:lnTo>
                  <a:lnTo>
                    <a:pt x="918972" y="326136"/>
                  </a:lnTo>
                  <a:lnTo>
                    <a:pt x="940308" y="326136"/>
                  </a:lnTo>
                  <a:close/>
                </a:path>
                <a:path w="1373504" h="631189">
                  <a:moveTo>
                    <a:pt x="475488" y="368808"/>
                  </a:moveTo>
                  <a:lnTo>
                    <a:pt x="475488" y="41148"/>
                  </a:lnTo>
                  <a:lnTo>
                    <a:pt x="454152" y="41148"/>
                  </a:lnTo>
                  <a:lnTo>
                    <a:pt x="454152" y="326136"/>
                  </a:lnTo>
                  <a:lnTo>
                    <a:pt x="432816" y="347472"/>
                  </a:lnTo>
                  <a:lnTo>
                    <a:pt x="432816" y="368808"/>
                  </a:lnTo>
                  <a:lnTo>
                    <a:pt x="475488" y="368808"/>
                  </a:lnTo>
                  <a:close/>
                </a:path>
                <a:path w="1373504" h="631189">
                  <a:moveTo>
                    <a:pt x="475488" y="41148"/>
                  </a:moveTo>
                  <a:lnTo>
                    <a:pt x="475488" y="21336"/>
                  </a:lnTo>
                  <a:lnTo>
                    <a:pt x="454152" y="41148"/>
                  </a:lnTo>
                  <a:lnTo>
                    <a:pt x="475488" y="41148"/>
                  </a:lnTo>
                  <a:close/>
                </a:path>
                <a:path w="1373504" h="631189">
                  <a:moveTo>
                    <a:pt x="694944" y="589788"/>
                  </a:moveTo>
                  <a:lnTo>
                    <a:pt x="686562" y="586053"/>
                  </a:lnTo>
                  <a:lnTo>
                    <a:pt x="678180" y="589788"/>
                  </a:lnTo>
                  <a:lnTo>
                    <a:pt x="694944" y="589788"/>
                  </a:lnTo>
                  <a:close/>
                </a:path>
                <a:path w="1373504" h="631189">
                  <a:moveTo>
                    <a:pt x="694944" y="627549"/>
                  </a:moveTo>
                  <a:lnTo>
                    <a:pt x="694944" y="589788"/>
                  </a:lnTo>
                  <a:lnTo>
                    <a:pt x="678180" y="589788"/>
                  </a:lnTo>
                  <a:lnTo>
                    <a:pt x="678180" y="626881"/>
                  </a:lnTo>
                  <a:lnTo>
                    <a:pt x="687324" y="630936"/>
                  </a:lnTo>
                  <a:lnTo>
                    <a:pt x="694944" y="627549"/>
                  </a:lnTo>
                  <a:close/>
                </a:path>
                <a:path w="1373504" h="631189">
                  <a:moveTo>
                    <a:pt x="1274064" y="370162"/>
                  </a:moveTo>
                  <a:lnTo>
                    <a:pt x="1274064" y="368808"/>
                  </a:lnTo>
                  <a:lnTo>
                    <a:pt x="1174100" y="368808"/>
                  </a:lnTo>
                  <a:lnTo>
                    <a:pt x="686562" y="586053"/>
                  </a:lnTo>
                  <a:lnTo>
                    <a:pt x="694944" y="589788"/>
                  </a:lnTo>
                  <a:lnTo>
                    <a:pt x="694944" y="627549"/>
                  </a:lnTo>
                  <a:lnTo>
                    <a:pt x="1274064" y="370162"/>
                  </a:lnTo>
                  <a:close/>
                </a:path>
                <a:path w="1373504" h="631189">
                  <a:moveTo>
                    <a:pt x="918972" y="41148"/>
                  </a:moveTo>
                  <a:lnTo>
                    <a:pt x="897636" y="21336"/>
                  </a:lnTo>
                  <a:lnTo>
                    <a:pt x="897636" y="41148"/>
                  </a:lnTo>
                  <a:lnTo>
                    <a:pt x="918972" y="41148"/>
                  </a:lnTo>
                  <a:close/>
                </a:path>
                <a:path w="1373504" h="631189">
                  <a:moveTo>
                    <a:pt x="940308" y="368808"/>
                  </a:moveTo>
                  <a:lnTo>
                    <a:pt x="940308" y="347472"/>
                  </a:lnTo>
                  <a:lnTo>
                    <a:pt x="918972" y="326136"/>
                  </a:lnTo>
                  <a:lnTo>
                    <a:pt x="918972" y="41148"/>
                  </a:lnTo>
                  <a:lnTo>
                    <a:pt x="897636" y="41148"/>
                  </a:lnTo>
                  <a:lnTo>
                    <a:pt x="897636" y="368808"/>
                  </a:lnTo>
                  <a:lnTo>
                    <a:pt x="940308" y="368808"/>
                  </a:lnTo>
                  <a:close/>
                </a:path>
                <a:path w="1373504" h="631189">
                  <a:moveTo>
                    <a:pt x="1373124" y="326136"/>
                  </a:moveTo>
                  <a:lnTo>
                    <a:pt x="918972" y="326136"/>
                  </a:lnTo>
                  <a:lnTo>
                    <a:pt x="940308" y="347472"/>
                  </a:lnTo>
                  <a:lnTo>
                    <a:pt x="940308" y="368808"/>
                  </a:lnTo>
                  <a:lnTo>
                    <a:pt x="1174100" y="368808"/>
                  </a:lnTo>
                  <a:lnTo>
                    <a:pt x="1266444" y="327660"/>
                  </a:lnTo>
                  <a:lnTo>
                    <a:pt x="1274064" y="368808"/>
                  </a:lnTo>
                  <a:lnTo>
                    <a:pt x="1274064" y="370162"/>
                  </a:lnTo>
                  <a:lnTo>
                    <a:pt x="1373124" y="326136"/>
                  </a:lnTo>
                  <a:close/>
                </a:path>
                <a:path w="1373504" h="631189">
                  <a:moveTo>
                    <a:pt x="1274064" y="368808"/>
                  </a:moveTo>
                  <a:lnTo>
                    <a:pt x="1266444" y="327660"/>
                  </a:lnTo>
                  <a:lnTo>
                    <a:pt x="1174100" y="368808"/>
                  </a:lnTo>
                  <a:lnTo>
                    <a:pt x="1274064" y="3688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66765" y="5457443"/>
              <a:ext cx="1513840" cy="504825"/>
            </a:xfrm>
            <a:custGeom>
              <a:avLst/>
              <a:gdLst/>
              <a:ahLst/>
              <a:cxnLst/>
              <a:rect l="l" t="t" r="r" b="b"/>
              <a:pathLst>
                <a:path w="1513840" h="504825">
                  <a:moveTo>
                    <a:pt x="1513331" y="504443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513331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845430" y="5437632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79" h="546100">
                  <a:moveTo>
                    <a:pt x="1554480" y="545592"/>
                  </a:moveTo>
                  <a:lnTo>
                    <a:pt x="155448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1513332" y="41148"/>
                  </a:lnTo>
                  <a:lnTo>
                    <a:pt x="1513332" y="19812"/>
                  </a:lnTo>
                  <a:lnTo>
                    <a:pt x="1534668" y="41148"/>
                  </a:lnTo>
                  <a:lnTo>
                    <a:pt x="1534668" y="545592"/>
                  </a:lnTo>
                  <a:lnTo>
                    <a:pt x="1554480" y="545592"/>
                  </a:lnTo>
                  <a:close/>
                </a:path>
                <a:path w="1554479" h="54610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554479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1554479" h="546100">
                  <a:moveTo>
                    <a:pt x="1534668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513332" y="545592"/>
                  </a:lnTo>
                  <a:lnTo>
                    <a:pt x="1513332" y="524256"/>
                  </a:lnTo>
                  <a:lnTo>
                    <a:pt x="1534668" y="502920"/>
                  </a:lnTo>
                  <a:close/>
                </a:path>
                <a:path w="1554479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554479" h="546100">
                  <a:moveTo>
                    <a:pt x="1534668" y="41148"/>
                  </a:moveTo>
                  <a:lnTo>
                    <a:pt x="1513332" y="19812"/>
                  </a:lnTo>
                  <a:lnTo>
                    <a:pt x="1513332" y="41148"/>
                  </a:lnTo>
                  <a:lnTo>
                    <a:pt x="1534668" y="41148"/>
                  </a:lnTo>
                  <a:close/>
                </a:path>
                <a:path w="1554479" h="546100">
                  <a:moveTo>
                    <a:pt x="1534668" y="502920"/>
                  </a:moveTo>
                  <a:lnTo>
                    <a:pt x="1534668" y="41148"/>
                  </a:lnTo>
                  <a:lnTo>
                    <a:pt x="1513332" y="41148"/>
                  </a:lnTo>
                  <a:lnTo>
                    <a:pt x="1513332" y="502920"/>
                  </a:lnTo>
                  <a:lnTo>
                    <a:pt x="1534668" y="502920"/>
                  </a:lnTo>
                  <a:close/>
                </a:path>
                <a:path w="1554479" h="546100">
                  <a:moveTo>
                    <a:pt x="1534668" y="545592"/>
                  </a:moveTo>
                  <a:lnTo>
                    <a:pt x="1534668" y="502920"/>
                  </a:lnTo>
                  <a:lnTo>
                    <a:pt x="1513332" y="524256"/>
                  </a:lnTo>
                  <a:lnTo>
                    <a:pt x="1513332" y="545592"/>
                  </a:lnTo>
                  <a:lnTo>
                    <a:pt x="1534668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529202" y="5464554"/>
            <a:ext cx="1873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067434" y="5437632"/>
            <a:ext cx="4828540" cy="546100"/>
            <a:chOff x="4067434" y="5437632"/>
            <a:chExt cx="4828540" cy="546100"/>
          </a:xfrm>
        </p:grpSpPr>
        <p:sp>
          <p:nvSpPr>
            <p:cNvPr id="34" name="object 34"/>
            <p:cNvSpPr/>
            <p:nvPr/>
          </p:nvSpPr>
          <p:spPr>
            <a:xfrm>
              <a:off x="8349869" y="5457443"/>
              <a:ext cx="546100" cy="504825"/>
            </a:xfrm>
            <a:custGeom>
              <a:avLst/>
              <a:gdLst/>
              <a:ahLst/>
              <a:cxnLst/>
              <a:rect l="l" t="t" r="r" b="b"/>
              <a:pathLst>
                <a:path w="546100" h="504825">
                  <a:moveTo>
                    <a:pt x="41148" y="336804"/>
                  </a:moveTo>
                  <a:lnTo>
                    <a:pt x="0" y="336804"/>
                  </a:lnTo>
                  <a:lnTo>
                    <a:pt x="0" y="504444"/>
                  </a:lnTo>
                  <a:lnTo>
                    <a:pt x="41148" y="504444"/>
                  </a:lnTo>
                  <a:lnTo>
                    <a:pt x="41148" y="336804"/>
                  </a:lnTo>
                  <a:close/>
                </a:path>
                <a:path w="546100" h="504825">
                  <a:moveTo>
                    <a:pt x="41148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41148" y="169164"/>
                  </a:lnTo>
                  <a:lnTo>
                    <a:pt x="41148" y="0"/>
                  </a:lnTo>
                  <a:close/>
                </a:path>
                <a:path w="546100" h="504825">
                  <a:moveTo>
                    <a:pt x="545592" y="336804"/>
                  </a:moveTo>
                  <a:lnTo>
                    <a:pt x="502920" y="336804"/>
                  </a:lnTo>
                  <a:lnTo>
                    <a:pt x="502920" y="504444"/>
                  </a:lnTo>
                  <a:lnTo>
                    <a:pt x="545592" y="504444"/>
                  </a:lnTo>
                  <a:lnTo>
                    <a:pt x="545592" y="336804"/>
                  </a:lnTo>
                  <a:close/>
                </a:path>
                <a:path w="546100" h="504825">
                  <a:moveTo>
                    <a:pt x="545592" y="0"/>
                  </a:moveTo>
                  <a:lnTo>
                    <a:pt x="502920" y="0"/>
                  </a:lnTo>
                  <a:lnTo>
                    <a:pt x="502920" y="169164"/>
                  </a:lnTo>
                  <a:lnTo>
                    <a:pt x="545592" y="169164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088770" y="5457443"/>
              <a:ext cx="1511935" cy="504825"/>
            </a:xfrm>
            <a:custGeom>
              <a:avLst/>
              <a:gdLst/>
              <a:ahLst/>
              <a:cxnLst/>
              <a:rect l="l" t="t" r="r" b="b"/>
              <a:pathLst>
                <a:path w="1511935" h="504825">
                  <a:moveTo>
                    <a:pt x="1511807" y="504443"/>
                  </a:moveTo>
                  <a:lnTo>
                    <a:pt x="151180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511807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67434" y="5437632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79" h="546100">
                  <a:moveTo>
                    <a:pt x="1554480" y="545592"/>
                  </a:moveTo>
                  <a:lnTo>
                    <a:pt x="155448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1513332" y="41148"/>
                  </a:lnTo>
                  <a:lnTo>
                    <a:pt x="1513332" y="19812"/>
                  </a:lnTo>
                  <a:lnTo>
                    <a:pt x="1533144" y="41148"/>
                  </a:lnTo>
                  <a:lnTo>
                    <a:pt x="1533144" y="545592"/>
                  </a:lnTo>
                  <a:lnTo>
                    <a:pt x="1554480" y="545592"/>
                  </a:lnTo>
                  <a:close/>
                </a:path>
                <a:path w="1554479" h="546100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1554479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1554479" h="546100">
                  <a:moveTo>
                    <a:pt x="1533144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513332" y="545592"/>
                  </a:lnTo>
                  <a:lnTo>
                    <a:pt x="1513332" y="524256"/>
                  </a:lnTo>
                  <a:lnTo>
                    <a:pt x="1533144" y="502920"/>
                  </a:lnTo>
                  <a:close/>
                </a:path>
                <a:path w="1554479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1554479" h="546100">
                  <a:moveTo>
                    <a:pt x="1533144" y="41148"/>
                  </a:moveTo>
                  <a:lnTo>
                    <a:pt x="1513332" y="19812"/>
                  </a:lnTo>
                  <a:lnTo>
                    <a:pt x="1513332" y="41148"/>
                  </a:lnTo>
                  <a:lnTo>
                    <a:pt x="1533144" y="41148"/>
                  </a:lnTo>
                  <a:close/>
                </a:path>
                <a:path w="1554479" h="546100">
                  <a:moveTo>
                    <a:pt x="1533144" y="502920"/>
                  </a:moveTo>
                  <a:lnTo>
                    <a:pt x="1533144" y="41148"/>
                  </a:lnTo>
                  <a:lnTo>
                    <a:pt x="1513332" y="41148"/>
                  </a:lnTo>
                  <a:lnTo>
                    <a:pt x="1513332" y="502920"/>
                  </a:lnTo>
                  <a:lnTo>
                    <a:pt x="1533144" y="502920"/>
                  </a:lnTo>
                  <a:close/>
                </a:path>
                <a:path w="1554479" h="546100">
                  <a:moveTo>
                    <a:pt x="1533144" y="545592"/>
                  </a:moveTo>
                  <a:lnTo>
                    <a:pt x="1533144" y="502920"/>
                  </a:lnTo>
                  <a:lnTo>
                    <a:pt x="1513332" y="524256"/>
                  </a:lnTo>
                  <a:lnTo>
                    <a:pt x="1513332" y="545592"/>
                  </a:lnTo>
                  <a:lnTo>
                    <a:pt x="153314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740539" y="5464554"/>
            <a:ext cx="174815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492250" algn="l"/>
              </a:tabLst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r>
              <a:rPr sz="2850" b="1" i="1" dirty="0">
                <a:latin typeface="Times New Roman"/>
                <a:cs typeface="Times New Roman"/>
              </a:rPr>
              <a:t>	</a:t>
            </a: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570353" y="4009644"/>
            <a:ext cx="3906520" cy="1952625"/>
            <a:chOff x="4570353" y="4009644"/>
            <a:chExt cx="3906520" cy="1952625"/>
          </a:xfrm>
        </p:grpSpPr>
        <p:sp>
          <p:nvSpPr>
            <p:cNvPr id="39" name="object 39"/>
            <p:cNvSpPr/>
            <p:nvPr/>
          </p:nvSpPr>
          <p:spPr>
            <a:xfrm>
              <a:off x="4570349" y="5457443"/>
              <a:ext cx="547370" cy="504825"/>
            </a:xfrm>
            <a:custGeom>
              <a:avLst/>
              <a:gdLst/>
              <a:ahLst/>
              <a:cxnLst/>
              <a:rect l="l" t="t" r="r" b="b"/>
              <a:pathLst>
                <a:path w="547370" h="504825">
                  <a:moveTo>
                    <a:pt x="42672" y="336804"/>
                  </a:moveTo>
                  <a:lnTo>
                    <a:pt x="0" y="336804"/>
                  </a:lnTo>
                  <a:lnTo>
                    <a:pt x="0" y="504444"/>
                  </a:lnTo>
                  <a:lnTo>
                    <a:pt x="42672" y="504444"/>
                  </a:lnTo>
                  <a:lnTo>
                    <a:pt x="42672" y="336804"/>
                  </a:lnTo>
                  <a:close/>
                </a:path>
                <a:path w="547370" h="504825">
                  <a:moveTo>
                    <a:pt x="42672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42672" y="169164"/>
                  </a:lnTo>
                  <a:lnTo>
                    <a:pt x="42672" y="0"/>
                  </a:lnTo>
                  <a:close/>
                </a:path>
                <a:path w="547370" h="504825">
                  <a:moveTo>
                    <a:pt x="547116" y="336804"/>
                  </a:moveTo>
                  <a:lnTo>
                    <a:pt x="504444" y="336804"/>
                  </a:lnTo>
                  <a:lnTo>
                    <a:pt x="504444" y="504444"/>
                  </a:lnTo>
                  <a:lnTo>
                    <a:pt x="547116" y="504444"/>
                  </a:lnTo>
                  <a:lnTo>
                    <a:pt x="547116" y="336804"/>
                  </a:lnTo>
                  <a:close/>
                </a:path>
                <a:path w="547370" h="504825">
                  <a:moveTo>
                    <a:pt x="547116" y="0"/>
                  </a:moveTo>
                  <a:lnTo>
                    <a:pt x="504444" y="0"/>
                  </a:lnTo>
                  <a:lnTo>
                    <a:pt x="504444" y="169164"/>
                  </a:lnTo>
                  <a:lnTo>
                    <a:pt x="547116" y="169164"/>
                  </a:lnTo>
                  <a:lnTo>
                    <a:pt x="547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866765" y="4030979"/>
              <a:ext cx="589915" cy="502920"/>
            </a:xfrm>
            <a:custGeom>
              <a:avLst/>
              <a:gdLst/>
              <a:ahLst/>
              <a:cxnLst/>
              <a:rect l="l" t="t" r="r" b="b"/>
              <a:pathLst>
                <a:path w="589915" h="502920">
                  <a:moveTo>
                    <a:pt x="589787" y="502919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89787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45430" y="4009644"/>
              <a:ext cx="631190" cy="546100"/>
            </a:xfrm>
            <a:custGeom>
              <a:avLst/>
              <a:gdLst/>
              <a:ahLst/>
              <a:cxnLst/>
              <a:rect l="l" t="t" r="r" b="b"/>
              <a:pathLst>
                <a:path w="631190" h="546100">
                  <a:moveTo>
                    <a:pt x="630936" y="545592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89788" y="42672"/>
                  </a:lnTo>
                  <a:lnTo>
                    <a:pt x="589788" y="21336"/>
                  </a:lnTo>
                  <a:lnTo>
                    <a:pt x="611124" y="42672"/>
                  </a:lnTo>
                  <a:lnTo>
                    <a:pt x="611124" y="545592"/>
                  </a:lnTo>
                  <a:lnTo>
                    <a:pt x="630936" y="545592"/>
                  </a:lnTo>
                  <a:close/>
                </a:path>
                <a:path w="63119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3119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631190" h="546100">
                  <a:moveTo>
                    <a:pt x="611124" y="504444"/>
                  </a:moveTo>
                  <a:lnTo>
                    <a:pt x="21336" y="504444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89788" y="545592"/>
                  </a:lnTo>
                  <a:lnTo>
                    <a:pt x="589788" y="524256"/>
                  </a:lnTo>
                  <a:lnTo>
                    <a:pt x="611124" y="504444"/>
                  </a:lnTo>
                  <a:close/>
                </a:path>
                <a:path w="63119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31190" h="546100">
                  <a:moveTo>
                    <a:pt x="611124" y="42672"/>
                  </a:moveTo>
                  <a:lnTo>
                    <a:pt x="589788" y="21336"/>
                  </a:lnTo>
                  <a:lnTo>
                    <a:pt x="589788" y="42672"/>
                  </a:lnTo>
                  <a:lnTo>
                    <a:pt x="611124" y="42672"/>
                  </a:lnTo>
                  <a:close/>
                </a:path>
                <a:path w="631190" h="546100">
                  <a:moveTo>
                    <a:pt x="611124" y="504444"/>
                  </a:moveTo>
                  <a:lnTo>
                    <a:pt x="611124" y="42672"/>
                  </a:lnTo>
                  <a:lnTo>
                    <a:pt x="589788" y="42672"/>
                  </a:lnTo>
                  <a:lnTo>
                    <a:pt x="589788" y="504444"/>
                  </a:lnTo>
                  <a:lnTo>
                    <a:pt x="611124" y="504444"/>
                  </a:lnTo>
                  <a:close/>
                </a:path>
                <a:path w="631190" h="546100">
                  <a:moveTo>
                    <a:pt x="611124" y="545592"/>
                  </a:moveTo>
                  <a:lnTo>
                    <a:pt x="611124" y="504444"/>
                  </a:lnTo>
                  <a:lnTo>
                    <a:pt x="589788" y="524256"/>
                  </a:lnTo>
                  <a:lnTo>
                    <a:pt x="589788" y="545592"/>
                  </a:lnTo>
                  <a:lnTo>
                    <a:pt x="61112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960000" y="6237221"/>
            <a:ext cx="549275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latin typeface="Times New Roman"/>
                <a:cs typeface="Times New Roman"/>
              </a:rPr>
              <a:t>Pozn.: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|–</a:t>
            </a:r>
            <a:r>
              <a:rPr sz="3300" i="1" baseline="25252" dirty="0">
                <a:latin typeface="Times New Roman"/>
                <a:cs typeface="Times New Roman"/>
              </a:rPr>
              <a:t>n</a:t>
            </a:r>
            <a:r>
              <a:rPr sz="3300" i="1" dirty="0">
                <a:latin typeface="Times New Roman"/>
                <a:cs typeface="Times New Roman"/>
              </a:rPr>
              <a:t>,</a:t>
            </a:r>
            <a:r>
              <a:rPr sz="3300" i="1" spc="-2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|–</a:t>
            </a:r>
            <a:r>
              <a:rPr sz="3300" baseline="25252" dirty="0">
                <a:latin typeface="Times New Roman"/>
                <a:cs typeface="Times New Roman"/>
              </a:rPr>
              <a:t>+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8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|–</a:t>
            </a:r>
            <a:r>
              <a:rPr sz="3300" baseline="25252" dirty="0">
                <a:latin typeface="Times New Roman"/>
                <a:cs typeface="Times New Roman"/>
              </a:rPr>
              <a:t>*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L</a:t>
            </a:r>
            <a:r>
              <a:rPr sz="3300" dirty="0">
                <a:latin typeface="Times New Roman"/>
                <a:cs typeface="Times New Roman"/>
              </a:rPr>
              <a:t>(</a:t>
            </a:r>
            <a:r>
              <a:rPr sz="3300" i="1" dirty="0">
                <a:latin typeface="Times New Roman"/>
                <a:cs typeface="Times New Roman"/>
              </a:rPr>
              <a:t>M</a:t>
            </a:r>
            <a:r>
              <a:rPr sz="3300" dirty="0">
                <a:latin typeface="Times New Roman"/>
                <a:cs typeface="Times New Roman"/>
              </a:rPr>
              <a:t>)</a:t>
            </a:r>
            <a:r>
              <a:rPr sz="3300" i="1" baseline="-20202" dirty="0">
                <a:latin typeface="Times New Roman"/>
                <a:cs typeface="Times New Roman"/>
              </a:rPr>
              <a:t>f</a:t>
            </a:r>
            <a:r>
              <a:rPr sz="3300" i="1" spc="367" baseline="-20202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i="1" spc="-10" dirty="0">
                <a:latin typeface="Times New Roman"/>
                <a:cs typeface="Times New Roman"/>
              </a:rPr>
              <a:t>L</a:t>
            </a:r>
            <a:r>
              <a:rPr sz="3300" spc="-10" dirty="0">
                <a:latin typeface="Times New Roman"/>
                <a:cs typeface="Times New Roman"/>
              </a:rPr>
              <a:t>(</a:t>
            </a:r>
            <a:r>
              <a:rPr sz="3300" i="1" spc="-10" dirty="0">
                <a:latin typeface="Times New Roman"/>
                <a:cs typeface="Times New Roman"/>
              </a:rPr>
              <a:t>M</a:t>
            </a:r>
            <a:r>
              <a:rPr sz="3300" spc="-10" dirty="0">
                <a:latin typeface="Times New Roman"/>
                <a:cs typeface="Times New Roman"/>
              </a:rPr>
              <a:t>)</a:t>
            </a:r>
            <a:r>
              <a:rPr sz="3300" spc="-15" baseline="-20202" dirty="0">
                <a:latin typeface="Symbol"/>
                <a:cs typeface="Symbol"/>
              </a:rPr>
              <a:t></a:t>
            </a:r>
            <a:endParaRPr sz="3300" baseline="-20202">
              <a:latin typeface="Symbol"/>
              <a:cs typeface="Symbol"/>
            </a:endParaRPr>
          </a:p>
          <a:p>
            <a:pPr marL="38100">
              <a:lnSpc>
                <a:spcPct val="100000"/>
              </a:lnSpc>
            </a:pPr>
            <a:r>
              <a:rPr sz="3300" dirty="0">
                <a:latin typeface="Times New Roman"/>
                <a:cs typeface="Times New Roman"/>
              </a:rPr>
              <a:t>definovány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stejně</a:t>
            </a:r>
            <a:r>
              <a:rPr sz="3300" spc="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jako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u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spc="-25" dirty="0">
                <a:latin typeface="Times New Roman"/>
                <a:cs typeface="Times New Roman"/>
              </a:rPr>
              <a:t>ZA.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585081" y="6237221"/>
            <a:ext cx="226885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1530985" algn="l"/>
              </a:tabLst>
            </a:pP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i="1" spc="-10" dirty="0">
                <a:latin typeface="Times New Roman"/>
                <a:cs typeface="Times New Roman"/>
              </a:rPr>
              <a:t>L</a:t>
            </a:r>
            <a:r>
              <a:rPr sz="3300" spc="-10" dirty="0">
                <a:latin typeface="Times New Roman"/>
                <a:cs typeface="Times New Roman"/>
              </a:rPr>
              <a:t>(</a:t>
            </a:r>
            <a:r>
              <a:rPr sz="3300" i="1" spc="-10" dirty="0">
                <a:latin typeface="Times New Roman"/>
                <a:cs typeface="Times New Roman"/>
              </a:rPr>
              <a:t>M</a:t>
            </a:r>
            <a:r>
              <a:rPr sz="3300" spc="-10" dirty="0">
                <a:latin typeface="Times New Roman"/>
                <a:cs typeface="Times New Roman"/>
              </a:rPr>
              <a:t>)</a:t>
            </a:r>
            <a:r>
              <a:rPr sz="3300" i="1" spc="-15" baseline="-20202" dirty="0">
                <a:latin typeface="Times New Roman"/>
                <a:cs typeface="Times New Roman"/>
              </a:rPr>
              <a:t>f</a:t>
            </a:r>
            <a:r>
              <a:rPr sz="3300" spc="-15" baseline="-20202" dirty="0">
                <a:latin typeface="Symbol"/>
                <a:cs typeface="Symbol"/>
              </a:rPr>
              <a:t></a:t>
            </a:r>
            <a:r>
              <a:rPr sz="3300" baseline="-20202" dirty="0">
                <a:latin typeface="Times New Roman"/>
                <a:cs typeface="Times New Roman"/>
              </a:rPr>
              <a:t>	</a:t>
            </a:r>
            <a:r>
              <a:rPr sz="3300" spc="-20" dirty="0">
                <a:latin typeface="Times New Roman"/>
                <a:cs typeface="Times New Roman"/>
              </a:rPr>
              <a:t>jsou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81337" y="6193535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049142" y="4019802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173346" y="3925823"/>
            <a:ext cx="629920" cy="629920"/>
            <a:chOff x="7173346" y="3925823"/>
            <a:chExt cx="629920" cy="629920"/>
          </a:xfrm>
        </p:grpSpPr>
        <p:sp>
          <p:nvSpPr>
            <p:cNvPr id="47" name="object 47"/>
            <p:cNvSpPr/>
            <p:nvPr/>
          </p:nvSpPr>
          <p:spPr>
            <a:xfrm>
              <a:off x="7194682" y="3947159"/>
              <a:ext cx="588645" cy="586740"/>
            </a:xfrm>
            <a:custGeom>
              <a:avLst/>
              <a:gdLst/>
              <a:ahLst/>
              <a:cxnLst/>
              <a:rect l="l" t="t" r="r" b="b"/>
              <a:pathLst>
                <a:path w="588645" h="586739">
                  <a:moveTo>
                    <a:pt x="588263" y="294131"/>
                  </a:moveTo>
                  <a:lnTo>
                    <a:pt x="584389" y="246270"/>
                  </a:lnTo>
                  <a:lnTo>
                    <a:pt x="573182" y="200924"/>
                  </a:lnTo>
                  <a:lnTo>
                    <a:pt x="555263" y="158686"/>
                  </a:lnTo>
                  <a:lnTo>
                    <a:pt x="531254" y="120152"/>
                  </a:lnTo>
                  <a:lnTo>
                    <a:pt x="501776" y="85915"/>
                  </a:lnTo>
                  <a:lnTo>
                    <a:pt x="467453" y="56570"/>
                  </a:lnTo>
                  <a:lnTo>
                    <a:pt x="428905" y="32712"/>
                  </a:lnTo>
                  <a:lnTo>
                    <a:pt x="386754" y="14935"/>
                  </a:lnTo>
                  <a:lnTo>
                    <a:pt x="341622" y="3832"/>
                  </a:lnTo>
                  <a:lnTo>
                    <a:pt x="294131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1"/>
                  </a:lnTo>
                  <a:lnTo>
                    <a:pt x="3832" y="341580"/>
                  </a:lnTo>
                  <a:lnTo>
                    <a:pt x="14935" y="386596"/>
                  </a:lnTo>
                  <a:lnTo>
                    <a:pt x="32712" y="428576"/>
                  </a:lnTo>
                  <a:lnTo>
                    <a:pt x="56570" y="466917"/>
                  </a:lnTo>
                  <a:lnTo>
                    <a:pt x="85915" y="501014"/>
                  </a:lnTo>
                  <a:lnTo>
                    <a:pt x="120152" y="530266"/>
                  </a:lnTo>
                  <a:lnTo>
                    <a:pt x="158686" y="554068"/>
                  </a:lnTo>
                  <a:lnTo>
                    <a:pt x="200924" y="571816"/>
                  </a:lnTo>
                  <a:lnTo>
                    <a:pt x="246270" y="582908"/>
                  </a:lnTo>
                  <a:lnTo>
                    <a:pt x="294131" y="586739"/>
                  </a:lnTo>
                  <a:lnTo>
                    <a:pt x="341622" y="582908"/>
                  </a:lnTo>
                  <a:lnTo>
                    <a:pt x="386754" y="571816"/>
                  </a:lnTo>
                  <a:lnTo>
                    <a:pt x="428905" y="554068"/>
                  </a:lnTo>
                  <a:lnTo>
                    <a:pt x="467453" y="530266"/>
                  </a:lnTo>
                  <a:lnTo>
                    <a:pt x="501776" y="501014"/>
                  </a:lnTo>
                  <a:lnTo>
                    <a:pt x="531254" y="466917"/>
                  </a:lnTo>
                  <a:lnTo>
                    <a:pt x="555263" y="428576"/>
                  </a:lnTo>
                  <a:lnTo>
                    <a:pt x="573182" y="386596"/>
                  </a:lnTo>
                  <a:lnTo>
                    <a:pt x="584389" y="341580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73346" y="3925823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1524" y="332232"/>
                  </a:moveTo>
                  <a:lnTo>
                    <a:pt x="1524" y="298704"/>
                  </a:lnTo>
                  <a:lnTo>
                    <a:pt x="0" y="315468"/>
                  </a:lnTo>
                  <a:lnTo>
                    <a:pt x="1524" y="332232"/>
                  </a:lnTo>
                  <a:close/>
                </a:path>
                <a:path w="629920" h="629920">
                  <a:moveTo>
                    <a:pt x="629412" y="330708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11124" y="205740"/>
                  </a:lnTo>
                  <a:lnTo>
                    <a:pt x="583692" y="150876"/>
                  </a:lnTo>
                  <a:lnTo>
                    <a:pt x="557784" y="114300"/>
                  </a:lnTo>
                  <a:lnTo>
                    <a:pt x="515112" y="71628"/>
                  </a:lnTo>
                  <a:lnTo>
                    <a:pt x="478536" y="45720"/>
                  </a:lnTo>
                  <a:lnTo>
                    <a:pt x="423672" y="18288"/>
                  </a:lnTo>
                  <a:lnTo>
                    <a:pt x="362712" y="3048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1940" y="1524"/>
                  </a:lnTo>
                  <a:lnTo>
                    <a:pt x="266700" y="4572"/>
                  </a:lnTo>
                  <a:lnTo>
                    <a:pt x="251460" y="6096"/>
                  </a:lnTo>
                  <a:lnTo>
                    <a:pt x="236220" y="10668"/>
                  </a:lnTo>
                  <a:lnTo>
                    <a:pt x="220980" y="13716"/>
                  </a:lnTo>
                  <a:lnTo>
                    <a:pt x="207264" y="19812"/>
                  </a:lnTo>
                  <a:lnTo>
                    <a:pt x="192024" y="24384"/>
                  </a:lnTo>
                  <a:lnTo>
                    <a:pt x="178308" y="32004"/>
                  </a:lnTo>
                  <a:lnTo>
                    <a:pt x="164592" y="3810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45720" y="152400"/>
                  </a:lnTo>
                  <a:lnTo>
                    <a:pt x="38100" y="164592"/>
                  </a:lnTo>
                  <a:lnTo>
                    <a:pt x="32004" y="178308"/>
                  </a:lnTo>
                  <a:lnTo>
                    <a:pt x="24384" y="193548"/>
                  </a:lnTo>
                  <a:lnTo>
                    <a:pt x="19812" y="207264"/>
                  </a:lnTo>
                  <a:lnTo>
                    <a:pt x="15240" y="222504"/>
                  </a:lnTo>
                  <a:lnTo>
                    <a:pt x="10668" y="236220"/>
                  </a:lnTo>
                  <a:lnTo>
                    <a:pt x="6096" y="251460"/>
                  </a:lnTo>
                  <a:lnTo>
                    <a:pt x="4572" y="268224"/>
                  </a:lnTo>
                  <a:lnTo>
                    <a:pt x="1524" y="283464"/>
                  </a:lnTo>
                  <a:lnTo>
                    <a:pt x="1524" y="347472"/>
                  </a:lnTo>
                  <a:lnTo>
                    <a:pt x="4572" y="362712"/>
                  </a:lnTo>
                  <a:lnTo>
                    <a:pt x="7620" y="379476"/>
                  </a:lnTo>
                  <a:lnTo>
                    <a:pt x="10668" y="394716"/>
                  </a:lnTo>
                  <a:lnTo>
                    <a:pt x="15240" y="408432"/>
                  </a:lnTo>
                  <a:lnTo>
                    <a:pt x="19812" y="423672"/>
                  </a:lnTo>
                  <a:lnTo>
                    <a:pt x="25908" y="437388"/>
                  </a:lnTo>
                  <a:lnTo>
                    <a:pt x="32004" y="452628"/>
                  </a:lnTo>
                  <a:lnTo>
                    <a:pt x="38100" y="466344"/>
                  </a:lnTo>
                  <a:lnTo>
                    <a:pt x="42672" y="473659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48768" y="259080"/>
                  </a:lnTo>
                  <a:lnTo>
                    <a:pt x="51816" y="246888"/>
                  </a:lnTo>
                  <a:lnTo>
                    <a:pt x="54864" y="233172"/>
                  </a:lnTo>
                  <a:lnTo>
                    <a:pt x="76200" y="184404"/>
                  </a:lnTo>
                  <a:lnTo>
                    <a:pt x="105156" y="140208"/>
                  </a:lnTo>
                  <a:lnTo>
                    <a:pt x="143256" y="103632"/>
                  </a:lnTo>
                  <a:lnTo>
                    <a:pt x="173736" y="80772"/>
                  </a:lnTo>
                  <a:lnTo>
                    <a:pt x="210312" y="64008"/>
                  </a:lnTo>
                  <a:lnTo>
                    <a:pt x="222504" y="57912"/>
                  </a:lnTo>
                  <a:lnTo>
                    <a:pt x="234696" y="54864"/>
                  </a:lnTo>
                  <a:lnTo>
                    <a:pt x="248412" y="50292"/>
                  </a:lnTo>
                  <a:lnTo>
                    <a:pt x="260604" y="47244"/>
                  </a:lnTo>
                  <a:lnTo>
                    <a:pt x="301752" y="42672"/>
                  </a:lnTo>
                  <a:lnTo>
                    <a:pt x="329184" y="42672"/>
                  </a:lnTo>
                  <a:lnTo>
                    <a:pt x="370332" y="47244"/>
                  </a:lnTo>
                  <a:lnTo>
                    <a:pt x="396240" y="54864"/>
                  </a:lnTo>
                  <a:lnTo>
                    <a:pt x="409956" y="59436"/>
                  </a:lnTo>
                  <a:lnTo>
                    <a:pt x="434340" y="68580"/>
                  </a:lnTo>
                  <a:lnTo>
                    <a:pt x="446532" y="74676"/>
                  </a:lnTo>
                  <a:lnTo>
                    <a:pt x="457200" y="82296"/>
                  </a:lnTo>
                  <a:lnTo>
                    <a:pt x="467868" y="88392"/>
                  </a:lnTo>
                  <a:lnTo>
                    <a:pt x="509016" y="123444"/>
                  </a:lnTo>
                  <a:lnTo>
                    <a:pt x="542544" y="163068"/>
                  </a:lnTo>
                  <a:lnTo>
                    <a:pt x="548640" y="173736"/>
                  </a:lnTo>
                  <a:lnTo>
                    <a:pt x="556260" y="185928"/>
                  </a:lnTo>
                  <a:lnTo>
                    <a:pt x="560832" y="196596"/>
                  </a:lnTo>
                  <a:lnTo>
                    <a:pt x="566928" y="208788"/>
                  </a:lnTo>
                  <a:lnTo>
                    <a:pt x="571500" y="220980"/>
                  </a:lnTo>
                  <a:lnTo>
                    <a:pt x="576072" y="234696"/>
                  </a:lnTo>
                  <a:lnTo>
                    <a:pt x="579120" y="246888"/>
                  </a:lnTo>
                  <a:lnTo>
                    <a:pt x="585216" y="274320"/>
                  </a:lnTo>
                  <a:lnTo>
                    <a:pt x="588264" y="301752"/>
                  </a:lnTo>
                  <a:lnTo>
                    <a:pt x="588264" y="473049"/>
                  </a:lnTo>
                  <a:lnTo>
                    <a:pt x="592836" y="464820"/>
                  </a:lnTo>
                  <a:lnTo>
                    <a:pt x="611124" y="422148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20" h="629920">
                  <a:moveTo>
                    <a:pt x="588264" y="473049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79120" y="384048"/>
                  </a:lnTo>
                  <a:lnTo>
                    <a:pt x="566928" y="422148"/>
                  </a:lnTo>
                  <a:lnTo>
                    <a:pt x="554736" y="445008"/>
                  </a:lnTo>
                  <a:lnTo>
                    <a:pt x="548640" y="457200"/>
                  </a:lnTo>
                  <a:lnTo>
                    <a:pt x="525780" y="489204"/>
                  </a:lnTo>
                  <a:lnTo>
                    <a:pt x="487680" y="525780"/>
                  </a:lnTo>
                  <a:lnTo>
                    <a:pt x="455676" y="548640"/>
                  </a:lnTo>
                  <a:lnTo>
                    <a:pt x="420624" y="566928"/>
                  </a:lnTo>
                  <a:lnTo>
                    <a:pt x="382524" y="579120"/>
                  </a:lnTo>
                  <a:lnTo>
                    <a:pt x="370332" y="582168"/>
                  </a:lnTo>
                  <a:lnTo>
                    <a:pt x="356616" y="585216"/>
                  </a:lnTo>
                  <a:lnTo>
                    <a:pt x="342900" y="586740"/>
                  </a:lnTo>
                  <a:lnTo>
                    <a:pt x="329184" y="586740"/>
                  </a:lnTo>
                  <a:lnTo>
                    <a:pt x="315468" y="588264"/>
                  </a:lnTo>
                  <a:lnTo>
                    <a:pt x="300228" y="586740"/>
                  </a:lnTo>
                  <a:lnTo>
                    <a:pt x="286512" y="586740"/>
                  </a:lnTo>
                  <a:lnTo>
                    <a:pt x="272796" y="585216"/>
                  </a:lnTo>
                  <a:lnTo>
                    <a:pt x="259080" y="582168"/>
                  </a:lnTo>
                  <a:lnTo>
                    <a:pt x="246888" y="579120"/>
                  </a:lnTo>
                  <a:lnTo>
                    <a:pt x="233172" y="576072"/>
                  </a:lnTo>
                  <a:lnTo>
                    <a:pt x="184404" y="554736"/>
                  </a:lnTo>
                  <a:lnTo>
                    <a:pt x="141732" y="524256"/>
                  </a:lnTo>
                  <a:lnTo>
                    <a:pt x="103632" y="487680"/>
                  </a:lnTo>
                  <a:lnTo>
                    <a:pt x="82296" y="455676"/>
                  </a:lnTo>
                  <a:lnTo>
                    <a:pt x="74676" y="445008"/>
                  </a:lnTo>
                  <a:lnTo>
                    <a:pt x="54864" y="396240"/>
                  </a:lnTo>
                  <a:lnTo>
                    <a:pt x="45720" y="356616"/>
                  </a:lnTo>
                  <a:lnTo>
                    <a:pt x="42672" y="329184"/>
                  </a:lnTo>
                  <a:lnTo>
                    <a:pt x="42672" y="473659"/>
                  </a:lnTo>
                  <a:lnTo>
                    <a:pt x="73152" y="516636"/>
                  </a:lnTo>
                  <a:lnTo>
                    <a:pt x="115824" y="559308"/>
                  </a:lnTo>
                  <a:lnTo>
                    <a:pt x="152400" y="583692"/>
                  </a:lnTo>
                  <a:lnTo>
                    <a:pt x="207264" y="611124"/>
                  </a:lnTo>
                  <a:lnTo>
                    <a:pt x="268224" y="626364"/>
                  </a:lnTo>
                  <a:lnTo>
                    <a:pt x="300228" y="629412"/>
                  </a:lnTo>
                  <a:lnTo>
                    <a:pt x="332232" y="629412"/>
                  </a:lnTo>
                  <a:lnTo>
                    <a:pt x="347472" y="627888"/>
                  </a:lnTo>
                  <a:lnTo>
                    <a:pt x="364236" y="626364"/>
                  </a:lnTo>
                  <a:lnTo>
                    <a:pt x="409956" y="615696"/>
                  </a:lnTo>
                  <a:lnTo>
                    <a:pt x="452628" y="598932"/>
                  </a:lnTo>
                  <a:lnTo>
                    <a:pt x="478536" y="583692"/>
                  </a:lnTo>
                  <a:lnTo>
                    <a:pt x="492252" y="576072"/>
                  </a:lnTo>
                  <a:lnTo>
                    <a:pt x="516636" y="557784"/>
                  </a:lnTo>
                  <a:lnTo>
                    <a:pt x="559308" y="515112"/>
                  </a:lnTo>
                  <a:lnTo>
                    <a:pt x="576072" y="490728"/>
                  </a:lnTo>
                  <a:lnTo>
                    <a:pt x="585216" y="478536"/>
                  </a:lnTo>
                  <a:lnTo>
                    <a:pt x="588264" y="473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375535" y="3978654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p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433694" y="4009644"/>
            <a:ext cx="1554480" cy="546100"/>
            <a:chOff x="8433694" y="4009644"/>
            <a:chExt cx="1554480" cy="546100"/>
          </a:xfrm>
        </p:grpSpPr>
        <p:sp>
          <p:nvSpPr>
            <p:cNvPr id="51" name="object 51"/>
            <p:cNvSpPr/>
            <p:nvPr/>
          </p:nvSpPr>
          <p:spPr>
            <a:xfrm>
              <a:off x="8453506" y="4030979"/>
              <a:ext cx="1513840" cy="502920"/>
            </a:xfrm>
            <a:custGeom>
              <a:avLst/>
              <a:gdLst/>
              <a:ahLst/>
              <a:cxnLst/>
              <a:rect l="l" t="t" r="r" b="b"/>
              <a:pathLst>
                <a:path w="1513840" h="502920">
                  <a:moveTo>
                    <a:pt x="1513331" y="502919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3331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433694" y="4009644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79" h="546100">
                  <a:moveTo>
                    <a:pt x="1554480" y="545592"/>
                  </a:moveTo>
                  <a:lnTo>
                    <a:pt x="155448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511808" y="42672"/>
                  </a:lnTo>
                  <a:lnTo>
                    <a:pt x="1511808" y="21336"/>
                  </a:lnTo>
                  <a:lnTo>
                    <a:pt x="1533144" y="42672"/>
                  </a:lnTo>
                  <a:lnTo>
                    <a:pt x="1533144" y="545592"/>
                  </a:lnTo>
                  <a:lnTo>
                    <a:pt x="1554480" y="545592"/>
                  </a:lnTo>
                  <a:close/>
                </a:path>
                <a:path w="1554479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1554479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504444"/>
                  </a:lnTo>
                  <a:lnTo>
                    <a:pt x="41148" y="504444"/>
                  </a:lnTo>
                  <a:close/>
                </a:path>
                <a:path w="1554479" h="546100">
                  <a:moveTo>
                    <a:pt x="1533144" y="504444"/>
                  </a:moveTo>
                  <a:lnTo>
                    <a:pt x="19812" y="504444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511808" y="545592"/>
                  </a:lnTo>
                  <a:lnTo>
                    <a:pt x="1511808" y="524256"/>
                  </a:lnTo>
                  <a:lnTo>
                    <a:pt x="1533144" y="504444"/>
                  </a:lnTo>
                  <a:close/>
                </a:path>
                <a:path w="1554479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4444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554479" h="546100">
                  <a:moveTo>
                    <a:pt x="1533144" y="42672"/>
                  </a:moveTo>
                  <a:lnTo>
                    <a:pt x="1511808" y="21336"/>
                  </a:lnTo>
                  <a:lnTo>
                    <a:pt x="1511808" y="42672"/>
                  </a:lnTo>
                  <a:lnTo>
                    <a:pt x="1533144" y="42672"/>
                  </a:lnTo>
                  <a:close/>
                </a:path>
                <a:path w="1554479" h="546100">
                  <a:moveTo>
                    <a:pt x="1533144" y="504444"/>
                  </a:moveTo>
                  <a:lnTo>
                    <a:pt x="1533144" y="42672"/>
                  </a:lnTo>
                  <a:lnTo>
                    <a:pt x="1511808" y="42672"/>
                  </a:lnTo>
                  <a:lnTo>
                    <a:pt x="1511808" y="504444"/>
                  </a:lnTo>
                  <a:lnTo>
                    <a:pt x="1533144" y="504444"/>
                  </a:lnTo>
                  <a:close/>
                </a:path>
                <a:path w="1554479" h="546100">
                  <a:moveTo>
                    <a:pt x="1533144" y="545592"/>
                  </a:moveTo>
                  <a:lnTo>
                    <a:pt x="1533144" y="504444"/>
                  </a:lnTo>
                  <a:lnTo>
                    <a:pt x="1511808" y="524256"/>
                  </a:lnTo>
                  <a:lnTo>
                    <a:pt x="1511808" y="545592"/>
                  </a:lnTo>
                  <a:lnTo>
                    <a:pt x="153314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115942" y="4038090"/>
            <a:ext cx="1873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060070" y="4009644"/>
            <a:ext cx="6422390" cy="546100"/>
            <a:chOff x="3060070" y="4009644"/>
            <a:chExt cx="6422390" cy="546100"/>
          </a:xfrm>
        </p:grpSpPr>
        <p:sp>
          <p:nvSpPr>
            <p:cNvPr id="55" name="object 55"/>
            <p:cNvSpPr/>
            <p:nvPr/>
          </p:nvSpPr>
          <p:spPr>
            <a:xfrm>
              <a:off x="8936609" y="4030979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42672" y="335280"/>
                  </a:moveTo>
                  <a:lnTo>
                    <a:pt x="0" y="335280"/>
                  </a:lnTo>
                  <a:lnTo>
                    <a:pt x="0" y="502920"/>
                  </a:lnTo>
                  <a:lnTo>
                    <a:pt x="42672" y="502920"/>
                  </a:lnTo>
                  <a:lnTo>
                    <a:pt x="42672" y="335280"/>
                  </a:lnTo>
                  <a:close/>
                </a:path>
                <a:path w="546100" h="502920">
                  <a:moveTo>
                    <a:pt x="42672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42672" y="167640"/>
                  </a:lnTo>
                  <a:lnTo>
                    <a:pt x="42672" y="0"/>
                  </a:lnTo>
                  <a:close/>
                </a:path>
                <a:path w="546100" h="502920">
                  <a:moveTo>
                    <a:pt x="545592" y="335280"/>
                  </a:moveTo>
                  <a:lnTo>
                    <a:pt x="504444" y="335280"/>
                  </a:lnTo>
                  <a:lnTo>
                    <a:pt x="504444" y="502920"/>
                  </a:lnTo>
                  <a:lnTo>
                    <a:pt x="545592" y="502920"/>
                  </a:lnTo>
                  <a:lnTo>
                    <a:pt x="545592" y="335280"/>
                  </a:lnTo>
                  <a:close/>
                </a:path>
                <a:path w="546100" h="502920">
                  <a:moveTo>
                    <a:pt x="545592" y="0"/>
                  </a:moveTo>
                  <a:lnTo>
                    <a:pt x="504444" y="0"/>
                  </a:lnTo>
                  <a:lnTo>
                    <a:pt x="504444" y="167640"/>
                  </a:lnTo>
                  <a:lnTo>
                    <a:pt x="545592" y="167640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081406" y="4030979"/>
              <a:ext cx="1511935" cy="502920"/>
            </a:xfrm>
            <a:custGeom>
              <a:avLst/>
              <a:gdLst/>
              <a:ahLst/>
              <a:cxnLst/>
              <a:rect l="l" t="t" r="r" b="b"/>
              <a:pathLst>
                <a:path w="1511935" h="502920">
                  <a:moveTo>
                    <a:pt x="1511807" y="502919"/>
                  </a:moveTo>
                  <a:lnTo>
                    <a:pt x="151180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1807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060065" y="4009656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79" h="546100">
                  <a:moveTo>
                    <a:pt x="1554480" y="0"/>
                  </a:moveTo>
                  <a:lnTo>
                    <a:pt x="1513332" y="0"/>
                  </a:lnTo>
                  <a:lnTo>
                    <a:pt x="1513332" y="42672"/>
                  </a:lnTo>
                  <a:lnTo>
                    <a:pt x="1513332" y="504444"/>
                  </a:lnTo>
                  <a:lnTo>
                    <a:pt x="1048512" y="504444"/>
                  </a:lnTo>
                  <a:lnTo>
                    <a:pt x="1048512" y="356603"/>
                  </a:lnTo>
                  <a:lnTo>
                    <a:pt x="1007364" y="356603"/>
                  </a:lnTo>
                  <a:lnTo>
                    <a:pt x="1007364" y="504444"/>
                  </a:lnTo>
                  <a:lnTo>
                    <a:pt x="545592" y="504444"/>
                  </a:lnTo>
                  <a:lnTo>
                    <a:pt x="545592" y="356603"/>
                  </a:lnTo>
                  <a:lnTo>
                    <a:pt x="502920" y="356603"/>
                  </a:lnTo>
                  <a:lnTo>
                    <a:pt x="502920" y="504444"/>
                  </a:lnTo>
                  <a:lnTo>
                    <a:pt x="41148" y="504444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188963"/>
                  </a:lnTo>
                  <a:lnTo>
                    <a:pt x="545592" y="188963"/>
                  </a:lnTo>
                  <a:lnTo>
                    <a:pt x="545592" y="42672"/>
                  </a:lnTo>
                  <a:lnTo>
                    <a:pt x="1007364" y="42672"/>
                  </a:lnTo>
                  <a:lnTo>
                    <a:pt x="1007364" y="188963"/>
                  </a:lnTo>
                  <a:lnTo>
                    <a:pt x="1048512" y="188963"/>
                  </a:lnTo>
                  <a:lnTo>
                    <a:pt x="1048512" y="42672"/>
                  </a:lnTo>
                  <a:lnTo>
                    <a:pt x="1513332" y="42672"/>
                  </a:lnTo>
                  <a:lnTo>
                    <a:pt x="1513332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41148" y="545592"/>
                  </a:lnTo>
                  <a:lnTo>
                    <a:pt x="1513332" y="545592"/>
                  </a:lnTo>
                  <a:lnTo>
                    <a:pt x="1533144" y="545592"/>
                  </a:lnTo>
                  <a:lnTo>
                    <a:pt x="1554480" y="545592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591689" y="4030979"/>
              <a:ext cx="2519680" cy="502920"/>
            </a:xfrm>
            <a:custGeom>
              <a:avLst/>
              <a:gdLst/>
              <a:ahLst/>
              <a:cxnLst/>
              <a:rect l="l" t="t" r="r" b="b"/>
              <a:pathLst>
                <a:path w="2519679" h="502920">
                  <a:moveTo>
                    <a:pt x="2519171" y="502919"/>
                  </a:moveTo>
                  <a:lnTo>
                    <a:pt x="2519171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2519171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570354" y="4009644"/>
              <a:ext cx="2562225" cy="546100"/>
            </a:xfrm>
            <a:custGeom>
              <a:avLst/>
              <a:gdLst/>
              <a:ahLst/>
              <a:cxnLst/>
              <a:rect l="l" t="t" r="r" b="b"/>
              <a:pathLst>
                <a:path w="2562225" h="546100">
                  <a:moveTo>
                    <a:pt x="2561844" y="545592"/>
                  </a:moveTo>
                  <a:lnTo>
                    <a:pt x="2561844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2519172" y="42672"/>
                  </a:lnTo>
                  <a:lnTo>
                    <a:pt x="2519172" y="21336"/>
                  </a:lnTo>
                  <a:lnTo>
                    <a:pt x="2540508" y="42672"/>
                  </a:lnTo>
                  <a:lnTo>
                    <a:pt x="2540508" y="545592"/>
                  </a:lnTo>
                  <a:lnTo>
                    <a:pt x="2561844" y="545592"/>
                  </a:lnTo>
                  <a:close/>
                </a:path>
                <a:path w="2562225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2562225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2562225" h="546100">
                  <a:moveTo>
                    <a:pt x="2540508" y="504444"/>
                  </a:moveTo>
                  <a:lnTo>
                    <a:pt x="21336" y="504444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2519172" y="545592"/>
                  </a:lnTo>
                  <a:lnTo>
                    <a:pt x="2519172" y="524256"/>
                  </a:lnTo>
                  <a:lnTo>
                    <a:pt x="2540508" y="504444"/>
                  </a:lnTo>
                  <a:close/>
                </a:path>
                <a:path w="2562225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2562225" h="546100">
                  <a:moveTo>
                    <a:pt x="2540508" y="42672"/>
                  </a:moveTo>
                  <a:lnTo>
                    <a:pt x="2519172" y="21336"/>
                  </a:lnTo>
                  <a:lnTo>
                    <a:pt x="2519172" y="42672"/>
                  </a:lnTo>
                  <a:lnTo>
                    <a:pt x="2540508" y="42672"/>
                  </a:lnTo>
                  <a:close/>
                </a:path>
                <a:path w="2562225" h="546100">
                  <a:moveTo>
                    <a:pt x="2540508" y="504444"/>
                  </a:moveTo>
                  <a:lnTo>
                    <a:pt x="2540508" y="42672"/>
                  </a:lnTo>
                  <a:lnTo>
                    <a:pt x="2519172" y="42672"/>
                  </a:lnTo>
                  <a:lnTo>
                    <a:pt x="2519172" y="504444"/>
                  </a:lnTo>
                  <a:lnTo>
                    <a:pt x="2540508" y="504444"/>
                  </a:lnTo>
                  <a:close/>
                </a:path>
                <a:path w="2562225" h="546100">
                  <a:moveTo>
                    <a:pt x="2540508" y="545592"/>
                  </a:moveTo>
                  <a:lnTo>
                    <a:pt x="2540508" y="504444"/>
                  </a:lnTo>
                  <a:lnTo>
                    <a:pt x="2519172" y="524256"/>
                  </a:lnTo>
                  <a:lnTo>
                    <a:pt x="2519172" y="545592"/>
                  </a:lnTo>
                  <a:lnTo>
                    <a:pt x="2540508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733176" y="4038090"/>
            <a:ext cx="220980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034539" algn="l"/>
              </a:tabLst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r>
              <a:rPr sz="2850" b="1" i="1" dirty="0">
                <a:latin typeface="Times New Roman"/>
                <a:cs typeface="Times New Roman"/>
              </a:rPr>
              <a:t>	</a:t>
            </a:r>
            <a:r>
              <a:rPr sz="28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v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5074793" y="4030979"/>
            <a:ext cx="1553210" cy="502920"/>
          </a:xfrm>
          <a:custGeom>
            <a:avLst/>
            <a:gdLst/>
            <a:ahLst/>
            <a:cxnLst/>
            <a:rect l="l" t="t" r="r" b="b"/>
            <a:pathLst>
              <a:path w="1553209" h="502920">
                <a:moveTo>
                  <a:pt x="42672" y="335280"/>
                </a:moveTo>
                <a:lnTo>
                  <a:pt x="0" y="335280"/>
                </a:lnTo>
                <a:lnTo>
                  <a:pt x="0" y="502920"/>
                </a:lnTo>
                <a:lnTo>
                  <a:pt x="42672" y="502920"/>
                </a:lnTo>
                <a:lnTo>
                  <a:pt x="42672" y="335280"/>
                </a:lnTo>
                <a:close/>
              </a:path>
              <a:path w="1553209" h="502920">
                <a:moveTo>
                  <a:pt x="42672" y="0"/>
                </a:move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lnTo>
                  <a:pt x="42672" y="0"/>
                </a:lnTo>
                <a:close/>
              </a:path>
              <a:path w="1553209" h="502920">
                <a:moveTo>
                  <a:pt x="545592" y="335280"/>
                </a:moveTo>
                <a:lnTo>
                  <a:pt x="504444" y="335280"/>
                </a:lnTo>
                <a:lnTo>
                  <a:pt x="504444" y="502920"/>
                </a:lnTo>
                <a:lnTo>
                  <a:pt x="545592" y="502920"/>
                </a:lnTo>
                <a:lnTo>
                  <a:pt x="545592" y="335280"/>
                </a:lnTo>
                <a:close/>
              </a:path>
              <a:path w="1553209" h="502920">
                <a:moveTo>
                  <a:pt x="545592" y="0"/>
                </a:moveTo>
                <a:lnTo>
                  <a:pt x="504444" y="0"/>
                </a:lnTo>
                <a:lnTo>
                  <a:pt x="504444" y="167640"/>
                </a:lnTo>
                <a:lnTo>
                  <a:pt x="545592" y="167640"/>
                </a:lnTo>
                <a:lnTo>
                  <a:pt x="545592" y="0"/>
                </a:lnTo>
                <a:close/>
              </a:path>
              <a:path w="1553209" h="502920">
                <a:moveTo>
                  <a:pt x="1050036" y="335280"/>
                </a:moveTo>
                <a:lnTo>
                  <a:pt x="1007364" y="335280"/>
                </a:lnTo>
                <a:lnTo>
                  <a:pt x="1007364" y="502920"/>
                </a:lnTo>
                <a:lnTo>
                  <a:pt x="1050036" y="502920"/>
                </a:lnTo>
                <a:lnTo>
                  <a:pt x="1050036" y="335280"/>
                </a:lnTo>
                <a:close/>
              </a:path>
              <a:path w="1553209" h="502920">
                <a:moveTo>
                  <a:pt x="1050036" y="0"/>
                </a:moveTo>
                <a:lnTo>
                  <a:pt x="1007364" y="0"/>
                </a:lnTo>
                <a:lnTo>
                  <a:pt x="1007364" y="167640"/>
                </a:lnTo>
                <a:lnTo>
                  <a:pt x="1050036" y="167640"/>
                </a:lnTo>
                <a:lnTo>
                  <a:pt x="1050036" y="0"/>
                </a:lnTo>
                <a:close/>
              </a:path>
              <a:path w="1553209" h="502920">
                <a:moveTo>
                  <a:pt x="1552956" y="335280"/>
                </a:moveTo>
                <a:lnTo>
                  <a:pt x="1511808" y="335280"/>
                </a:lnTo>
                <a:lnTo>
                  <a:pt x="1511808" y="502920"/>
                </a:lnTo>
                <a:lnTo>
                  <a:pt x="1552956" y="502920"/>
                </a:lnTo>
                <a:lnTo>
                  <a:pt x="1552956" y="335280"/>
                </a:lnTo>
                <a:close/>
              </a:path>
              <a:path w="1553209" h="502920">
                <a:moveTo>
                  <a:pt x="1552956" y="0"/>
                </a:moveTo>
                <a:lnTo>
                  <a:pt x="1511808" y="0"/>
                </a:lnTo>
                <a:lnTo>
                  <a:pt x="1511808" y="167640"/>
                </a:lnTo>
                <a:lnTo>
                  <a:pt x="1552956" y="167640"/>
                </a:lnTo>
                <a:lnTo>
                  <a:pt x="155295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35/50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6120" y="478027"/>
            <a:ext cx="336042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RZA:</a:t>
            </a:r>
            <a:r>
              <a:rPr sz="4850" spc="-95" dirty="0"/>
              <a:t> </a:t>
            </a:r>
            <a:r>
              <a:rPr sz="4850" spc="-10" dirty="0"/>
              <a:t>Příklad</a:t>
            </a:r>
            <a:endParaRPr sz="4850"/>
          </a:p>
        </p:txBody>
      </p:sp>
      <p:sp>
        <p:nvSpPr>
          <p:cNvPr id="3" name="object 3"/>
          <p:cNvSpPr/>
          <p:nvPr/>
        </p:nvSpPr>
        <p:spPr>
          <a:xfrm>
            <a:off x="1049917" y="1328928"/>
            <a:ext cx="4145279" cy="5655945"/>
          </a:xfrm>
          <a:custGeom>
            <a:avLst/>
            <a:gdLst/>
            <a:ahLst/>
            <a:cxnLst/>
            <a:rect l="l" t="t" r="r" b="b"/>
            <a:pathLst>
              <a:path w="4145279" h="5655945">
                <a:moveTo>
                  <a:pt x="4145277" y="5655564"/>
                </a:moveTo>
                <a:lnTo>
                  <a:pt x="4145277" y="0"/>
                </a:lnTo>
                <a:lnTo>
                  <a:pt x="0" y="0"/>
                </a:lnTo>
                <a:lnTo>
                  <a:pt x="0" y="5655564"/>
                </a:lnTo>
                <a:lnTo>
                  <a:pt x="15240" y="5655564"/>
                </a:lnTo>
                <a:lnTo>
                  <a:pt x="15240" y="30480"/>
                </a:lnTo>
                <a:lnTo>
                  <a:pt x="32004" y="15240"/>
                </a:lnTo>
                <a:lnTo>
                  <a:pt x="32004" y="30480"/>
                </a:lnTo>
                <a:lnTo>
                  <a:pt x="4114797" y="30480"/>
                </a:lnTo>
                <a:lnTo>
                  <a:pt x="4114797" y="15240"/>
                </a:lnTo>
                <a:lnTo>
                  <a:pt x="4130037" y="30480"/>
                </a:lnTo>
                <a:lnTo>
                  <a:pt x="4130037" y="5655564"/>
                </a:lnTo>
                <a:lnTo>
                  <a:pt x="4145277" y="5655564"/>
                </a:lnTo>
                <a:close/>
              </a:path>
              <a:path w="4145279" h="5655945">
                <a:moveTo>
                  <a:pt x="32004" y="30480"/>
                </a:moveTo>
                <a:lnTo>
                  <a:pt x="32004" y="15240"/>
                </a:lnTo>
                <a:lnTo>
                  <a:pt x="15240" y="30480"/>
                </a:lnTo>
                <a:lnTo>
                  <a:pt x="32004" y="30480"/>
                </a:lnTo>
                <a:close/>
              </a:path>
              <a:path w="4145279" h="5655945">
                <a:moveTo>
                  <a:pt x="32004" y="5625084"/>
                </a:moveTo>
                <a:lnTo>
                  <a:pt x="32004" y="30480"/>
                </a:lnTo>
                <a:lnTo>
                  <a:pt x="15240" y="30480"/>
                </a:lnTo>
                <a:lnTo>
                  <a:pt x="15240" y="5625084"/>
                </a:lnTo>
                <a:lnTo>
                  <a:pt x="32004" y="5625084"/>
                </a:lnTo>
                <a:close/>
              </a:path>
              <a:path w="4145279" h="5655945">
                <a:moveTo>
                  <a:pt x="4130037" y="5625084"/>
                </a:moveTo>
                <a:lnTo>
                  <a:pt x="15240" y="5625084"/>
                </a:lnTo>
                <a:lnTo>
                  <a:pt x="32004" y="5640324"/>
                </a:lnTo>
                <a:lnTo>
                  <a:pt x="32004" y="5655564"/>
                </a:lnTo>
                <a:lnTo>
                  <a:pt x="4114797" y="5655564"/>
                </a:lnTo>
                <a:lnTo>
                  <a:pt x="4114797" y="5640324"/>
                </a:lnTo>
                <a:lnTo>
                  <a:pt x="4130037" y="5625084"/>
                </a:lnTo>
                <a:close/>
              </a:path>
              <a:path w="4145279" h="5655945">
                <a:moveTo>
                  <a:pt x="32004" y="5655564"/>
                </a:moveTo>
                <a:lnTo>
                  <a:pt x="32004" y="5640324"/>
                </a:lnTo>
                <a:lnTo>
                  <a:pt x="15240" y="5625084"/>
                </a:lnTo>
                <a:lnTo>
                  <a:pt x="15240" y="5655564"/>
                </a:lnTo>
                <a:lnTo>
                  <a:pt x="32004" y="5655564"/>
                </a:lnTo>
                <a:close/>
              </a:path>
              <a:path w="4145279" h="5655945">
                <a:moveTo>
                  <a:pt x="4130037" y="30480"/>
                </a:moveTo>
                <a:lnTo>
                  <a:pt x="4114797" y="15240"/>
                </a:lnTo>
                <a:lnTo>
                  <a:pt x="4114797" y="30480"/>
                </a:lnTo>
                <a:lnTo>
                  <a:pt x="4130037" y="30480"/>
                </a:lnTo>
                <a:close/>
              </a:path>
              <a:path w="4145279" h="5655945">
                <a:moveTo>
                  <a:pt x="4130037" y="5625084"/>
                </a:moveTo>
                <a:lnTo>
                  <a:pt x="4130037" y="30480"/>
                </a:lnTo>
                <a:lnTo>
                  <a:pt x="4114797" y="30480"/>
                </a:lnTo>
                <a:lnTo>
                  <a:pt x="4114797" y="5625084"/>
                </a:lnTo>
                <a:lnTo>
                  <a:pt x="4130037" y="5625084"/>
                </a:lnTo>
                <a:close/>
              </a:path>
              <a:path w="4145279" h="5655945">
                <a:moveTo>
                  <a:pt x="4130037" y="5655564"/>
                </a:moveTo>
                <a:lnTo>
                  <a:pt x="4130037" y="5625084"/>
                </a:lnTo>
                <a:lnTo>
                  <a:pt x="4114797" y="5640324"/>
                </a:lnTo>
                <a:lnTo>
                  <a:pt x="4114797" y="5655564"/>
                </a:lnTo>
                <a:lnTo>
                  <a:pt x="4130037" y="56555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2366" y="1624584"/>
            <a:ext cx="1522476" cy="284683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83738" y="2047747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36860" y="1251305"/>
            <a:ext cx="3868420" cy="25450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90"/>
              </a:spcBef>
            </a:pP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i="1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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300"/>
              </a:spcBef>
            </a:pPr>
            <a:r>
              <a:rPr sz="3050" spc="-20" dirty="0">
                <a:latin typeface="Times New Roman"/>
                <a:cs typeface="Times New Roman"/>
              </a:rPr>
              <a:t>kde:</a:t>
            </a:r>
            <a:endParaRPr sz="3050">
              <a:latin typeface="Times New Roman"/>
              <a:cs typeface="Times New Roman"/>
            </a:endParaRPr>
          </a:p>
          <a:p>
            <a:pPr marL="247015" indent="-234315">
              <a:lnSpc>
                <a:spcPct val="100000"/>
              </a:lnSpc>
              <a:spcBef>
                <a:spcPts val="315"/>
              </a:spcBef>
              <a:buFont typeface="Times New Roman"/>
              <a:buChar char="•"/>
              <a:tabLst>
                <a:tab pos="247015" algn="l"/>
              </a:tabLst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sz="3050">
              <a:latin typeface="Times New Roman"/>
              <a:cs typeface="Times New Roman"/>
            </a:endParaRPr>
          </a:p>
          <a:p>
            <a:pPr marL="247015" indent="-234315">
              <a:lnSpc>
                <a:spcPct val="100000"/>
              </a:lnSpc>
              <a:spcBef>
                <a:spcPts val="310"/>
              </a:spcBef>
              <a:buFont typeface="Times New Roman"/>
              <a:buChar char="•"/>
              <a:tabLst>
                <a:tab pos="247015" algn="l"/>
              </a:tabLst>
            </a:pPr>
            <a:r>
              <a:rPr sz="3050" dirty="0">
                <a:latin typeface="Symbol"/>
                <a:cs typeface="Symbol"/>
              </a:rPr>
              <a:t>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sz="3050">
              <a:latin typeface="Times New Roman"/>
              <a:cs typeface="Times New Roman"/>
            </a:endParaRPr>
          </a:p>
          <a:p>
            <a:pPr marL="247015" indent="-234315">
              <a:lnSpc>
                <a:spcPct val="100000"/>
              </a:lnSpc>
              <a:spcBef>
                <a:spcPts val="315"/>
              </a:spcBef>
              <a:buFont typeface="Times New Roman"/>
              <a:buChar char="•"/>
              <a:tabLst>
                <a:tab pos="247015" algn="l"/>
              </a:tabLst>
            </a:pPr>
            <a:r>
              <a:rPr sz="3050" dirty="0">
                <a:latin typeface="Symbol"/>
                <a:cs typeface="Symbol"/>
              </a:rPr>
              <a:t>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b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C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17252" y="4643118"/>
            <a:ext cx="14674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59105" algn="l"/>
              </a:tabLst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C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36860" y="5872071"/>
            <a:ext cx="3237230" cy="102870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103630">
              <a:lnSpc>
                <a:spcPct val="100000"/>
              </a:lnSpc>
              <a:spcBef>
                <a:spcPts val="380"/>
              </a:spcBef>
              <a:tabLst>
                <a:tab pos="2028825" algn="l"/>
                <a:tab pos="2708275" algn="l"/>
                <a:tab pos="3035935" algn="l"/>
              </a:tabLst>
            </a:pPr>
            <a:r>
              <a:rPr sz="305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SC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spc="-50" dirty="0">
                <a:latin typeface="Symbol"/>
                <a:cs typeface="Symbol"/>
              </a:rPr>
              <a:t>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  <a:p>
            <a:pPr marL="247015" indent="-234315">
              <a:lnSpc>
                <a:spcPct val="100000"/>
              </a:lnSpc>
              <a:spcBef>
                <a:spcPts val="290"/>
              </a:spcBef>
              <a:buFont typeface="Times New Roman"/>
              <a:buChar char="•"/>
              <a:tabLst>
                <a:tab pos="247015" algn="l"/>
              </a:tabLst>
            </a:pP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8048" y="5063742"/>
            <a:ext cx="1923414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aC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C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36860" y="3803394"/>
            <a:ext cx="110553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7015" indent="-234315">
              <a:lnSpc>
                <a:spcPct val="100000"/>
              </a:lnSpc>
              <a:spcBef>
                <a:spcPts val="130"/>
              </a:spcBef>
              <a:buFont typeface="Times New Roman"/>
              <a:buChar char="•"/>
              <a:tabLst>
                <a:tab pos="247015" algn="l"/>
              </a:tabLst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{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07567" y="1371091"/>
            <a:ext cx="8921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solidFill>
                  <a:srgbClr val="329932"/>
                </a:solidFill>
                <a:latin typeface="Symbol"/>
                <a:cs typeface="Symbol"/>
              </a:rPr>
              <a:t></a:t>
            </a:r>
            <a:r>
              <a:rPr sz="3050" b="1" dirty="0">
                <a:latin typeface="Times New Roman"/>
                <a:cs typeface="Times New Roman"/>
              </a:rPr>
              <a:t>/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06584" y="3803394"/>
            <a:ext cx="1414145" cy="91630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2860" marR="5080" indent="-10795">
              <a:lnSpc>
                <a:spcPts val="3310"/>
              </a:lnSpc>
              <a:spcBef>
                <a:spcPts val="535"/>
              </a:spcBef>
            </a:pP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a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,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b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7567" y="2713734"/>
            <a:ext cx="8921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solidFill>
                  <a:srgbClr val="329932"/>
                </a:solidFill>
                <a:latin typeface="Symbol"/>
                <a:cs typeface="Symbol"/>
              </a:rPr>
              <a:t></a:t>
            </a:r>
            <a:r>
              <a:rPr sz="3050" b="1" dirty="0">
                <a:latin typeface="Times New Roman"/>
                <a:cs typeface="Times New Roman"/>
              </a:rPr>
              <a:t>/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b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0" dirty="0">
                <a:latin typeface="Times New Roman"/>
                <a:cs typeface="Times New Roman"/>
              </a:rPr>
              <a:t>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28048" y="5482841"/>
            <a:ext cx="1923414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bC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C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01670" y="1164437"/>
            <a:ext cx="1774825" cy="2549525"/>
          </a:xfrm>
          <a:prstGeom prst="rect">
            <a:avLst/>
          </a:prstGeom>
        </p:spPr>
        <p:txBody>
          <a:bodyPr vert="horz" wrap="square" lIns="0" tIns="220345" rIns="0" bIns="0" rtlCol="0">
            <a:spAutoFit/>
          </a:bodyPr>
          <a:lstStyle/>
          <a:p>
            <a:pPr marL="516890">
              <a:lnSpc>
                <a:spcPct val="100000"/>
              </a:lnSpc>
              <a:spcBef>
                <a:spcPts val="1735"/>
              </a:spcBef>
            </a:pP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aC</a:t>
            </a:r>
            <a:r>
              <a:rPr sz="3050" b="1" dirty="0">
                <a:latin typeface="Times New Roman"/>
                <a:cs typeface="Times New Roman"/>
              </a:rPr>
              <a:t>/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C</a:t>
            </a:r>
            <a:r>
              <a:rPr sz="3050" b="1" dirty="0">
                <a:latin typeface="Times New Roman"/>
                <a:cs typeface="Times New Roman"/>
              </a:rPr>
              <a:t>,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  <a:p>
            <a:pPr marL="853440">
              <a:lnSpc>
                <a:spcPct val="100000"/>
              </a:lnSpc>
              <a:spcBef>
                <a:spcPts val="1645"/>
              </a:spcBef>
            </a:pPr>
            <a:r>
              <a:rPr sz="3050" dirty="0">
                <a:solidFill>
                  <a:srgbClr val="329932"/>
                </a:solidFill>
                <a:latin typeface="Symbol"/>
                <a:cs typeface="Symbol"/>
              </a:rPr>
              <a:t></a:t>
            </a:r>
            <a:r>
              <a:rPr sz="3050" b="1" dirty="0">
                <a:latin typeface="Times New Roman"/>
                <a:cs typeface="Times New Roman"/>
              </a:rPr>
              <a:t>/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C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5" dirty="0">
                <a:latin typeface="Times New Roman"/>
                <a:cs typeface="Times New Roman"/>
              </a:rPr>
              <a:t> </a:t>
            </a:r>
            <a:r>
              <a:rPr sz="3050" spc="-50" dirty="0">
                <a:solidFill>
                  <a:srgbClr val="3232CC"/>
                </a:solidFill>
                <a:latin typeface="Symbol"/>
                <a:cs typeface="Symbol"/>
              </a:rPr>
              <a:t></a:t>
            </a:r>
            <a:endParaRPr sz="3050">
              <a:latin typeface="Symbol"/>
              <a:cs typeface="Symbol"/>
            </a:endParaRPr>
          </a:p>
          <a:p>
            <a:pPr marL="12700" marR="32384" indent="504190">
              <a:lnSpc>
                <a:spcPct val="109200"/>
              </a:lnSpc>
              <a:spcBef>
                <a:spcPts val="1270"/>
              </a:spcBef>
            </a:pP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bC</a:t>
            </a:r>
            <a:r>
              <a:rPr sz="3050" b="1" dirty="0">
                <a:latin typeface="Times New Roman"/>
                <a:cs typeface="Times New Roman"/>
              </a:rPr>
              <a:t>/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C</a:t>
            </a:r>
            <a:r>
              <a:rPr sz="3050" b="1" dirty="0">
                <a:latin typeface="Times New Roman"/>
                <a:cs typeface="Times New Roman"/>
              </a:rPr>
              <a:t>, 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SC</a:t>
            </a:r>
            <a:r>
              <a:rPr sz="3050" b="1" dirty="0">
                <a:latin typeface="Times New Roman"/>
                <a:cs typeface="Times New Roman"/>
              </a:rPr>
              <a:t>/</a:t>
            </a:r>
            <a:r>
              <a:rPr sz="3050" dirty="0">
                <a:solidFill>
                  <a:srgbClr val="329932"/>
                </a:solidFill>
                <a:latin typeface="Symbol"/>
                <a:cs typeface="Symbol"/>
              </a:rPr>
              <a:t>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0" dirty="0">
                <a:latin typeface="Times New Roman"/>
                <a:cs typeface="Times New Roman"/>
              </a:rPr>
              <a:t> </a:t>
            </a:r>
            <a:r>
              <a:rPr sz="3050" spc="-50" dirty="0">
                <a:solidFill>
                  <a:srgbClr val="3232CC"/>
                </a:solidFill>
                <a:latin typeface="Symbol"/>
                <a:cs typeface="Symbol"/>
              </a:rPr>
              <a:t>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42443" y="3616551"/>
            <a:ext cx="4585335" cy="3284220"/>
          </a:xfrm>
          <a:prstGeom prst="rect">
            <a:avLst/>
          </a:prstGeom>
        </p:spPr>
        <p:txBody>
          <a:bodyPr vert="horz" wrap="square" lIns="0" tIns="211454" rIns="0" bIns="0" rtlCol="0">
            <a:spAutoFit/>
          </a:bodyPr>
          <a:lstStyle/>
          <a:p>
            <a:pPr marL="241935" algn="ctr">
              <a:lnSpc>
                <a:spcPct val="100000"/>
              </a:lnSpc>
              <a:spcBef>
                <a:spcPts val="1664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305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70"/>
              </a:spcBef>
            </a:pPr>
            <a:r>
              <a:rPr sz="3050" b="1" dirty="0">
                <a:latin typeface="Times New Roman"/>
                <a:cs typeface="Times New Roman"/>
              </a:rPr>
              <a:t>Otázka:</a:t>
            </a:r>
            <a:r>
              <a:rPr sz="3050" b="1" spc="6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abba</a:t>
            </a:r>
            <a:r>
              <a:rPr sz="3050" b="1" i="1" spc="6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65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L</a:t>
            </a:r>
            <a:r>
              <a:rPr sz="3525" i="1" spc="-15" baseline="-20094" dirty="0">
                <a:latin typeface="Times New Roman"/>
                <a:cs typeface="Times New Roman"/>
              </a:rPr>
              <a:t>f</a:t>
            </a:r>
            <a:r>
              <a:rPr sz="3525" spc="-15" baseline="-20094" dirty="0">
                <a:latin typeface="Symbol"/>
                <a:cs typeface="Symbol"/>
              </a:rPr>
              <a:t>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i="1" spc="-10" dirty="0">
                <a:latin typeface="Times New Roman"/>
                <a:cs typeface="Times New Roman"/>
              </a:rPr>
              <a:t>M</a:t>
            </a:r>
            <a:r>
              <a:rPr sz="3050" spc="-10" dirty="0">
                <a:latin typeface="Times New Roman"/>
                <a:cs typeface="Times New Roman"/>
              </a:rPr>
              <a:t>)</a:t>
            </a:r>
            <a:r>
              <a:rPr sz="3050" b="1" spc="-10" dirty="0">
                <a:latin typeface="Times New Roman"/>
                <a:cs typeface="Times New Roman"/>
              </a:rPr>
              <a:t>?</a:t>
            </a:r>
            <a:endParaRPr sz="3050" dirty="0">
              <a:latin typeface="Times New Roman"/>
              <a:cs typeface="Times New Roman"/>
            </a:endParaRPr>
          </a:p>
          <a:p>
            <a:pPr marL="38100">
              <a:lnSpc>
                <a:spcPts val="3479"/>
              </a:lnSpc>
              <a:spcBef>
                <a:spcPts val="960"/>
              </a:spcBef>
            </a:pP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3050" b="1" i="1" u="sng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a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bba</a:t>
            </a:r>
            <a:r>
              <a:rPr sz="3050" b="1" i="1" u="none" spc="1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u="none" dirty="0">
                <a:latin typeface="Times New Roman"/>
                <a:cs typeface="Times New Roman"/>
              </a:rPr>
              <a:t>|–</a:t>
            </a:r>
            <a:r>
              <a:rPr sz="3050" b="1" u="none" spc="50" dirty="0">
                <a:latin typeface="Times New Roman"/>
                <a:cs typeface="Times New Roman"/>
              </a:rPr>
              <a:t> </a:t>
            </a:r>
            <a:r>
              <a:rPr sz="3050" b="1" i="1" u="none" dirty="0">
                <a:solidFill>
                  <a:srgbClr val="329932"/>
                </a:solidFill>
                <a:latin typeface="Times New Roman"/>
                <a:cs typeface="Times New Roman"/>
              </a:rPr>
              <a:t>Sa</a:t>
            </a:r>
            <a:r>
              <a:rPr sz="305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3050" b="1" i="1" u="sng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ba</a:t>
            </a:r>
            <a:r>
              <a:rPr sz="3050" b="1" i="1" u="none" spc="-254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u="none" dirty="0">
                <a:latin typeface="Times New Roman"/>
                <a:cs typeface="Times New Roman"/>
              </a:rPr>
              <a:t>|–</a:t>
            </a:r>
            <a:r>
              <a:rPr sz="3050" b="1" u="none" spc="55" dirty="0">
                <a:latin typeface="Times New Roman"/>
                <a:cs typeface="Times New Roman"/>
              </a:rPr>
              <a:t> </a:t>
            </a:r>
            <a:r>
              <a:rPr sz="3050" b="1" i="1" u="none" spc="-10" dirty="0">
                <a:solidFill>
                  <a:srgbClr val="329932"/>
                </a:solidFill>
                <a:latin typeface="Times New Roman"/>
                <a:cs typeface="Times New Roman"/>
              </a:rPr>
              <a:t>Sab</a:t>
            </a:r>
            <a:r>
              <a:rPr sz="3050" b="1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3050" b="1" i="1" u="none" spc="-10" dirty="0">
                <a:solidFill>
                  <a:srgbClr val="3232CC"/>
                </a:solidFill>
                <a:latin typeface="Times New Roman"/>
                <a:cs typeface="Times New Roman"/>
              </a:rPr>
              <a:t>ba</a:t>
            </a:r>
            <a:endParaRPr sz="3050" dirty="0">
              <a:latin typeface="Times New Roman"/>
              <a:cs typeface="Times New Roman"/>
            </a:endParaRPr>
          </a:p>
          <a:p>
            <a:pPr marL="1296670">
              <a:lnSpc>
                <a:spcPts val="3304"/>
              </a:lnSpc>
            </a:pP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Sa</a:t>
            </a:r>
            <a:r>
              <a:rPr sz="3050" b="1" i="1" u="sng" dirty="0">
                <a:solidFill>
                  <a:srgbClr val="329932"/>
                </a:solidFill>
                <a:uFill>
                  <a:solidFill>
                    <a:srgbClr val="329832"/>
                  </a:solidFill>
                </a:uFill>
                <a:latin typeface="Times New Roman"/>
                <a:cs typeface="Times New Roman"/>
              </a:rPr>
              <a:t>bC</a:t>
            </a:r>
            <a:r>
              <a:rPr sz="305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3050" b="1" i="1" u="sng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b</a:t>
            </a:r>
            <a:r>
              <a:rPr sz="305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u="none" spc="-3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b="1" u="none" dirty="0">
                <a:latin typeface="Times New Roman"/>
                <a:cs typeface="Times New Roman"/>
              </a:rPr>
              <a:t>|–</a:t>
            </a:r>
            <a:r>
              <a:rPr sz="3050" b="1" u="none" spc="50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u="sng" spc="-10" dirty="0">
                <a:solidFill>
                  <a:srgbClr val="329932"/>
                </a:solidFill>
                <a:uFill>
                  <a:solidFill>
                    <a:srgbClr val="329832"/>
                  </a:solidFill>
                </a:uFill>
                <a:latin typeface="Times New Roman"/>
                <a:cs typeface="Times New Roman"/>
              </a:rPr>
              <a:t>aC</a:t>
            </a:r>
            <a:r>
              <a:rPr sz="3050" b="1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3050" b="1" i="1" u="sng" spc="-10" dirty="0">
                <a:solidFill>
                  <a:srgbClr val="3232CC"/>
                </a:solidFill>
                <a:uFill>
                  <a:solidFill>
                    <a:srgbClr val="3232CC"/>
                  </a:solidFill>
                </a:uFill>
                <a:latin typeface="Times New Roman"/>
                <a:cs typeface="Times New Roman"/>
              </a:rPr>
              <a:t>a</a:t>
            </a:r>
            <a:endParaRPr sz="3050" u="sng" dirty="0">
              <a:latin typeface="Times New Roman"/>
              <a:cs typeface="Times New Roman"/>
            </a:endParaRPr>
          </a:p>
          <a:p>
            <a:pPr marL="1296670">
              <a:lnSpc>
                <a:spcPts val="3485"/>
              </a:lnSpc>
              <a:tabLst>
                <a:tab pos="2471420" algn="l"/>
              </a:tabLst>
            </a:pPr>
            <a:r>
              <a:rPr sz="3050" b="1" dirty="0">
                <a:latin typeface="Times New Roman"/>
                <a:cs typeface="Times New Roman"/>
              </a:rPr>
              <a:t>|–</a:t>
            </a:r>
            <a:r>
              <a:rPr sz="3050" b="1" spc="15" dirty="0">
                <a:latin typeface="Times New Roman"/>
                <a:cs typeface="Times New Roman"/>
              </a:rPr>
              <a:t> </a:t>
            </a:r>
            <a:r>
              <a:rPr sz="3050" b="1" i="1" u="sng" spc="-25" dirty="0">
                <a:solidFill>
                  <a:srgbClr val="329932"/>
                </a:solidFill>
                <a:uFill>
                  <a:solidFill>
                    <a:srgbClr val="329832"/>
                  </a:solidFill>
                </a:uFill>
                <a:latin typeface="Times New Roman"/>
                <a:cs typeface="Times New Roman"/>
              </a:rPr>
              <a:t>SC</a:t>
            </a:r>
            <a:r>
              <a:rPr sz="3050" b="1" i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305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u="none" dirty="0">
                <a:latin typeface="Times New Roman"/>
                <a:cs typeface="Times New Roman"/>
              </a:rPr>
              <a:t>|–</a:t>
            </a:r>
            <a:r>
              <a:rPr sz="3050" b="1" u="none" spc="15" dirty="0">
                <a:latin typeface="Times New Roman"/>
                <a:cs typeface="Times New Roman"/>
              </a:rPr>
              <a:t> </a:t>
            </a:r>
            <a:r>
              <a:rPr sz="3050" b="1" i="1" u="none" spc="-5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endParaRPr sz="305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3050" b="1" dirty="0">
                <a:latin typeface="Times New Roman"/>
                <a:cs typeface="Times New Roman"/>
              </a:rPr>
              <a:t>Odpověď:</a:t>
            </a:r>
            <a:r>
              <a:rPr sz="3050" b="1" spc="-15" dirty="0">
                <a:latin typeface="Times New Roman"/>
                <a:cs typeface="Times New Roman"/>
              </a:rPr>
              <a:t> </a:t>
            </a:r>
            <a:r>
              <a:rPr lang="cs-CZ" sz="305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ANO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43820" y="7081517"/>
            <a:ext cx="858901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Pozn.: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25" i="1" baseline="-20634" dirty="0">
                <a:latin typeface="Times New Roman"/>
                <a:cs typeface="Times New Roman"/>
              </a:rPr>
              <a:t>f</a:t>
            </a:r>
            <a:r>
              <a:rPr sz="2625" i="1" spc="419" baseline="-2063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25" baseline="-20634" dirty="0">
                <a:latin typeface="Symbol"/>
                <a:cs typeface="Symbol"/>
              </a:rPr>
              <a:t></a:t>
            </a:r>
            <a:r>
              <a:rPr sz="2625" spc="60" baseline="-2063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-19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L</a:t>
            </a:r>
            <a:r>
              <a:rPr sz="2600" dirty="0">
                <a:latin typeface="Times New Roman"/>
                <a:cs typeface="Times New Roman"/>
              </a:rPr>
              <a:t>(</a:t>
            </a:r>
            <a:r>
              <a:rPr sz="2600" i="1" dirty="0">
                <a:latin typeface="Times New Roman"/>
                <a:cs typeface="Times New Roman"/>
              </a:rPr>
              <a:t>M</a:t>
            </a:r>
            <a:r>
              <a:rPr sz="2600" dirty="0">
                <a:latin typeface="Times New Roman"/>
                <a:cs typeface="Times New Roman"/>
              </a:rPr>
              <a:t>)</a:t>
            </a:r>
            <a:r>
              <a:rPr sz="2625" i="1" baseline="-20634" dirty="0">
                <a:latin typeface="Times New Roman"/>
                <a:cs typeface="Times New Roman"/>
              </a:rPr>
              <a:t>f</a:t>
            </a:r>
            <a:r>
              <a:rPr sz="2625" baseline="-20634" dirty="0">
                <a:latin typeface="Symbol"/>
                <a:cs typeface="Symbol"/>
              </a:rPr>
              <a:t></a:t>
            </a:r>
            <a:r>
              <a:rPr sz="2625" spc="44" baseline="-20634" dirty="0">
                <a:latin typeface="Times New Roman"/>
                <a:cs typeface="Times New Roman"/>
              </a:rPr>
              <a:t> 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{</a:t>
            </a:r>
            <a:r>
              <a:rPr sz="2600" i="1" dirty="0">
                <a:latin typeface="Times New Roman"/>
                <a:cs typeface="Times New Roman"/>
              </a:rPr>
              <a:t>xy</a:t>
            </a:r>
            <a:r>
              <a:rPr sz="2600" dirty="0">
                <a:latin typeface="Times New Roman"/>
                <a:cs typeface="Times New Roman"/>
              </a:rPr>
              <a:t>: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x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y</a:t>
            </a:r>
            <a:r>
              <a:rPr sz="2600" i="1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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</a:t>
            </a:r>
            <a:r>
              <a:rPr sz="2625" baseline="25396" dirty="0">
                <a:latin typeface="Times New Roman"/>
                <a:cs typeface="Times New Roman"/>
              </a:rPr>
              <a:t>*</a:t>
            </a:r>
            <a:r>
              <a:rPr sz="2600" dirty="0">
                <a:latin typeface="Times New Roman"/>
                <a:cs typeface="Times New Roman"/>
              </a:rPr>
              <a:t>,</a:t>
            </a:r>
            <a:r>
              <a:rPr sz="2600" spc="40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y</a:t>
            </a:r>
            <a:r>
              <a:rPr sz="2600" i="1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=</a:t>
            </a:r>
            <a:r>
              <a:rPr sz="2600" spc="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reversal(</a:t>
            </a:r>
            <a:r>
              <a:rPr sz="2600" i="1" spc="-10" dirty="0">
                <a:latin typeface="Times New Roman"/>
                <a:cs typeface="Times New Roman"/>
              </a:rPr>
              <a:t>x</a:t>
            </a:r>
            <a:r>
              <a:rPr sz="2600" spc="-10" dirty="0">
                <a:latin typeface="Times New Roman"/>
                <a:cs typeface="Times New Roman"/>
              </a:rPr>
              <a:t>)}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65157" y="7031735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572890" y="2173224"/>
            <a:ext cx="622300" cy="189230"/>
          </a:xfrm>
          <a:custGeom>
            <a:avLst/>
            <a:gdLst/>
            <a:ahLst/>
            <a:cxnLst/>
            <a:rect l="l" t="t" r="r" b="b"/>
            <a:pathLst>
              <a:path w="622300" h="189230">
                <a:moveTo>
                  <a:pt x="464820" y="126492"/>
                </a:moveTo>
                <a:lnTo>
                  <a:pt x="464820" y="62484"/>
                </a:lnTo>
                <a:lnTo>
                  <a:pt x="0" y="62484"/>
                </a:lnTo>
                <a:lnTo>
                  <a:pt x="0" y="126492"/>
                </a:lnTo>
                <a:lnTo>
                  <a:pt x="464820" y="126492"/>
                </a:lnTo>
                <a:close/>
              </a:path>
              <a:path w="622300" h="189230">
                <a:moveTo>
                  <a:pt x="621792" y="94488"/>
                </a:moveTo>
                <a:lnTo>
                  <a:pt x="432816" y="0"/>
                </a:lnTo>
                <a:lnTo>
                  <a:pt x="432816" y="62484"/>
                </a:lnTo>
                <a:lnTo>
                  <a:pt x="464820" y="62484"/>
                </a:lnTo>
                <a:lnTo>
                  <a:pt x="464820" y="172974"/>
                </a:lnTo>
                <a:lnTo>
                  <a:pt x="621792" y="94488"/>
                </a:lnTo>
                <a:close/>
              </a:path>
              <a:path w="622300" h="189230">
                <a:moveTo>
                  <a:pt x="464820" y="172974"/>
                </a:moveTo>
                <a:lnTo>
                  <a:pt x="464820" y="126492"/>
                </a:lnTo>
                <a:lnTo>
                  <a:pt x="432816" y="126492"/>
                </a:lnTo>
                <a:lnTo>
                  <a:pt x="432816" y="188976"/>
                </a:lnTo>
                <a:lnTo>
                  <a:pt x="464820" y="17297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084198" y="1743455"/>
            <a:ext cx="2281555" cy="558165"/>
          </a:xfrm>
          <a:custGeom>
            <a:avLst/>
            <a:gdLst/>
            <a:ahLst/>
            <a:cxnLst/>
            <a:rect l="l" t="t" r="r" b="b"/>
            <a:pathLst>
              <a:path w="2281554" h="558164">
                <a:moveTo>
                  <a:pt x="2163931" y="477163"/>
                </a:moveTo>
                <a:lnTo>
                  <a:pt x="9144" y="0"/>
                </a:lnTo>
                <a:lnTo>
                  <a:pt x="0" y="41148"/>
                </a:lnTo>
                <a:lnTo>
                  <a:pt x="2154678" y="518287"/>
                </a:lnTo>
                <a:lnTo>
                  <a:pt x="2163931" y="477163"/>
                </a:lnTo>
                <a:close/>
              </a:path>
              <a:path w="2281554" h="558164">
                <a:moveTo>
                  <a:pt x="2183892" y="548366"/>
                </a:moveTo>
                <a:lnTo>
                  <a:pt x="2183892" y="481584"/>
                </a:lnTo>
                <a:lnTo>
                  <a:pt x="2174748" y="522732"/>
                </a:lnTo>
                <a:lnTo>
                  <a:pt x="2154678" y="518287"/>
                </a:lnTo>
                <a:lnTo>
                  <a:pt x="2145792" y="557784"/>
                </a:lnTo>
                <a:lnTo>
                  <a:pt x="2183892" y="548366"/>
                </a:lnTo>
                <a:close/>
              </a:path>
              <a:path w="2281554" h="558164">
                <a:moveTo>
                  <a:pt x="2183892" y="481584"/>
                </a:moveTo>
                <a:lnTo>
                  <a:pt x="2163931" y="477163"/>
                </a:lnTo>
                <a:lnTo>
                  <a:pt x="2154678" y="518287"/>
                </a:lnTo>
                <a:lnTo>
                  <a:pt x="2174748" y="522732"/>
                </a:lnTo>
                <a:lnTo>
                  <a:pt x="2183892" y="481584"/>
                </a:lnTo>
                <a:close/>
              </a:path>
              <a:path w="2281554" h="558164">
                <a:moveTo>
                  <a:pt x="2281428" y="524256"/>
                </a:moveTo>
                <a:lnTo>
                  <a:pt x="2173224" y="435864"/>
                </a:lnTo>
                <a:lnTo>
                  <a:pt x="2163931" y="477163"/>
                </a:lnTo>
                <a:lnTo>
                  <a:pt x="2183892" y="481584"/>
                </a:lnTo>
                <a:lnTo>
                  <a:pt x="2183892" y="548366"/>
                </a:lnTo>
                <a:lnTo>
                  <a:pt x="2281428" y="52425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36/50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199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120"/>
              </a:spcBef>
            </a:pPr>
            <a:r>
              <a:rPr sz="3950" dirty="0"/>
              <a:t>Tři</a:t>
            </a:r>
            <a:r>
              <a:rPr sz="3950" spc="-10" dirty="0"/>
              <a:t> </a:t>
            </a:r>
            <a:r>
              <a:rPr sz="3950" dirty="0"/>
              <a:t>typy</a:t>
            </a:r>
            <a:r>
              <a:rPr sz="3950" spc="-30" dirty="0"/>
              <a:t> </a:t>
            </a:r>
            <a:r>
              <a:rPr sz="3950" dirty="0"/>
              <a:t>přijímaných</a:t>
            </a:r>
            <a:r>
              <a:rPr sz="3950" spc="-35" dirty="0"/>
              <a:t> </a:t>
            </a:r>
            <a:r>
              <a:rPr sz="3950" dirty="0"/>
              <a:t>jazyků:</a:t>
            </a:r>
            <a:r>
              <a:rPr sz="3950" spc="-30" dirty="0"/>
              <a:t> </a:t>
            </a:r>
            <a:r>
              <a:rPr sz="3950" spc="-10" dirty="0"/>
              <a:t>Ekvivalence</a:t>
            </a:r>
            <a:endParaRPr sz="3950"/>
          </a:p>
        </p:txBody>
      </p:sp>
      <p:grpSp>
        <p:nvGrpSpPr>
          <p:cNvPr id="3" name="object 3"/>
          <p:cNvGrpSpPr/>
          <p:nvPr/>
        </p:nvGrpSpPr>
        <p:grpSpPr>
          <a:xfrm>
            <a:off x="1049917" y="1412748"/>
            <a:ext cx="8595360" cy="1877695"/>
            <a:chOff x="1049917" y="1412748"/>
            <a:chExt cx="8595360" cy="1877695"/>
          </a:xfrm>
        </p:grpSpPr>
        <p:sp>
          <p:nvSpPr>
            <p:cNvPr id="4" name="object 4"/>
            <p:cNvSpPr/>
            <p:nvPr/>
          </p:nvSpPr>
          <p:spPr>
            <a:xfrm>
              <a:off x="1065157" y="1427987"/>
              <a:ext cx="8564880" cy="1847214"/>
            </a:xfrm>
            <a:custGeom>
              <a:avLst/>
              <a:gdLst/>
              <a:ahLst/>
              <a:cxnLst/>
              <a:rect l="l" t="t" r="r" b="b"/>
              <a:pathLst>
                <a:path w="8564880" h="1847214">
                  <a:moveTo>
                    <a:pt x="8564879" y="184708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847087"/>
                  </a:lnTo>
                  <a:lnTo>
                    <a:pt x="8564879" y="18470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9917" y="1412748"/>
              <a:ext cx="8595360" cy="1877695"/>
            </a:xfrm>
            <a:custGeom>
              <a:avLst/>
              <a:gdLst/>
              <a:ahLst/>
              <a:cxnLst/>
              <a:rect l="l" t="t" r="r" b="b"/>
              <a:pathLst>
                <a:path w="8595360" h="1877695">
                  <a:moveTo>
                    <a:pt x="8595357" y="1877568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877568"/>
                  </a:lnTo>
                  <a:lnTo>
                    <a:pt x="15240" y="1877568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1877568"/>
                  </a:lnTo>
                  <a:lnTo>
                    <a:pt x="8595357" y="1877568"/>
                  </a:lnTo>
                  <a:close/>
                </a:path>
                <a:path w="8595360" h="1877695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1877695">
                  <a:moveTo>
                    <a:pt x="32004" y="1847088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1847088"/>
                  </a:lnTo>
                  <a:lnTo>
                    <a:pt x="32004" y="1847088"/>
                  </a:lnTo>
                  <a:close/>
                </a:path>
                <a:path w="8595360" h="1877695">
                  <a:moveTo>
                    <a:pt x="8580117" y="1847088"/>
                  </a:moveTo>
                  <a:lnTo>
                    <a:pt x="15240" y="1847088"/>
                  </a:lnTo>
                  <a:lnTo>
                    <a:pt x="32004" y="1862328"/>
                  </a:lnTo>
                  <a:lnTo>
                    <a:pt x="32004" y="1877568"/>
                  </a:lnTo>
                  <a:lnTo>
                    <a:pt x="8563353" y="1877568"/>
                  </a:lnTo>
                  <a:lnTo>
                    <a:pt x="8563353" y="1862328"/>
                  </a:lnTo>
                  <a:lnTo>
                    <a:pt x="8580117" y="1847088"/>
                  </a:lnTo>
                  <a:close/>
                </a:path>
                <a:path w="8595360" h="1877695">
                  <a:moveTo>
                    <a:pt x="32004" y="1877568"/>
                  </a:moveTo>
                  <a:lnTo>
                    <a:pt x="32004" y="1862328"/>
                  </a:lnTo>
                  <a:lnTo>
                    <a:pt x="15240" y="1847088"/>
                  </a:lnTo>
                  <a:lnTo>
                    <a:pt x="15240" y="1877568"/>
                  </a:lnTo>
                  <a:lnTo>
                    <a:pt x="32004" y="1877568"/>
                  </a:lnTo>
                  <a:close/>
                </a:path>
                <a:path w="8595360" h="1877695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1877695">
                  <a:moveTo>
                    <a:pt x="8580117" y="1847088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1847088"/>
                  </a:lnTo>
                  <a:lnTo>
                    <a:pt x="8580117" y="1847088"/>
                  </a:lnTo>
                  <a:close/>
                </a:path>
                <a:path w="8595360" h="1877695">
                  <a:moveTo>
                    <a:pt x="8580117" y="1877568"/>
                  </a:moveTo>
                  <a:lnTo>
                    <a:pt x="8580117" y="1847088"/>
                  </a:lnTo>
                  <a:lnTo>
                    <a:pt x="8563353" y="1862328"/>
                  </a:lnTo>
                  <a:lnTo>
                    <a:pt x="8563353" y="1877568"/>
                  </a:lnTo>
                  <a:lnTo>
                    <a:pt x="8580117" y="18775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723266" y="3925823"/>
            <a:ext cx="5248910" cy="1498600"/>
            <a:chOff x="2723266" y="3925823"/>
            <a:chExt cx="5248910" cy="1498600"/>
          </a:xfrm>
        </p:grpSpPr>
        <p:sp>
          <p:nvSpPr>
            <p:cNvPr id="7" name="object 7"/>
            <p:cNvSpPr/>
            <p:nvPr/>
          </p:nvSpPr>
          <p:spPr>
            <a:xfrm>
              <a:off x="2744601" y="3947159"/>
              <a:ext cx="5206365" cy="1455420"/>
            </a:xfrm>
            <a:custGeom>
              <a:avLst/>
              <a:gdLst/>
              <a:ahLst/>
              <a:cxnLst/>
              <a:rect l="l" t="t" r="r" b="b"/>
              <a:pathLst>
                <a:path w="5206365" h="1455420">
                  <a:moveTo>
                    <a:pt x="5205983" y="1455419"/>
                  </a:moveTo>
                  <a:lnTo>
                    <a:pt x="5205983" y="0"/>
                  </a:lnTo>
                  <a:lnTo>
                    <a:pt x="0" y="0"/>
                  </a:lnTo>
                  <a:lnTo>
                    <a:pt x="0" y="1455419"/>
                  </a:lnTo>
                  <a:lnTo>
                    <a:pt x="5205983" y="14554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23266" y="3925823"/>
              <a:ext cx="5248910" cy="1498600"/>
            </a:xfrm>
            <a:custGeom>
              <a:avLst/>
              <a:gdLst/>
              <a:ahLst/>
              <a:cxnLst/>
              <a:rect l="l" t="t" r="r" b="b"/>
              <a:pathLst>
                <a:path w="5248909" h="1498600">
                  <a:moveTo>
                    <a:pt x="5248656" y="1498092"/>
                  </a:moveTo>
                  <a:lnTo>
                    <a:pt x="5248656" y="0"/>
                  </a:lnTo>
                  <a:lnTo>
                    <a:pt x="0" y="0"/>
                  </a:lnTo>
                  <a:lnTo>
                    <a:pt x="0" y="1498092"/>
                  </a:lnTo>
                  <a:lnTo>
                    <a:pt x="21336" y="14980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205984" y="42672"/>
                  </a:lnTo>
                  <a:lnTo>
                    <a:pt x="5205984" y="21336"/>
                  </a:lnTo>
                  <a:lnTo>
                    <a:pt x="5227320" y="42672"/>
                  </a:lnTo>
                  <a:lnTo>
                    <a:pt x="5227320" y="1498092"/>
                  </a:lnTo>
                  <a:lnTo>
                    <a:pt x="5248656" y="1498092"/>
                  </a:lnTo>
                  <a:close/>
                </a:path>
                <a:path w="5248909" h="14986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5248909" h="1498600">
                  <a:moveTo>
                    <a:pt x="42672" y="1455420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1455420"/>
                  </a:lnTo>
                  <a:lnTo>
                    <a:pt x="42672" y="1455420"/>
                  </a:lnTo>
                  <a:close/>
                </a:path>
                <a:path w="5248909" h="1498600">
                  <a:moveTo>
                    <a:pt x="5227320" y="1455420"/>
                  </a:moveTo>
                  <a:lnTo>
                    <a:pt x="21336" y="1455420"/>
                  </a:lnTo>
                  <a:lnTo>
                    <a:pt x="42672" y="1476756"/>
                  </a:lnTo>
                  <a:lnTo>
                    <a:pt x="42672" y="1498092"/>
                  </a:lnTo>
                  <a:lnTo>
                    <a:pt x="5205984" y="1498092"/>
                  </a:lnTo>
                  <a:lnTo>
                    <a:pt x="5205984" y="1476756"/>
                  </a:lnTo>
                  <a:lnTo>
                    <a:pt x="5227320" y="1455420"/>
                  </a:lnTo>
                  <a:close/>
                </a:path>
                <a:path w="5248909" h="1498600">
                  <a:moveTo>
                    <a:pt x="42672" y="1498092"/>
                  </a:moveTo>
                  <a:lnTo>
                    <a:pt x="42672" y="1476756"/>
                  </a:lnTo>
                  <a:lnTo>
                    <a:pt x="21336" y="1455420"/>
                  </a:lnTo>
                  <a:lnTo>
                    <a:pt x="21336" y="1498092"/>
                  </a:lnTo>
                  <a:lnTo>
                    <a:pt x="42672" y="1498092"/>
                  </a:lnTo>
                  <a:close/>
                </a:path>
                <a:path w="5248909" h="1498600">
                  <a:moveTo>
                    <a:pt x="5227320" y="42672"/>
                  </a:moveTo>
                  <a:lnTo>
                    <a:pt x="5205984" y="21336"/>
                  </a:lnTo>
                  <a:lnTo>
                    <a:pt x="5205984" y="42672"/>
                  </a:lnTo>
                  <a:lnTo>
                    <a:pt x="5227320" y="42672"/>
                  </a:lnTo>
                  <a:close/>
                </a:path>
                <a:path w="5248909" h="1498600">
                  <a:moveTo>
                    <a:pt x="5227320" y="1455420"/>
                  </a:moveTo>
                  <a:lnTo>
                    <a:pt x="5227320" y="42672"/>
                  </a:lnTo>
                  <a:lnTo>
                    <a:pt x="5205984" y="42672"/>
                  </a:lnTo>
                  <a:lnTo>
                    <a:pt x="5205984" y="1455420"/>
                  </a:lnTo>
                  <a:lnTo>
                    <a:pt x="5227320" y="1455420"/>
                  </a:lnTo>
                  <a:close/>
                </a:path>
                <a:path w="5248909" h="1498600">
                  <a:moveTo>
                    <a:pt x="5227320" y="1498092"/>
                  </a:moveTo>
                  <a:lnTo>
                    <a:pt x="5227320" y="1455420"/>
                  </a:lnTo>
                  <a:lnTo>
                    <a:pt x="5205984" y="1476756"/>
                  </a:lnTo>
                  <a:lnTo>
                    <a:pt x="5205984" y="1498092"/>
                  </a:lnTo>
                  <a:lnTo>
                    <a:pt x="5227320" y="14980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31120" y="1368043"/>
            <a:ext cx="8437245" cy="39376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125"/>
              </a:spcBef>
            </a:pPr>
            <a:r>
              <a:rPr sz="2950" b="1" spc="-10" dirty="0">
                <a:latin typeface="Times New Roman"/>
                <a:cs typeface="Times New Roman"/>
              </a:rPr>
              <a:t>Tvrzení:</a:t>
            </a:r>
            <a:endParaRPr sz="2950" dirty="0">
              <a:latin typeface="Times New Roman"/>
              <a:cs typeface="Times New Roman"/>
            </a:endParaRPr>
          </a:p>
          <a:p>
            <a:pPr marL="343535" indent="-209550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343535" algn="l"/>
              </a:tabLst>
            </a:pPr>
            <a:r>
              <a:rPr sz="2950" b="1" i="1" dirty="0">
                <a:latin typeface="Times New Roman"/>
                <a:cs typeface="Times New Roman"/>
              </a:rPr>
              <a:t>L</a:t>
            </a:r>
            <a:r>
              <a:rPr sz="2950" b="1" i="1" spc="-30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=</a:t>
            </a:r>
            <a:r>
              <a:rPr sz="2950" b="1" i="1" spc="40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L</a:t>
            </a:r>
            <a:r>
              <a:rPr sz="2950" b="1" dirty="0">
                <a:latin typeface="Times New Roman"/>
                <a:cs typeface="Times New Roman"/>
              </a:rPr>
              <a:t>(</a:t>
            </a:r>
            <a:r>
              <a:rPr sz="2950" b="1" i="1" dirty="0">
                <a:latin typeface="Times New Roman"/>
                <a:cs typeface="Times New Roman"/>
              </a:rPr>
              <a:t>M</a:t>
            </a:r>
            <a:r>
              <a:rPr sz="2925" b="1" i="1" baseline="-21367" dirty="0">
                <a:latin typeface="Times New Roman"/>
                <a:cs typeface="Times New Roman"/>
              </a:rPr>
              <a:t>f</a:t>
            </a:r>
            <a:r>
              <a:rPr sz="2950" b="1" dirty="0">
                <a:latin typeface="Times New Roman"/>
                <a:cs typeface="Times New Roman"/>
              </a:rPr>
              <a:t>)</a:t>
            </a:r>
            <a:r>
              <a:rPr sz="2925" b="1" i="1" baseline="-21367" dirty="0">
                <a:latin typeface="Times New Roman"/>
                <a:cs typeface="Times New Roman"/>
              </a:rPr>
              <a:t>f</a:t>
            </a:r>
            <a:r>
              <a:rPr sz="2925" b="1" i="1" spc="15" baseline="-21367" dirty="0">
                <a:latin typeface="Times New Roman"/>
                <a:cs typeface="Times New Roman"/>
              </a:rPr>
              <a:t>  </a:t>
            </a:r>
            <a:r>
              <a:rPr sz="2950" dirty="0">
                <a:latin typeface="Times New Roman"/>
                <a:cs typeface="Times New Roman"/>
              </a:rPr>
              <a:t>pro</a:t>
            </a:r>
            <a:r>
              <a:rPr sz="2950" spc="2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RZA</a:t>
            </a:r>
            <a:r>
              <a:rPr sz="2950" spc="-135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M</a:t>
            </a:r>
            <a:r>
              <a:rPr sz="2925" b="1" i="1" baseline="-21367" dirty="0">
                <a:latin typeface="Times New Roman"/>
                <a:cs typeface="Times New Roman"/>
              </a:rPr>
              <a:t>f</a:t>
            </a:r>
            <a:r>
              <a:rPr sz="2925" b="1" i="1" spc="419" baseline="-21367" dirty="0">
                <a:latin typeface="Times New Roman"/>
                <a:cs typeface="Times New Roman"/>
              </a:rPr>
              <a:t> </a:t>
            </a:r>
            <a:r>
              <a:rPr sz="2950" b="1" dirty="0">
                <a:latin typeface="Symbol"/>
                <a:cs typeface="Symbol"/>
              </a:rPr>
              <a:t></a:t>
            </a:r>
            <a:r>
              <a:rPr sz="2950" b="1" spc="35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L</a:t>
            </a:r>
            <a:r>
              <a:rPr sz="2950" b="1" i="1" spc="-35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=</a:t>
            </a:r>
            <a:r>
              <a:rPr sz="2950" b="1" i="1" spc="30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L</a:t>
            </a:r>
            <a:r>
              <a:rPr sz="2950" b="1" dirty="0">
                <a:latin typeface="Times New Roman"/>
                <a:cs typeface="Times New Roman"/>
              </a:rPr>
              <a:t>(</a:t>
            </a:r>
            <a:r>
              <a:rPr sz="2950" b="1" i="1" dirty="0">
                <a:latin typeface="Times New Roman"/>
                <a:cs typeface="Times New Roman"/>
              </a:rPr>
              <a:t>M</a:t>
            </a:r>
            <a:r>
              <a:rPr sz="2925" b="1" i="1" baseline="-21367" dirty="0">
                <a:latin typeface="Times New Roman"/>
                <a:cs typeface="Times New Roman"/>
              </a:rPr>
              <a:t>f</a:t>
            </a:r>
            <a:r>
              <a:rPr sz="2925" b="1" baseline="-21367" dirty="0">
                <a:latin typeface="Symbol"/>
                <a:cs typeface="Symbol"/>
              </a:rPr>
              <a:t></a:t>
            </a:r>
            <a:r>
              <a:rPr sz="2950" b="1" dirty="0">
                <a:latin typeface="Times New Roman"/>
                <a:cs typeface="Times New Roman"/>
              </a:rPr>
              <a:t>)</a:t>
            </a:r>
            <a:r>
              <a:rPr sz="2925" b="1" i="1" baseline="-21367" dirty="0">
                <a:latin typeface="Times New Roman"/>
                <a:cs typeface="Times New Roman"/>
              </a:rPr>
              <a:t>f</a:t>
            </a:r>
            <a:r>
              <a:rPr sz="2925" b="1" baseline="-21367" dirty="0">
                <a:latin typeface="Symbol"/>
                <a:cs typeface="Symbol"/>
              </a:rPr>
              <a:t></a:t>
            </a:r>
            <a:r>
              <a:rPr sz="2925" b="1" spc="15" baseline="-21367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pro</a:t>
            </a:r>
            <a:r>
              <a:rPr sz="2950" spc="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RZA</a:t>
            </a:r>
            <a:r>
              <a:rPr sz="2950" spc="-135" dirty="0">
                <a:latin typeface="Times New Roman"/>
                <a:cs typeface="Times New Roman"/>
              </a:rPr>
              <a:t> </a:t>
            </a:r>
            <a:r>
              <a:rPr sz="2950" b="1" i="1" spc="-25" dirty="0">
                <a:latin typeface="Times New Roman"/>
                <a:cs typeface="Times New Roman"/>
              </a:rPr>
              <a:t>M</a:t>
            </a:r>
            <a:r>
              <a:rPr sz="2925" b="1" i="1" spc="-37" baseline="-21367" dirty="0">
                <a:latin typeface="Times New Roman"/>
                <a:cs typeface="Times New Roman"/>
              </a:rPr>
              <a:t>f</a:t>
            </a:r>
            <a:r>
              <a:rPr sz="2925" b="1" spc="-37" baseline="-21367" dirty="0">
                <a:latin typeface="Symbol"/>
                <a:cs typeface="Symbol"/>
              </a:rPr>
              <a:t></a:t>
            </a:r>
            <a:endParaRPr sz="2925" b="1" baseline="-21367" dirty="0">
              <a:latin typeface="Symbol"/>
              <a:cs typeface="Symbol"/>
            </a:endParaRPr>
          </a:p>
          <a:p>
            <a:pPr marL="343535" indent="-209550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343535" algn="l"/>
              </a:tabLst>
            </a:pPr>
            <a:r>
              <a:rPr sz="2950" b="1" i="1" dirty="0">
                <a:latin typeface="Times New Roman"/>
                <a:cs typeface="Times New Roman"/>
              </a:rPr>
              <a:t>L</a:t>
            </a:r>
            <a:r>
              <a:rPr sz="2950" b="1" i="1" spc="-30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=</a:t>
            </a:r>
            <a:r>
              <a:rPr sz="2950" b="1" i="1" spc="50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L</a:t>
            </a:r>
            <a:r>
              <a:rPr sz="2950" b="1" dirty="0">
                <a:latin typeface="Times New Roman"/>
                <a:cs typeface="Times New Roman"/>
              </a:rPr>
              <a:t>(</a:t>
            </a:r>
            <a:r>
              <a:rPr sz="2950" b="1" i="1" dirty="0">
                <a:latin typeface="Times New Roman"/>
                <a:cs typeface="Times New Roman"/>
              </a:rPr>
              <a:t>M</a:t>
            </a:r>
            <a:r>
              <a:rPr sz="2925" b="1" baseline="-21367" dirty="0">
                <a:latin typeface="Symbol"/>
                <a:cs typeface="Symbol"/>
              </a:rPr>
              <a:t></a:t>
            </a:r>
            <a:r>
              <a:rPr sz="2950" b="1" dirty="0">
                <a:latin typeface="Times New Roman"/>
                <a:cs typeface="Times New Roman"/>
              </a:rPr>
              <a:t>)</a:t>
            </a:r>
            <a:r>
              <a:rPr sz="2925" b="1" baseline="-21367" dirty="0">
                <a:latin typeface="Symbol"/>
                <a:cs typeface="Symbol"/>
              </a:rPr>
              <a:t></a:t>
            </a:r>
            <a:r>
              <a:rPr sz="2925" b="1" baseline="-21367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pro</a:t>
            </a:r>
            <a:r>
              <a:rPr sz="2950" spc="4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RZA</a:t>
            </a:r>
            <a:r>
              <a:rPr sz="2950" spc="-130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M</a:t>
            </a:r>
            <a:r>
              <a:rPr sz="2925" b="1" baseline="-21367" dirty="0">
                <a:latin typeface="Symbol"/>
                <a:cs typeface="Symbol"/>
              </a:rPr>
              <a:t></a:t>
            </a:r>
            <a:r>
              <a:rPr sz="2925" b="1" spc="22" baseline="-21367" dirty="0">
                <a:latin typeface="Times New Roman"/>
                <a:cs typeface="Times New Roman"/>
              </a:rPr>
              <a:t> </a:t>
            </a:r>
            <a:r>
              <a:rPr sz="2950" b="1" dirty="0">
                <a:latin typeface="Symbol"/>
                <a:cs typeface="Symbol"/>
              </a:rPr>
              <a:t></a:t>
            </a:r>
            <a:r>
              <a:rPr sz="2950" b="1" spc="-235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L</a:t>
            </a:r>
            <a:r>
              <a:rPr sz="2950" b="1" i="1" spc="-25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=</a:t>
            </a:r>
            <a:r>
              <a:rPr sz="2950" b="1" i="1" spc="45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L</a:t>
            </a:r>
            <a:r>
              <a:rPr sz="2950" b="1" dirty="0">
                <a:latin typeface="Times New Roman"/>
                <a:cs typeface="Times New Roman"/>
              </a:rPr>
              <a:t>(</a:t>
            </a:r>
            <a:r>
              <a:rPr sz="2950" b="1" i="1" dirty="0">
                <a:latin typeface="Times New Roman"/>
                <a:cs typeface="Times New Roman"/>
              </a:rPr>
              <a:t>M</a:t>
            </a:r>
            <a:r>
              <a:rPr sz="2925" b="1" i="1" baseline="-21367" dirty="0">
                <a:latin typeface="Times New Roman"/>
                <a:cs typeface="Times New Roman"/>
              </a:rPr>
              <a:t>f</a:t>
            </a:r>
            <a:r>
              <a:rPr sz="2925" b="1" baseline="-21367" dirty="0">
                <a:latin typeface="Symbol"/>
                <a:cs typeface="Symbol"/>
              </a:rPr>
              <a:t></a:t>
            </a:r>
            <a:r>
              <a:rPr sz="2950" b="1" dirty="0">
                <a:latin typeface="Times New Roman"/>
                <a:cs typeface="Times New Roman"/>
              </a:rPr>
              <a:t>)</a:t>
            </a:r>
            <a:r>
              <a:rPr sz="2925" b="1" i="1" baseline="-21367" dirty="0">
                <a:latin typeface="Times New Roman"/>
                <a:cs typeface="Times New Roman"/>
              </a:rPr>
              <a:t>f</a:t>
            </a:r>
            <a:r>
              <a:rPr sz="2925" b="1" baseline="-21367" dirty="0">
                <a:latin typeface="Symbol"/>
                <a:cs typeface="Symbol"/>
              </a:rPr>
              <a:t></a:t>
            </a:r>
            <a:r>
              <a:rPr sz="2925" b="1" spc="7" baseline="-21367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pro</a:t>
            </a:r>
            <a:r>
              <a:rPr sz="2950" spc="4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RZA</a:t>
            </a:r>
            <a:r>
              <a:rPr sz="2950" spc="-135" dirty="0">
                <a:latin typeface="Times New Roman"/>
                <a:cs typeface="Times New Roman"/>
              </a:rPr>
              <a:t> </a:t>
            </a:r>
            <a:r>
              <a:rPr sz="2950" b="1" i="1" spc="-25" dirty="0">
                <a:latin typeface="Times New Roman"/>
                <a:cs typeface="Times New Roman"/>
              </a:rPr>
              <a:t>M</a:t>
            </a:r>
            <a:r>
              <a:rPr sz="2925" b="1" i="1" spc="-37" baseline="-21367" dirty="0">
                <a:latin typeface="Times New Roman"/>
                <a:cs typeface="Times New Roman"/>
              </a:rPr>
              <a:t>f</a:t>
            </a:r>
            <a:r>
              <a:rPr sz="2925" b="1" spc="-37" baseline="-21367" dirty="0">
                <a:latin typeface="Symbol"/>
                <a:cs typeface="Symbol"/>
              </a:rPr>
              <a:t></a:t>
            </a:r>
            <a:endParaRPr sz="2925" b="1" baseline="-21367" dirty="0">
              <a:latin typeface="Symbol"/>
              <a:cs typeface="Symbol"/>
            </a:endParaRPr>
          </a:p>
          <a:p>
            <a:pPr marL="343535" indent="-209550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343535" algn="l"/>
              </a:tabLst>
            </a:pPr>
            <a:r>
              <a:rPr sz="2950" b="1" i="1" dirty="0">
                <a:latin typeface="Times New Roman"/>
                <a:cs typeface="Times New Roman"/>
              </a:rPr>
              <a:t>L</a:t>
            </a:r>
            <a:r>
              <a:rPr sz="2950" b="1" i="1" spc="-35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=</a:t>
            </a:r>
            <a:r>
              <a:rPr sz="2950" b="1" i="1" spc="40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L</a:t>
            </a:r>
            <a:r>
              <a:rPr sz="2950" b="1" dirty="0">
                <a:latin typeface="Times New Roman"/>
                <a:cs typeface="Times New Roman"/>
              </a:rPr>
              <a:t>(</a:t>
            </a:r>
            <a:r>
              <a:rPr sz="2950" b="1" i="1" dirty="0">
                <a:latin typeface="Times New Roman"/>
                <a:cs typeface="Times New Roman"/>
              </a:rPr>
              <a:t>M</a:t>
            </a:r>
            <a:r>
              <a:rPr sz="2925" b="1" i="1" baseline="-21367" dirty="0">
                <a:latin typeface="Times New Roman"/>
                <a:cs typeface="Times New Roman"/>
              </a:rPr>
              <a:t>f</a:t>
            </a:r>
            <a:r>
              <a:rPr sz="2950" b="1" dirty="0">
                <a:latin typeface="Times New Roman"/>
                <a:cs typeface="Times New Roman"/>
              </a:rPr>
              <a:t>)</a:t>
            </a:r>
            <a:r>
              <a:rPr sz="2925" b="1" i="1" baseline="-21367" dirty="0">
                <a:latin typeface="Times New Roman"/>
                <a:cs typeface="Times New Roman"/>
              </a:rPr>
              <a:t>f</a:t>
            </a:r>
            <a:r>
              <a:rPr sz="2925" b="1" i="1" spc="15" baseline="-21367" dirty="0">
                <a:latin typeface="Times New Roman"/>
                <a:cs typeface="Times New Roman"/>
              </a:rPr>
              <a:t>  </a:t>
            </a:r>
            <a:r>
              <a:rPr sz="2950" dirty="0">
                <a:latin typeface="Times New Roman"/>
                <a:cs typeface="Times New Roman"/>
              </a:rPr>
              <a:t>pro</a:t>
            </a:r>
            <a:r>
              <a:rPr sz="2950" spc="20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RZA</a:t>
            </a:r>
            <a:r>
              <a:rPr sz="2950" spc="-135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M</a:t>
            </a:r>
            <a:r>
              <a:rPr sz="2925" b="1" i="1" baseline="-21367" dirty="0">
                <a:latin typeface="Times New Roman"/>
                <a:cs typeface="Times New Roman"/>
              </a:rPr>
              <a:t>f</a:t>
            </a:r>
            <a:r>
              <a:rPr sz="2925" b="1" i="1" spc="419" baseline="-21367" dirty="0">
                <a:latin typeface="Times New Roman"/>
                <a:cs typeface="Times New Roman"/>
              </a:rPr>
              <a:t> </a:t>
            </a:r>
            <a:r>
              <a:rPr sz="2950" b="1" dirty="0">
                <a:latin typeface="Symbol"/>
                <a:cs typeface="Symbol"/>
              </a:rPr>
              <a:t></a:t>
            </a:r>
            <a:r>
              <a:rPr sz="2950" b="1" spc="30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L</a:t>
            </a:r>
            <a:r>
              <a:rPr sz="2950" b="1" i="1" spc="-35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=</a:t>
            </a:r>
            <a:r>
              <a:rPr sz="2950" b="1" i="1" spc="30" dirty="0">
                <a:latin typeface="Times New Roman"/>
                <a:cs typeface="Times New Roman"/>
              </a:rPr>
              <a:t> </a:t>
            </a:r>
            <a:r>
              <a:rPr sz="2950" b="1" i="1" dirty="0">
                <a:latin typeface="Times New Roman"/>
                <a:cs typeface="Times New Roman"/>
              </a:rPr>
              <a:t>L</a:t>
            </a:r>
            <a:r>
              <a:rPr sz="2950" b="1" dirty="0">
                <a:latin typeface="Times New Roman"/>
                <a:cs typeface="Times New Roman"/>
              </a:rPr>
              <a:t>(</a:t>
            </a:r>
            <a:r>
              <a:rPr sz="2950" b="1" i="1" dirty="0">
                <a:latin typeface="Times New Roman"/>
                <a:cs typeface="Times New Roman"/>
              </a:rPr>
              <a:t>M</a:t>
            </a:r>
            <a:r>
              <a:rPr sz="2925" b="1" baseline="-21367" dirty="0">
                <a:latin typeface="Symbol"/>
                <a:cs typeface="Symbol"/>
              </a:rPr>
              <a:t></a:t>
            </a:r>
            <a:r>
              <a:rPr sz="2950" b="1" dirty="0">
                <a:latin typeface="Times New Roman"/>
                <a:cs typeface="Times New Roman"/>
              </a:rPr>
              <a:t>)</a:t>
            </a:r>
            <a:r>
              <a:rPr sz="2925" b="1" baseline="-21367" dirty="0">
                <a:latin typeface="Symbol"/>
                <a:cs typeface="Symbol"/>
              </a:rPr>
              <a:t></a:t>
            </a:r>
            <a:r>
              <a:rPr sz="2925" b="1" spc="15" baseline="-21367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pro</a:t>
            </a:r>
            <a:r>
              <a:rPr sz="2950" spc="15" dirty="0">
                <a:latin typeface="Times New Roman"/>
                <a:cs typeface="Times New Roman"/>
              </a:rPr>
              <a:t> </a:t>
            </a:r>
            <a:r>
              <a:rPr sz="2950" dirty="0">
                <a:latin typeface="Times New Roman"/>
                <a:cs typeface="Times New Roman"/>
              </a:rPr>
              <a:t>RZA</a:t>
            </a:r>
            <a:r>
              <a:rPr sz="2950" spc="-135" dirty="0">
                <a:latin typeface="Times New Roman"/>
                <a:cs typeface="Times New Roman"/>
              </a:rPr>
              <a:t> </a:t>
            </a:r>
            <a:r>
              <a:rPr sz="2950" b="1" i="1" spc="-25" dirty="0">
                <a:latin typeface="Times New Roman"/>
                <a:cs typeface="Times New Roman"/>
              </a:rPr>
              <a:t>M</a:t>
            </a:r>
            <a:r>
              <a:rPr sz="2925" b="1" spc="-37" baseline="-21367" dirty="0">
                <a:latin typeface="Symbol"/>
                <a:cs typeface="Symbol"/>
              </a:rPr>
              <a:t></a:t>
            </a:r>
            <a:endParaRPr sz="2925" b="1" baseline="-21367" dirty="0">
              <a:latin typeface="Symbol"/>
              <a:cs typeface="Symbol"/>
            </a:endParaRPr>
          </a:p>
          <a:p>
            <a:pPr algn="ctr">
              <a:lnSpc>
                <a:spcPct val="100000"/>
              </a:lnSpc>
              <a:spcBef>
                <a:spcPts val="910"/>
              </a:spcBef>
            </a:pPr>
            <a:r>
              <a:rPr sz="3300" b="1" dirty="0">
                <a:latin typeface="Times New Roman"/>
                <a:cs typeface="Times New Roman"/>
              </a:rPr>
              <a:t>Pozn.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Existují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algoritmy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pro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následující</a:t>
            </a:r>
            <a:r>
              <a:rPr sz="3300" spc="1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převody:</a:t>
            </a:r>
            <a:endParaRPr sz="3300" dirty="0">
              <a:latin typeface="Times New Roman"/>
              <a:cs typeface="Times New Roman"/>
            </a:endParaRPr>
          </a:p>
          <a:p>
            <a:pPr marL="1871980" marR="1672589" algn="ctr">
              <a:lnSpc>
                <a:spcPct val="100499"/>
              </a:lnSpc>
              <a:spcBef>
                <a:spcPts val="1325"/>
              </a:spcBef>
            </a:pPr>
            <a:r>
              <a:rPr sz="2850" dirty="0">
                <a:latin typeface="Times New Roman"/>
                <a:cs typeface="Times New Roman"/>
              </a:rPr>
              <a:t>RZA</a:t>
            </a:r>
            <a:r>
              <a:rPr sz="2850" spc="-170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M</a:t>
            </a:r>
            <a:r>
              <a:rPr sz="2850" b="1" i="1" baseline="-20467" dirty="0">
                <a:latin typeface="Times New Roman"/>
                <a:cs typeface="Times New Roman"/>
              </a:rPr>
              <a:t>f</a:t>
            </a:r>
            <a:r>
              <a:rPr sz="2850" b="1" baseline="-20467" dirty="0">
                <a:latin typeface="Symbol"/>
                <a:cs typeface="Symbol"/>
              </a:rPr>
              <a:t></a:t>
            </a:r>
            <a:r>
              <a:rPr sz="2850" dirty="0">
                <a:latin typeface="Times New Roman"/>
                <a:cs typeface="Times New Roman"/>
              </a:rPr>
              <a:t>, který</a:t>
            </a:r>
            <a:r>
              <a:rPr sz="2850" spc="-3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přijímá</a:t>
            </a:r>
            <a:r>
              <a:rPr sz="2850" spc="20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latin typeface="Times New Roman"/>
                <a:cs typeface="Times New Roman"/>
              </a:rPr>
              <a:t>L</a:t>
            </a:r>
            <a:r>
              <a:rPr sz="2850" i="1" spc="-50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přechodem</a:t>
            </a:r>
            <a:r>
              <a:rPr sz="28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koncového</a:t>
            </a:r>
            <a:r>
              <a:rPr sz="28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stavu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vyprázdněním</a:t>
            </a: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zásobníku</a:t>
            </a:r>
            <a:endParaRPr sz="2850" dirty="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45345" y="5856732"/>
            <a:ext cx="3903345" cy="1061085"/>
            <a:chOff x="1045345" y="5856732"/>
            <a:chExt cx="3903345" cy="1061085"/>
          </a:xfrm>
        </p:grpSpPr>
        <p:sp>
          <p:nvSpPr>
            <p:cNvPr id="11" name="object 11"/>
            <p:cNvSpPr/>
            <p:nvPr/>
          </p:nvSpPr>
          <p:spPr>
            <a:xfrm>
              <a:off x="1065157" y="5878067"/>
              <a:ext cx="3863340" cy="1018540"/>
            </a:xfrm>
            <a:custGeom>
              <a:avLst/>
              <a:gdLst/>
              <a:ahLst/>
              <a:cxnLst/>
              <a:rect l="l" t="t" r="r" b="b"/>
              <a:pathLst>
                <a:path w="3863340" h="1018540">
                  <a:moveTo>
                    <a:pt x="3863339" y="1018031"/>
                  </a:moveTo>
                  <a:lnTo>
                    <a:pt x="3863339" y="0"/>
                  </a:lnTo>
                  <a:lnTo>
                    <a:pt x="0" y="0"/>
                  </a:lnTo>
                  <a:lnTo>
                    <a:pt x="0" y="1018031"/>
                  </a:lnTo>
                  <a:lnTo>
                    <a:pt x="3863339" y="101803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5345" y="5856732"/>
              <a:ext cx="3903345" cy="1061085"/>
            </a:xfrm>
            <a:custGeom>
              <a:avLst/>
              <a:gdLst/>
              <a:ahLst/>
              <a:cxnLst/>
              <a:rect l="l" t="t" r="r" b="b"/>
              <a:pathLst>
                <a:path w="3903345" h="1061084">
                  <a:moveTo>
                    <a:pt x="3902961" y="1060704"/>
                  </a:moveTo>
                  <a:lnTo>
                    <a:pt x="3902961" y="0"/>
                  </a:lnTo>
                  <a:lnTo>
                    <a:pt x="0" y="0"/>
                  </a:lnTo>
                  <a:lnTo>
                    <a:pt x="0" y="1060704"/>
                  </a:lnTo>
                  <a:lnTo>
                    <a:pt x="19812" y="1060704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3861813" y="42672"/>
                  </a:lnTo>
                  <a:lnTo>
                    <a:pt x="3861813" y="21336"/>
                  </a:lnTo>
                  <a:lnTo>
                    <a:pt x="3883149" y="42672"/>
                  </a:lnTo>
                  <a:lnTo>
                    <a:pt x="3883149" y="1060704"/>
                  </a:lnTo>
                  <a:lnTo>
                    <a:pt x="3902961" y="1060704"/>
                  </a:lnTo>
                  <a:close/>
                </a:path>
                <a:path w="3903345" h="1061084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3903345" h="1061084">
                  <a:moveTo>
                    <a:pt x="41148" y="1018032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1018032"/>
                  </a:lnTo>
                  <a:lnTo>
                    <a:pt x="41148" y="1018032"/>
                  </a:lnTo>
                  <a:close/>
                </a:path>
                <a:path w="3903345" h="1061084">
                  <a:moveTo>
                    <a:pt x="3883149" y="1018032"/>
                  </a:moveTo>
                  <a:lnTo>
                    <a:pt x="19812" y="1018032"/>
                  </a:lnTo>
                  <a:lnTo>
                    <a:pt x="41148" y="1039368"/>
                  </a:lnTo>
                  <a:lnTo>
                    <a:pt x="41148" y="1060704"/>
                  </a:lnTo>
                  <a:lnTo>
                    <a:pt x="3861813" y="1060704"/>
                  </a:lnTo>
                  <a:lnTo>
                    <a:pt x="3861813" y="1039368"/>
                  </a:lnTo>
                  <a:lnTo>
                    <a:pt x="3883149" y="1018032"/>
                  </a:lnTo>
                  <a:close/>
                </a:path>
                <a:path w="3903345" h="1061084">
                  <a:moveTo>
                    <a:pt x="41148" y="1060704"/>
                  </a:moveTo>
                  <a:lnTo>
                    <a:pt x="41148" y="1039368"/>
                  </a:lnTo>
                  <a:lnTo>
                    <a:pt x="19812" y="1018032"/>
                  </a:lnTo>
                  <a:lnTo>
                    <a:pt x="19812" y="1060704"/>
                  </a:lnTo>
                  <a:lnTo>
                    <a:pt x="41148" y="1060704"/>
                  </a:lnTo>
                  <a:close/>
                </a:path>
                <a:path w="3903345" h="1061084">
                  <a:moveTo>
                    <a:pt x="3883149" y="42672"/>
                  </a:moveTo>
                  <a:lnTo>
                    <a:pt x="3861813" y="21336"/>
                  </a:lnTo>
                  <a:lnTo>
                    <a:pt x="3861813" y="42672"/>
                  </a:lnTo>
                  <a:lnTo>
                    <a:pt x="3883149" y="42672"/>
                  </a:lnTo>
                  <a:close/>
                </a:path>
                <a:path w="3903345" h="1061084">
                  <a:moveTo>
                    <a:pt x="3883149" y="1018032"/>
                  </a:moveTo>
                  <a:lnTo>
                    <a:pt x="3883149" y="42672"/>
                  </a:lnTo>
                  <a:lnTo>
                    <a:pt x="3861813" y="42672"/>
                  </a:lnTo>
                  <a:lnTo>
                    <a:pt x="3861813" y="1018032"/>
                  </a:lnTo>
                  <a:lnTo>
                    <a:pt x="3883149" y="1018032"/>
                  </a:lnTo>
                  <a:close/>
                </a:path>
                <a:path w="3903345" h="1061084">
                  <a:moveTo>
                    <a:pt x="3883149" y="1060704"/>
                  </a:moveTo>
                  <a:lnTo>
                    <a:pt x="3883149" y="1018032"/>
                  </a:lnTo>
                  <a:lnTo>
                    <a:pt x="3861813" y="1039368"/>
                  </a:lnTo>
                  <a:lnTo>
                    <a:pt x="3861813" y="1060704"/>
                  </a:lnTo>
                  <a:lnTo>
                    <a:pt x="3883149" y="1060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59644" y="5901941"/>
            <a:ext cx="3671570" cy="9004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850" dirty="0">
                <a:latin typeface="Times New Roman"/>
                <a:cs typeface="Times New Roman"/>
              </a:rPr>
              <a:t>RZA</a:t>
            </a:r>
            <a:r>
              <a:rPr sz="2850" spc="-170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M</a:t>
            </a:r>
            <a:r>
              <a:rPr sz="2850" b="1" i="1" baseline="-20467" dirty="0">
                <a:latin typeface="Times New Roman"/>
                <a:cs typeface="Times New Roman"/>
              </a:rPr>
              <a:t>f</a:t>
            </a:r>
            <a:r>
              <a:rPr sz="2850" i="1" spc="-7" baseline="-20467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který</a:t>
            </a:r>
            <a:r>
              <a:rPr sz="2850" spc="-3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přijímá</a:t>
            </a:r>
            <a:r>
              <a:rPr sz="2850" spc="25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latin typeface="Times New Roman"/>
                <a:cs typeface="Times New Roman"/>
              </a:rPr>
              <a:t>L</a:t>
            </a:r>
            <a:endParaRPr sz="2850" b="1" dirty="0">
              <a:latin typeface="Times New Roman"/>
              <a:cs typeface="Times New Roman"/>
            </a:endParaRPr>
          </a:p>
          <a:p>
            <a:pPr marL="40640">
              <a:lnSpc>
                <a:spcPct val="100000"/>
              </a:lnSpc>
              <a:spcBef>
                <a:spcPts val="25"/>
              </a:spcBef>
            </a:pP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přechodem</a:t>
            </a:r>
            <a:r>
              <a:rPr sz="28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konc. </a:t>
            </a:r>
            <a:r>
              <a:rPr sz="28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st.</a:t>
            </a:r>
            <a:endParaRPr sz="2850" dirty="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830702" y="5856732"/>
            <a:ext cx="4239895" cy="1061085"/>
            <a:chOff x="5830702" y="5856732"/>
            <a:chExt cx="4239895" cy="1061085"/>
          </a:xfrm>
        </p:grpSpPr>
        <p:sp>
          <p:nvSpPr>
            <p:cNvPr id="15" name="object 15"/>
            <p:cNvSpPr/>
            <p:nvPr/>
          </p:nvSpPr>
          <p:spPr>
            <a:xfrm>
              <a:off x="5852037" y="5878067"/>
              <a:ext cx="4197350" cy="1018540"/>
            </a:xfrm>
            <a:custGeom>
              <a:avLst/>
              <a:gdLst/>
              <a:ahLst/>
              <a:cxnLst/>
              <a:rect l="l" t="t" r="r" b="b"/>
              <a:pathLst>
                <a:path w="4197350" h="1018540">
                  <a:moveTo>
                    <a:pt x="4197095" y="1018031"/>
                  </a:moveTo>
                  <a:lnTo>
                    <a:pt x="4197095" y="0"/>
                  </a:lnTo>
                  <a:lnTo>
                    <a:pt x="0" y="0"/>
                  </a:lnTo>
                  <a:lnTo>
                    <a:pt x="0" y="1018031"/>
                  </a:lnTo>
                  <a:lnTo>
                    <a:pt x="4197095" y="101803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30702" y="5856732"/>
              <a:ext cx="4239895" cy="1061085"/>
            </a:xfrm>
            <a:custGeom>
              <a:avLst/>
              <a:gdLst/>
              <a:ahLst/>
              <a:cxnLst/>
              <a:rect l="l" t="t" r="r" b="b"/>
              <a:pathLst>
                <a:path w="4239895" h="1061084">
                  <a:moveTo>
                    <a:pt x="4239768" y="1060704"/>
                  </a:moveTo>
                  <a:lnTo>
                    <a:pt x="4239768" y="0"/>
                  </a:lnTo>
                  <a:lnTo>
                    <a:pt x="0" y="0"/>
                  </a:lnTo>
                  <a:lnTo>
                    <a:pt x="0" y="1060704"/>
                  </a:lnTo>
                  <a:lnTo>
                    <a:pt x="21336" y="1060704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197096" y="42672"/>
                  </a:lnTo>
                  <a:lnTo>
                    <a:pt x="4197096" y="21336"/>
                  </a:lnTo>
                  <a:lnTo>
                    <a:pt x="4218432" y="42672"/>
                  </a:lnTo>
                  <a:lnTo>
                    <a:pt x="4218432" y="1060704"/>
                  </a:lnTo>
                  <a:lnTo>
                    <a:pt x="4239768" y="1060704"/>
                  </a:lnTo>
                  <a:close/>
                </a:path>
                <a:path w="4239895" h="1061084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4239895" h="1061084">
                  <a:moveTo>
                    <a:pt x="41148" y="1018032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1018032"/>
                  </a:lnTo>
                  <a:lnTo>
                    <a:pt x="41148" y="1018032"/>
                  </a:lnTo>
                  <a:close/>
                </a:path>
                <a:path w="4239895" h="1061084">
                  <a:moveTo>
                    <a:pt x="4218432" y="1018032"/>
                  </a:moveTo>
                  <a:lnTo>
                    <a:pt x="21336" y="1018032"/>
                  </a:lnTo>
                  <a:lnTo>
                    <a:pt x="41148" y="1039368"/>
                  </a:lnTo>
                  <a:lnTo>
                    <a:pt x="41148" y="1060704"/>
                  </a:lnTo>
                  <a:lnTo>
                    <a:pt x="4197096" y="1060704"/>
                  </a:lnTo>
                  <a:lnTo>
                    <a:pt x="4197096" y="1039368"/>
                  </a:lnTo>
                  <a:lnTo>
                    <a:pt x="4218432" y="1018032"/>
                  </a:lnTo>
                  <a:close/>
                </a:path>
                <a:path w="4239895" h="1061084">
                  <a:moveTo>
                    <a:pt x="41148" y="1060704"/>
                  </a:moveTo>
                  <a:lnTo>
                    <a:pt x="41148" y="1039368"/>
                  </a:lnTo>
                  <a:lnTo>
                    <a:pt x="21336" y="1018032"/>
                  </a:lnTo>
                  <a:lnTo>
                    <a:pt x="21336" y="1060704"/>
                  </a:lnTo>
                  <a:lnTo>
                    <a:pt x="41148" y="1060704"/>
                  </a:lnTo>
                  <a:close/>
                </a:path>
                <a:path w="4239895" h="1061084">
                  <a:moveTo>
                    <a:pt x="4218432" y="42672"/>
                  </a:moveTo>
                  <a:lnTo>
                    <a:pt x="4197096" y="21336"/>
                  </a:lnTo>
                  <a:lnTo>
                    <a:pt x="4197096" y="42672"/>
                  </a:lnTo>
                  <a:lnTo>
                    <a:pt x="4218432" y="42672"/>
                  </a:lnTo>
                  <a:close/>
                </a:path>
                <a:path w="4239895" h="1061084">
                  <a:moveTo>
                    <a:pt x="4218432" y="1018032"/>
                  </a:moveTo>
                  <a:lnTo>
                    <a:pt x="4218432" y="42672"/>
                  </a:lnTo>
                  <a:lnTo>
                    <a:pt x="4197096" y="42672"/>
                  </a:lnTo>
                  <a:lnTo>
                    <a:pt x="4197096" y="1018032"/>
                  </a:lnTo>
                  <a:lnTo>
                    <a:pt x="4218432" y="1018032"/>
                  </a:lnTo>
                  <a:close/>
                </a:path>
                <a:path w="4239895" h="1061084">
                  <a:moveTo>
                    <a:pt x="4218432" y="1060704"/>
                  </a:moveTo>
                  <a:lnTo>
                    <a:pt x="4218432" y="1018032"/>
                  </a:lnTo>
                  <a:lnTo>
                    <a:pt x="4197096" y="1039368"/>
                  </a:lnTo>
                  <a:lnTo>
                    <a:pt x="4197096" y="1060704"/>
                  </a:lnTo>
                  <a:lnTo>
                    <a:pt x="4218432" y="10607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955675" y="5901941"/>
            <a:ext cx="3988435" cy="9004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7010">
              <a:lnSpc>
                <a:spcPct val="100000"/>
              </a:lnSpc>
              <a:spcBef>
                <a:spcPts val="114"/>
              </a:spcBef>
            </a:pPr>
            <a:r>
              <a:rPr sz="2850" dirty="0">
                <a:latin typeface="Times New Roman"/>
                <a:cs typeface="Times New Roman"/>
              </a:rPr>
              <a:t>RZA</a:t>
            </a:r>
            <a:r>
              <a:rPr sz="2850" spc="-170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M</a:t>
            </a:r>
            <a:r>
              <a:rPr sz="2850" b="1" baseline="-20467" dirty="0">
                <a:latin typeface="Symbol"/>
                <a:cs typeface="Symbol"/>
              </a:rPr>
              <a:t>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který</a:t>
            </a:r>
            <a:r>
              <a:rPr sz="2850" spc="-3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přijímá</a:t>
            </a:r>
            <a:r>
              <a:rPr sz="2850" spc="20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latin typeface="Times New Roman"/>
                <a:cs typeface="Times New Roman"/>
              </a:rPr>
              <a:t>L</a:t>
            </a:r>
            <a:endParaRPr sz="2850" b="1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5"/>
              </a:spcBef>
            </a:pP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vyprázdněním</a:t>
            </a:r>
            <a:r>
              <a:rPr sz="285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zásobníku</a:t>
            </a:r>
            <a:endParaRPr sz="2850" dirty="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01090" y="5349240"/>
            <a:ext cx="3660775" cy="1579245"/>
            <a:chOff x="3601090" y="5349240"/>
            <a:chExt cx="3660775" cy="1579245"/>
          </a:xfrm>
        </p:grpSpPr>
        <p:sp>
          <p:nvSpPr>
            <p:cNvPr id="19" name="object 19"/>
            <p:cNvSpPr/>
            <p:nvPr/>
          </p:nvSpPr>
          <p:spPr>
            <a:xfrm>
              <a:off x="3668146" y="5373623"/>
              <a:ext cx="421005" cy="588645"/>
            </a:xfrm>
            <a:custGeom>
              <a:avLst/>
              <a:gdLst/>
              <a:ahLst/>
              <a:cxnLst/>
              <a:rect l="l" t="t" r="r" b="b"/>
              <a:pathLst>
                <a:path w="421004" h="588645">
                  <a:moveTo>
                    <a:pt x="420623" y="147827"/>
                  </a:moveTo>
                  <a:lnTo>
                    <a:pt x="210311" y="0"/>
                  </a:lnTo>
                  <a:lnTo>
                    <a:pt x="0" y="147827"/>
                  </a:lnTo>
                  <a:lnTo>
                    <a:pt x="105155" y="147827"/>
                  </a:lnTo>
                  <a:lnTo>
                    <a:pt x="105155" y="588263"/>
                  </a:lnTo>
                  <a:lnTo>
                    <a:pt x="315467" y="588263"/>
                  </a:lnTo>
                  <a:lnTo>
                    <a:pt x="315467" y="147827"/>
                  </a:lnTo>
                  <a:lnTo>
                    <a:pt x="420623" y="1478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01090" y="5349240"/>
              <a:ext cx="553720" cy="634365"/>
            </a:xfrm>
            <a:custGeom>
              <a:avLst/>
              <a:gdLst/>
              <a:ahLst/>
              <a:cxnLst/>
              <a:rect l="l" t="t" r="r" b="b"/>
              <a:pathLst>
                <a:path w="553720" h="634364">
                  <a:moveTo>
                    <a:pt x="553212" y="193548"/>
                  </a:moveTo>
                  <a:lnTo>
                    <a:pt x="277368" y="0"/>
                  </a:lnTo>
                  <a:lnTo>
                    <a:pt x="0" y="193548"/>
                  </a:lnTo>
                  <a:lnTo>
                    <a:pt x="67056" y="193548"/>
                  </a:lnTo>
                  <a:lnTo>
                    <a:pt x="67056" y="150876"/>
                  </a:lnTo>
                  <a:lnTo>
                    <a:pt x="134016" y="150876"/>
                  </a:lnTo>
                  <a:lnTo>
                    <a:pt x="265176" y="59634"/>
                  </a:lnTo>
                  <a:lnTo>
                    <a:pt x="265176" y="42672"/>
                  </a:lnTo>
                  <a:lnTo>
                    <a:pt x="289560" y="42672"/>
                  </a:lnTo>
                  <a:lnTo>
                    <a:pt x="289560" y="59634"/>
                  </a:lnTo>
                  <a:lnTo>
                    <a:pt x="420719" y="150876"/>
                  </a:lnTo>
                  <a:lnTo>
                    <a:pt x="487680" y="150876"/>
                  </a:lnTo>
                  <a:lnTo>
                    <a:pt x="487680" y="193548"/>
                  </a:lnTo>
                  <a:lnTo>
                    <a:pt x="553212" y="193548"/>
                  </a:lnTo>
                  <a:close/>
                </a:path>
                <a:path w="553720" h="634364">
                  <a:moveTo>
                    <a:pt x="134016" y="150876"/>
                  </a:moveTo>
                  <a:lnTo>
                    <a:pt x="67056" y="150876"/>
                  </a:lnTo>
                  <a:lnTo>
                    <a:pt x="79248" y="188976"/>
                  </a:lnTo>
                  <a:lnTo>
                    <a:pt x="134016" y="150876"/>
                  </a:lnTo>
                  <a:close/>
                </a:path>
                <a:path w="553720" h="634364">
                  <a:moveTo>
                    <a:pt x="193548" y="591312"/>
                  </a:moveTo>
                  <a:lnTo>
                    <a:pt x="193548" y="150876"/>
                  </a:lnTo>
                  <a:lnTo>
                    <a:pt x="134016" y="150876"/>
                  </a:lnTo>
                  <a:lnTo>
                    <a:pt x="79248" y="188976"/>
                  </a:lnTo>
                  <a:lnTo>
                    <a:pt x="67056" y="150876"/>
                  </a:lnTo>
                  <a:lnTo>
                    <a:pt x="67056" y="193548"/>
                  </a:lnTo>
                  <a:lnTo>
                    <a:pt x="150876" y="193548"/>
                  </a:lnTo>
                  <a:lnTo>
                    <a:pt x="150876" y="172212"/>
                  </a:lnTo>
                  <a:lnTo>
                    <a:pt x="172212" y="193548"/>
                  </a:lnTo>
                  <a:lnTo>
                    <a:pt x="172212" y="591312"/>
                  </a:lnTo>
                  <a:lnTo>
                    <a:pt x="193548" y="591312"/>
                  </a:lnTo>
                  <a:close/>
                </a:path>
                <a:path w="553720" h="634364">
                  <a:moveTo>
                    <a:pt x="172212" y="193548"/>
                  </a:moveTo>
                  <a:lnTo>
                    <a:pt x="150876" y="172212"/>
                  </a:lnTo>
                  <a:lnTo>
                    <a:pt x="150876" y="193548"/>
                  </a:lnTo>
                  <a:lnTo>
                    <a:pt x="172212" y="193548"/>
                  </a:lnTo>
                  <a:close/>
                </a:path>
                <a:path w="553720" h="634364">
                  <a:moveTo>
                    <a:pt x="193548" y="633984"/>
                  </a:moveTo>
                  <a:lnTo>
                    <a:pt x="193548" y="612648"/>
                  </a:lnTo>
                  <a:lnTo>
                    <a:pt x="172212" y="591312"/>
                  </a:lnTo>
                  <a:lnTo>
                    <a:pt x="172212" y="193548"/>
                  </a:lnTo>
                  <a:lnTo>
                    <a:pt x="150876" y="193548"/>
                  </a:lnTo>
                  <a:lnTo>
                    <a:pt x="150876" y="633984"/>
                  </a:lnTo>
                  <a:lnTo>
                    <a:pt x="193548" y="633984"/>
                  </a:lnTo>
                  <a:close/>
                </a:path>
                <a:path w="553720" h="634364">
                  <a:moveTo>
                    <a:pt x="382524" y="591312"/>
                  </a:moveTo>
                  <a:lnTo>
                    <a:pt x="172212" y="591312"/>
                  </a:lnTo>
                  <a:lnTo>
                    <a:pt x="193548" y="612648"/>
                  </a:lnTo>
                  <a:lnTo>
                    <a:pt x="193548" y="633984"/>
                  </a:lnTo>
                  <a:lnTo>
                    <a:pt x="361188" y="633984"/>
                  </a:lnTo>
                  <a:lnTo>
                    <a:pt x="361188" y="612648"/>
                  </a:lnTo>
                  <a:lnTo>
                    <a:pt x="382524" y="591312"/>
                  </a:lnTo>
                  <a:close/>
                </a:path>
                <a:path w="553720" h="634364">
                  <a:moveTo>
                    <a:pt x="289560" y="42672"/>
                  </a:moveTo>
                  <a:lnTo>
                    <a:pt x="265176" y="42672"/>
                  </a:lnTo>
                  <a:lnTo>
                    <a:pt x="277368" y="51153"/>
                  </a:lnTo>
                  <a:lnTo>
                    <a:pt x="289560" y="42672"/>
                  </a:lnTo>
                  <a:close/>
                </a:path>
                <a:path w="553720" h="634364">
                  <a:moveTo>
                    <a:pt x="277368" y="51153"/>
                  </a:moveTo>
                  <a:lnTo>
                    <a:pt x="265176" y="42672"/>
                  </a:lnTo>
                  <a:lnTo>
                    <a:pt x="265176" y="59634"/>
                  </a:lnTo>
                  <a:lnTo>
                    <a:pt x="277368" y="51153"/>
                  </a:lnTo>
                  <a:close/>
                </a:path>
                <a:path w="553720" h="634364">
                  <a:moveTo>
                    <a:pt x="289560" y="59634"/>
                  </a:moveTo>
                  <a:lnTo>
                    <a:pt x="289560" y="42672"/>
                  </a:lnTo>
                  <a:lnTo>
                    <a:pt x="277368" y="51153"/>
                  </a:lnTo>
                  <a:lnTo>
                    <a:pt x="289560" y="59634"/>
                  </a:lnTo>
                  <a:close/>
                </a:path>
                <a:path w="553720" h="634364">
                  <a:moveTo>
                    <a:pt x="487680" y="193548"/>
                  </a:moveTo>
                  <a:lnTo>
                    <a:pt x="487680" y="150876"/>
                  </a:lnTo>
                  <a:lnTo>
                    <a:pt x="475488" y="188976"/>
                  </a:lnTo>
                  <a:lnTo>
                    <a:pt x="420719" y="150876"/>
                  </a:lnTo>
                  <a:lnTo>
                    <a:pt x="361188" y="150876"/>
                  </a:lnTo>
                  <a:lnTo>
                    <a:pt x="361188" y="591312"/>
                  </a:lnTo>
                  <a:lnTo>
                    <a:pt x="382524" y="591312"/>
                  </a:lnTo>
                  <a:lnTo>
                    <a:pt x="382524" y="193548"/>
                  </a:lnTo>
                  <a:lnTo>
                    <a:pt x="403860" y="172212"/>
                  </a:lnTo>
                  <a:lnTo>
                    <a:pt x="403860" y="193548"/>
                  </a:lnTo>
                  <a:lnTo>
                    <a:pt x="487680" y="193548"/>
                  </a:lnTo>
                  <a:close/>
                </a:path>
                <a:path w="553720" h="634364">
                  <a:moveTo>
                    <a:pt x="403860" y="633984"/>
                  </a:moveTo>
                  <a:lnTo>
                    <a:pt x="403860" y="193548"/>
                  </a:lnTo>
                  <a:lnTo>
                    <a:pt x="382524" y="193548"/>
                  </a:lnTo>
                  <a:lnTo>
                    <a:pt x="382524" y="591312"/>
                  </a:lnTo>
                  <a:lnTo>
                    <a:pt x="361188" y="612648"/>
                  </a:lnTo>
                  <a:lnTo>
                    <a:pt x="361188" y="633984"/>
                  </a:lnTo>
                  <a:lnTo>
                    <a:pt x="403860" y="633984"/>
                  </a:lnTo>
                  <a:close/>
                </a:path>
                <a:path w="553720" h="634364">
                  <a:moveTo>
                    <a:pt x="403860" y="193548"/>
                  </a:moveTo>
                  <a:lnTo>
                    <a:pt x="403860" y="172212"/>
                  </a:lnTo>
                  <a:lnTo>
                    <a:pt x="382524" y="193548"/>
                  </a:lnTo>
                  <a:lnTo>
                    <a:pt x="403860" y="193548"/>
                  </a:lnTo>
                  <a:close/>
                </a:path>
                <a:path w="553720" h="634364">
                  <a:moveTo>
                    <a:pt x="487680" y="150876"/>
                  </a:moveTo>
                  <a:lnTo>
                    <a:pt x="420719" y="150876"/>
                  </a:lnTo>
                  <a:lnTo>
                    <a:pt x="475488" y="188976"/>
                  </a:lnTo>
                  <a:lnTo>
                    <a:pt x="487680" y="150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19678" y="5373623"/>
              <a:ext cx="419100" cy="588645"/>
            </a:xfrm>
            <a:custGeom>
              <a:avLst/>
              <a:gdLst/>
              <a:ahLst/>
              <a:cxnLst/>
              <a:rect l="l" t="t" r="r" b="b"/>
              <a:pathLst>
                <a:path w="419100" h="588645">
                  <a:moveTo>
                    <a:pt x="419099" y="147827"/>
                  </a:moveTo>
                  <a:lnTo>
                    <a:pt x="208787" y="0"/>
                  </a:lnTo>
                  <a:lnTo>
                    <a:pt x="0" y="147827"/>
                  </a:lnTo>
                  <a:lnTo>
                    <a:pt x="105155" y="147827"/>
                  </a:lnTo>
                  <a:lnTo>
                    <a:pt x="105155" y="588263"/>
                  </a:lnTo>
                  <a:lnTo>
                    <a:pt x="313943" y="588263"/>
                  </a:lnTo>
                  <a:lnTo>
                    <a:pt x="313943" y="147827"/>
                  </a:lnTo>
                  <a:lnTo>
                    <a:pt x="419099" y="1478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52622" y="5349240"/>
              <a:ext cx="553720" cy="634365"/>
            </a:xfrm>
            <a:custGeom>
              <a:avLst/>
              <a:gdLst/>
              <a:ahLst/>
              <a:cxnLst/>
              <a:rect l="l" t="t" r="r" b="b"/>
              <a:pathLst>
                <a:path w="553720" h="634364">
                  <a:moveTo>
                    <a:pt x="553212" y="193548"/>
                  </a:moveTo>
                  <a:lnTo>
                    <a:pt x="275844" y="0"/>
                  </a:lnTo>
                  <a:lnTo>
                    <a:pt x="0" y="193548"/>
                  </a:lnTo>
                  <a:lnTo>
                    <a:pt x="67056" y="193548"/>
                  </a:lnTo>
                  <a:lnTo>
                    <a:pt x="67056" y="150876"/>
                  </a:lnTo>
                  <a:lnTo>
                    <a:pt x="133619" y="150876"/>
                  </a:lnTo>
                  <a:lnTo>
                    <a:pt x="265176" y="58690"/>
                  </a:lnTo>
                  <a:lnTo>
                    <a:pt x="265176" y="42672"/>
                  </a:lnTo>
                  <a:lnTo>
                    <a:pt x="288036" y="42672"/>
                  </a:lnTo>
                  <a:lnTo>
                    <a:pt x="288036" y="58690"/>
                  </a:lnTo>
                  <a:lnTo>
                    <a:pt x="419592" y="150876"/>
                  </a:lnTo>
                  <a:lnTo>
                    <a:pt x="486156" y="150876"/>
                  </a:lnTo>
                  <a:lnTo>
                    <a:pt x="486156" y="193548"/>
                  </a:lnTo>
                  <a:lnTo>
                    <a:pt x="553212" y="193548"/>
                  </a:lnTo>
                  <a:close/>
                </a:path>
                <a:path w="553720" h="634364">
                  <a:moveTo>
                    <a:pt x="133619" y="150876"/>
                  </a:moveTo>
                  <a:lnTo>
                    <a:pt x="67056" y="150876"/>
                  </a:lnTo>
                  <a:lnTo>
                    <a:pt x="79248" y="188976"/>
                  </a:lnTo>
                  <a:lnTo>
                    <a:pt x="133619" y="150876"/>
                  </a:lnTo>
                  <a:close/>
                </a:path>
                <a:path w="553720" h="634364">
                  <a:moveTo>
                    <a:pt x="192024" y="591312"/>
                  </a:moveTo>
                  <a:lnTo>
                    <a:pt x="192024" y="150876"/>
                  </a:lnTo>
                  <a:lnTo>
                    <a:pt x="133619" y="150876"/>
                  </a:lnTo>
                  <a:lnTo>
                    <a:pt x="79248" y="188976"/>
                  </a:lnTo>
                  <a:lnTo>
                    <a:pt x="67056" y="150876"/>
                  </a:lnTo>
                  <a:lnTo>
                    <a:pt x="67056" y="193548"/>
                  </a:lnTo>
                  <a:lnTo>
                    <a:pt x="150876" y="193548"/>
                  </a:lnTo>
                  <a:lnTo>
                    <a:pt x="150876" y="172212"/>
                  </a:lnTo>
                  <a:lnTo>
                    <a:pt x="172212" y="193548"/>
                  </a:lnTo>
                  <a:lnTo>
                    <a:pt x="172212" y="591312"/>
                  </a:lnTo>
                  <a:lnTo>
                    <a:pt x="192024" y="591312"/>
                  </a:lnTo>
                  <a:close/>
                </a:path>
                <a:path w="553720" h="634364">
                  <a:moveTo>
                    <a:pt x="172212" y="193548"/>
                  </a:moveTo>
                  <a:lnTo>
                    <a:pt x="150876" y="172212"/>
                  </a:lnTo>
                  <a:lnTo>
                    <a:pt x="150876" y="193548"/>
                  </a:lnTo>
                  <a:lnTo>
                    <a:pt x="172212" y="193548"/>
                  </a:lnTo>
                  <a:close/>
                </a:path>
                <a:path w="553720" h="634364">
                  <a:moveTo>
                    <a:pt x="192024" y="633984"/>
                  </a:moveTo>
                  <a:lnTo>
                    <a:pt x="192024" y="612648"/>
                  </a:lnTo>
                  <a:lnTo>
                    <a:pt x="172212" y="591312"/>
                  </a:lnTo>
                  <a:lnTo>
                    <a:pt x="172212" y="193548"/>
                  </a:lnTo>
                  <a:lnTo>
                    <a:pt x="150876" y="193548"/>
                  </a:lnTo>
                  <a:lnTo>
                    <a:pt x="150876" y="633984"/>
                  </a:lnTo>
                  <a:lnTo>
                    <a:pt x="192024" y="633984"/>
                  </a:lnTo>
                  <a:close/>
                </a:path>
                <a:path w="553720" h="634364">
                  <a:moveTo>
                    <a:pt x="381000" y="591312"/>
                  </a:moveTo>
                  <a:lnTo>
                    <a:pt x="172212" y="591312"/>
                  </a:lnTo>
                  <a:lnTo>
                    <a:pt x="192024" y="612648"/>
                  </a:lnTo>
                  <a:lnTo>
                    <a:pt x="192024" y="633984"/>
                  </a:lnTo>
                  <a:lnTo>
                    <a:pt x="361188" y="633984"/>
                  </a:lnTo>
                  <a:lnTo>
                    <a:pt x="361188" y="612648"/>
                  </a:lnTo>
                  <a:lnTo>
                    <a:pt x="381000" y="591312"/>
                  </a:lnTo>
                  <a:close/>
                </a:path>
                <a:path w="553720" h="634364">
                  <a:moveTo>
                    <a:pt x="288036" y="42672"/>
                  </a:moveTo>
                  <a:lnTo>
                    <a:pt x="265176" y="42672"/>
                  </a:lnTo>
                  <a:lnTo>
                    <a:pt x="276606" y="50681"/>
                  </a:lnTo>
                  <a:lnTo>
                    <a:pt x="288036" y="42672"/>
                  </a:lnTo>
                  <a:close/>
                </a:path>
                <a:path w="553720" h="634364">
                  <a:moveTo>
                    <a:pt x="276606" y="50681"/>
                  </a:moveTo>
                  <a:lnTo>
                    <a:pt x="265176" y="42672"/>
                  </a:lnTo>
                  <a:lnTo>
                    <a:pt x="265176" y="58690"/>
                  </a:lnTo>
                  <a:lnTo>
                    <a:pt x="276606" y="50681"/>
                  </a:lnTo>
                  <a:close/>
                </a:path>
                <a:path w="553720" h="634364">
                  <a:moveTo>
                    <a:pt x="288036" y="58690"/>
                  </a:moveTo>
                  <a:lnTo>
                    <a:pt x="288036" y="42672"/>
                  </a:lnTo>
                  <a:lnTo>
                    <a:pt x="276606" y="50681"/>
                  </a:lnTo>
                  <a:lnTo>
                    <a:pt x="288036" y="58690"/>
                  </a:lnTo>
                  <a:close/>
                </a:path>
                <a:path w="553720" h="634364">
                  <a:moveTo>
                    <a:pt x="486156" y="193548"/>
                  </a:moveTo>
                  <a:lnTo>
                    <a:pt x="486156" y="150876"/>
                  </a:lnTo>
                  <a:lnTo>
                    <a:pt x="473964" y="188976"/>
                  </a:lnTo>
                  <a:lnTo>
                    <a:pt x="419592" y="150876"/>
                  </a:lnTo>
                  <a:lnTo>
                    <a:pt x="361188" y="150876"/>
                  </a:lnTo>
                  <a:lnTo>
                    <a:pt x="361188" y="591312"/>
                  </a:lnTo>
                  <a:lnTo>
                    <a:pt x="381000" y="591312"/>
                  </a:lnTo>
                  <a:lnTo>
                    <a:pt x="381000" y="193548"/>
                  </a:lnTo>
                  <a:lnTo>
                    <a:pt x="402336" y="172212"/>
                  </a:lnTo>
                  <a:lnTo>
                    <a:pt x="402336" y="193548"/>
                  </a:lnTo>
                  <a:lnTo>
                    <a:pt x="486156" y="193548"/>
                  </a:lnTo>
                  <a:close/>
                </a:path>
                <a:path w="553720" h="634364">
                  <a:moveTo>
                    <a:pt x="402336" y="633984"/>
                  </a:moveTo>
                  <a:lnTo>
                    <a:pt x="402336" y="193548"/>
                  </a:lnTo>
                  <a:lnTo>
                    <a:pt x="381000" y="193548"/>
                  </a:lnTo>
                  <a:lnTo>
                    <a:pt x="381000" y="591312"/>
                  </a:lnTo>
                  <a:lnTo>
                    <a:pt x="361188" y="612648"/>
                  </a:lnTo>
                  <a:lnTo>
                    <a:pt x="361188" y="633984"/>
                  </a:lnTo>
                  <a:lnTo>
                    <a:pt x="402336" y="633984"/>
                  </a:lnTo>
                  <a:close/>
                </a:path>
                <a:path w="553720" h="634364">
                  <a:moveTo>
                    <a:pt x="402336" y="193548"/>
                  </a:moveTo>
                  <a:lnTo>
                    <a:pt x="402336" y="172212"/>
                  </a:lnTo>
                  <a:lnTo>
                    <a:pt x="381000" y="193548"/>
                  </a:lnTo>
                  <a:lnTo>
                    <a:pt x="402336" y="193548"/>
                  </a:lnTo>
                  <a:close/>
                </a:path>
                <a:path w="553720" h="634364">
                  <a:moveTo>
                    <a:pt x="486156" y="150876"/>
                  </a:moveTo>
                  <a:lnTo>
                    <a:pt x="419592" y="150876"/>
                  </a:lnTo>
                  <a:lnTo>
                    <a:pt x="473964" y="188976"/>
                  </a:lnTo>
                  <a:lnTo>
                    <a:pt x="486156" y="1508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4050" y="5373623"/>
              <a:ext cx="419100" cy="588645"/>
            </a:xfrm>
            <a:custGeom>
              <a:avLst/>
              <a:gdLst/>
              <a:ahLst/>
              <a:cxnLst/>
              <a:rect l="l" t="t" r="r" b="b"/>
              <a:pathLst>
                <a:path w="419100" h="588645">
                  <a:moveTo>
                    <a:pt x="419099" y="441959"/>
                  </a:moveTo>
                  <a:lnTo>
                    <a:pt x="315467" y="441959"/>
                  </a:lnTo>
                  <a:lnTo>
                    <a:pt x="315467" y="0"/>
                  </a:lnTo>
                  <a:lnTo>
                    <a:pt x="105155" y="0"/>
                  </a:lnTo>
                  <a:lnTo>
                    <a:pt x="105155" y="441959"/>
                  </a:lnTo>
                  <a:lnTo>
                    <a:pt x="0" y="441959"/>
                  </a:lnTo>
                  <a:lnTo>
                    <a:pt x="210311" y="588263"/>
                  </a:lnTo>
                  <a:lnTo>
                    <a:pt x="419099" y="4419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56994" y="5353812"/>
              <a:ext cx="553720" cy="634365"/>
            </a:xfrm>
            <a:custGeom>
              <a:avLst/>
              <a:gdLst/>
              <a:ahLst/>
              <a:cxnLst/>
              <a:rect l="l" t="t" r="r" b="b"/>
              <a:pathLst>
                <a:path w="553720" h="634364">
                  <a:moveTo>
                    <a:pt x="172212" y="440436"/>
                  </a:moveTo>
                  <a:lnTo>
                    <a:pt x="0" y="440436"/>
                  </a:lnTo>
                  <a:lnTo>
                    <a:pt x="67056" y="487227"/>
                  </a:lnTo>
                  <a:lnTo>
                    <a:pt x="67056" y="481584"/>
                  </a:lnTo>
                  <a:lnTo>
                    <a:pt x="79248" y="443484"/>
                  </a:lnTo>
                  <a:lnTo>
                    <a:pt x="133452" y="481584"/>
                  </a:lnTo>
                  <a:lnTo>
                    <a:pt x="150876" y="481584"/>
                  </a:lnTo>
                  <a:lnTo>
                    <a:pt x="150876" y="461772"/>
                  </a:lnTo>
                  <a:lnTo>
                    <a:pt x="172212" y="440436"/>
                  </a:lnTo>
                  <a:close/>
                </a:path>
                <a:path w="553720" h="634364">
                  <a:moveTo>
                    <a:pt x="133452" y="481584"/>
                  </a:moveTo>
                  <a:lnTo>
                    <a:pt x="79248" y="443484"/>
                  </a:lnTo>
                  <a:lnTo>
                    <a:pt x="67056" y="481584"/>
                  </a:lnTo>
                  <a:lnTo>
                    <a:pt x="133452" y="481584"/>
                  </a:lnTo>
                  <a:close/>
                </a:path>
                <a:path w="553720" h="634364">
                  <a:moveTo>
                    <a:pt x="277368" y="582742"/>
                  </a:moveTo>
                  <a:lnTo>
                    <a:pt x="133452" y="481584"/>
                  </a:lnTo>
                  <a:lnTo>
                    <a:pt x="67056" y="481584"/>
                  </a:lnTo>
                  <a:lnTo>
                    <a:pt x="67056" y="487227"/>
                  </a:lnTo>
                  <a:lnTo>
                    <a:pt x="265176" y="625476"/>
                  </a:lnTo>
                  <a:lnTo>
                    <a:pt x="265176" y="591312"/>
                  </a:lnTo>
                  <a:lnTo>
                    <a:pt x="277368" y="582742"/>
                  </a:lnTo>
                  <a:close/>
                </a:path>
                <a:path w="553720" h="634364">
                  <a:moveTo>
                    <a:pt x="402336" y="440436"/>
                  </a:moveTo>
                  <a:lnTo>
                    <a:pt x="402336" y="0"/>
                  </a:lnTo>
                  <a:lnTo>
                    <a:pt x="150876" y="0"/>
                  </a:lnTo>
                  <a:lnTo>
                    <a:pt x="150876" y="440436"/>
                  </a:lnTo>
                  <a:lnTo>
                    <a:pt x="172212" y="440436"/>
                  </a:lnTo>
                  <a:lnTo>
                    <a:pt x="172212" y="41148"/>
                  </a:lnTo>
                  <a:lnTo>
                    <a:pt x="193548" y="19812"/>
                  </a:lnTo>
                  <a:lnTo>
                    <a:pt x="193548" y="41148"/>
                  </a:lnTo>
                  <a:lnTo>
                    <a:pt x="361188" y="41148"/>
                  </a:lnTo>
                  <a:lnTo>
                    <a:pt x="361188" y="19812"/>
                  </a:lnTo>
                  <a:lnTo>
                    <a:pt x="382524" y="41148"/>
                  </a:lnTo>
                  <a:lnTo>
                    <a:pt x="382524" y="440436"/>
                  </a:lnTo>
                  <a:lnTo>
                    <a:pt x="402336" y="440436"/>
                  </a:lnTo>
                  <a:close/>
                </a:path>
                <a:path w="553720" h="634364">
                  <a:moveTo>
                    <a:pt x="193548" y="481584"/>
                  </a:moveTo>
                  <a:lnTo>
                    <a:pt x="193548" y="41148"/>
                  </a:lnTo>
                  <a:lnTo>
                    <a:pt x="172212" y="41148"/>
                  </a:lnTo>
                  <a:lnTo>
                    <a:pt x="172212" y="440436"/>
                  </a:lnTo>
                  <a:lnTo>
                    <a:pt x="150876" y="461772"/>
                  </a:lnTo>
                  <a:lnTo>
                    <a:pt x="150876" y="481584"/>
                  </a:lnTo>
                  <a:lnTo>
                    <a:pt x="193548" y="481584"/>
                  </a:lnTo>
                  <a:close/>
                </a:path>
                <a:path w="553720" h="634364">
                  <a:moveTo>
                    <a:pt x="193548" y="41148"/>
                  </a:moveTo>
                  <a:lnTo>
                    <a:pt x="193548" y="19812"/>
                  </a:lnTo>
                  <a:lnTo>
                    <a:pt x="172212" y="41148"/>
                  </a:lnTo>
                  <a:lnTo>
                    <a:pt x="193548" y="41148"/>
                  </a:lnTo>
                  <a:close/>
                </a:path>
                <a:path w="553720" h="634364">
                  <a:moveTo>
                    <a:pt x="289560" y="591312"/>
                  </a:moveTo>
                  <a:lnTo>
                    <a:pt x="277368" y="582742"/>
                  </a:lnTo>
                  <a:lnTo>
                    <a:pt x="265176" y="591312"/>
                  </a:lnTo>
                  <a:lnTo>
                    <a:pt x="289560" y="591312"/>
                  </a:lnTo>
                  <a:close/>
                </a:path>
                <a:path w="553720" h="634364">
                  <a:moveTo>
                    <a:pt x="289560" y="625429"/>
                  </a:moveTo>
                  <a:lnTo>
                    <a:pt x="289560" y="591312"/>
                  </a:lnTo>
                  <a:lnTo>
                    <a:pt x="265176" y="591312"/>
                  </a:lnTo>
                  <a:lnTo>
                    <a:pt x="265176" y="625476"/>
                  </a:lnTo>
                  <a:lnTo>
                    <a:pt x="277368" y="633984"/>
                  </a:lnTo>
                  <a:lnTo>
                    <a:pt x="289560" y="625429"/>
                  </a:lnTo>
                  <a:close/>
                </a:path>
                <a:path w="553720" h="634364">
                  <a:moveTo>
                    <a:pt x="486156" y="487486"/>
                  </a:moveTo>
                  <a:lnTo>
                    <a:pt x="486156" y="481584"/>
                  </a:lnTo>
                  <a:lnTo>
                    <a:pt x="421283" y="481584"/>
                  </a:lnTo>
                  <a:lnTo>
                    <a:pt x="277368" y="582742"/>
                  </a:lnTo>
                  <a:lnTo>
                    <a:pt x="289560" y="591312"/>
                  </a:lnTo>
                  <a:lnTo>
                    <a:pt x="289560" y="625429"/>
                  </a:lnTo>
                  <a:lnTo>
                    <a:pt x="486156" y="487486"/>
                  </a:lnTo>
                  <a:close/>
                </a:path>
                <a:path w="553720" h="634364">
                  <a:moveTo>
                    <a:pt x="382524" y="41148"/>
                  </a:moveTo>
                  <a:lnTo>
                    <a:pt x="361188" y="19812"/>
                  </a:lnTo>
                  <a:lnTo>
                    <a:pt x="361188" y="41148"/>
                  </a:lnTo>
                  <a:lnTo>
                    <a:pt x="382524" y="41148"/>
                  </a:lnTo>
                  <a:close/>
                </a:path>
                <a:path w="553720" h="634364">
                  <a:moveTo>
                    <a:pt x="402336" y="481584"/>
                  </a:moveTo>
                  <a:lnTo>
                    <a:pt x="402336" y="461772"/>
                  </a:lnTo>
                  <a:lnTo>
                    <a:pt x="382524" y="440436"/>
                  </a:lnTo>
                  <a:lnTo>
                    <a:pt x="382524" y="41148"/>
                  </a:lnTo>
                  <a:lnTo>
                    <a:pt x="361188" y="41148"/>
                  </a:lnTo>
                  <a:lnTo>
                    <a:pt x="361188" y="481584"/>
                  </a:lnTo>
                  <a:lnTo>
                    <a:pt x="402336" y="481584"/>
                  </a:lnTo>
                  <a:close/>
                </a:path>
                <a:path w="553720" h="634364">
                  <a:moveTo>
                    <a:pt x="553212" y="440436"/>
                  </a:moveTo>
                  <a:lnTo>
                    <a:pt x="382524" y="440436"/>
                  </a:lnTo>
                  <a:lnTo>
                    <a:pt x="402336" y="461772"/>
                  </a:lnTo>
                  <a:lnTo>
                    <a:pt x="402336" y="481584"/>
                  </a:lnTo>
                  <a:lnTo>
                    <a:pt x="421283" y="481584"/>
                  </a:lnTo>
                  <a:lnTo>
                    <a:pt x="475488" y="443484"/>
                  </a:lnTo>
                  <a:lnTo>
                    <a:pt x="486156" y="481584"/>
                  </a:lnTo>
                  <a:lnTo>
                    <a:pt x="486156" y="487486"/>
                  </a:lnTo>
                  <a:lnTo>
                    <a:pt x="553212" y="440436"/>
                  </a:lnTo>
                  <a:close/>
                </a:path>
                <a:path w="553720" h="634364">
                  <a:moveTo>
                    <a:pt x="486156" y="481584"/>
                  </a:moveTo>
                  <a:lnTo>
                    <a:pt x="475488" y="443484"/>
                  </a:lnTo>
                  <a:lnTo>
                    <a:pt x="421283" y="481584"/>
                  </a:lnTo>
                  <a:lnTo>
                    <a:pt x="486156" y="481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775581" y="5373623"/>
              <a:ext cx="419100" cy="588645"/>
            </a:xfrm>
            <a:custGeom>
              <a:avLst/>
              <a:gdLst/>
              <a:ahLst/>
              <a:cxnLst/>
              <a:rect l="l" t="t" r="r" b="b"/>
              <a:pathLst>
                <a:path w="419100" h="588645">
                  <a:moveTo>
                    <a:pt x="419099" y="441959"/>
                  </a:moveTo>
                  <a:lnTo>
                    <a:pt x="313943" y="441959"/>
                  </a:lnTo>
                  <a:lnTo>
                    <a:pt x="313943" y="0"/>
                  </a:lnTo>
                  <a:lnTo>
                    <a:pt x="103631" y="0"/>
                  </a:lnTo>
                  <a:lnTo>
                    <a:pt x="103631" y="441959"/>
                  </a:lnTo>
                  <a:lnTo>
                    <a:pt x="0" y="441959"/>
                  </a:lnTo>
                  <a:lnTo>
                    <a:pt x="208787" y="588263"/>
                  </a:lnTo>
                  <a:lnTo>
                    <a:pt x="419099" y="44195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708526" y="5353812"/>
              <a:ext cx="553720" cy="634365"/>
            </a:xfrm>
            <a:custGeom>
              <a:avLst/>
              <a:gdLst/>
              <a:ahLst/>
              <a:cxnLst/>
              <a:rect l="l" t="t" r="r" b="b"/>
              <a:pathLst>
                <a:path w="553720" h="634364">
                  <a:moveTo>
                    <a:pt x="170688" y="440436"/>
                  </a:moveTo>
                  <a:lnTo>
                    <a:pt x="0" y="440436"/>
                  </a:lnTo>
                  <a:lnTo>
                    <a:pt x="67056" y="487486"/>
                  </a:lnTo>
                  <a:lnTo>
                    <a:pt x="67056" y="481584"/>
                  </a:lnTo>
                  <a:lnTo>
                    <a:pt x="77724" y="443484"/>
                  </a:lnTo>
                  <a:lnTo>
                    <a:pt x="131928" y="481584"/>
                  </a:lnTo>
                  <a:lnTo>
                    <a:pt x="150876" y="481584"/>
                  </a:lnTo>
                  <a:lnTo>
                    <a:pt x="150876" y="461772"/>
                  </a:lnTo>
                  <a:lnTo>
                    <a:pt x="170688" y="440436"/>
                  </a:lnTo>
                  <a:close/>
                </a:path>
                <a:path w="553720" h="634364">
                  <a:moveTo>
                    <a:pt x="131928" y="481584"/>
                  </a:moveTo>
                  <a:lnTo>
                    <a:pt x="77724" y="443484"/>
                  </a:lnTo>
                  <a:lnTo>
                    <a:pt x="67056" y="481584"/>
                  </a:lnTo>
                  <a:lnTo>
                    <a:pt x="131928" y="481584"/>
                  </a:lnTo>
                  <a:close/>
                </a:path>
                <a:path w="553720" h="634364">
                  <a:moveTo>
                    <a:pt x="275844" y="582742"/>
                  </a:moveTo>
                  <a:lnTo>
                    <a:pt x="131928" y="481584"/>
                  </a:lnTo>
                  <a:lnTo>
                    <a:pt x="67056" y="481584"/>
                  </a:lnTo>
                  <a:lnTo>
                    <a:pt x="67056" y="487486"/>
                  </a:lnTo>
                  <a:lnTo>
                    <a:pt x="263652" y="625429"/>
                  </a:lnTo>
                  <a:lnTo>
                    <a:pt x="263652" y="591312"/>
                  </a:lnTo>
                  <a:lnTo>
                    <a:pt x="275844" y="582742"/>
                  </a:lnTo>
                  <a:close/>
                </a:path>
                <a:path w="553720" h="634364">
                  <a:moveTo>
                    <a:pt x="402336" y="440436"/>
                  </a:moveTo>
                  <a:lnTo>
                    <a:pt x="402336" y="0"/>
                  </a:lnTo>
                  <a:lnTo>
                    <a:pt x="150876" y="0"/>
                  </a:lnTo>
                  <a:lnTo>
                    <a:pt x="150876" y="440436"/>
                  </a:lnTo>
                  <a:lnTo>
                    <a:pt x="170688" y="440436"/>
                  </a:lnTo>
                  <a:lnTo>
                    <a:pt x="170688" y="41148"/>
                  </a:lnTo>
                  <a:lnTo>
                    <a:pt x="192024" y="19812"/>
                  </a:lnTo>
                  <a:lnTo>
                    <a:pt x="192024" y="41148"/>
                  </a:lnTo>
                  <a:lnTo>
                    <a:pt x="359664" y="41148"/>
                  </a:lnTo>
                  <a:lnTo>
                    <a:pt x="359664" y="19812"/>
                  </a:lnTo>
                  <a:lnTo>
                    <a:pt x="381000" y="41148"/>
                  </a:lnTo>
                  <a:lnTo>
                    <a:pt x="381000" y="440436"/>
                  </a:lnTo>
                  <a:lnTo>
                    <a:pt x="402336" y="440436"/>
                  </a:lnTo>
                  <a:close/>
                </a:path>
                <a:path w="553720" h="634364">
                  <a:moveTo>
                    <a:pt x="192024" y="481584"/>
                  </a:moveTo>
                  <a:lnTo>
                    <a:pt x="192024" y="41148"/>
                  </a:lnTo>
                  <a:lnTo>
                    <a:pt x="170688" y="41148"/>
                  </a:lnTo>
                  <a:lnTo>
                    <a:pt x="170688" y="440436"/>
                  </a:lnTo>
                  <a:lnTo>
                    <a:pt x="150876" y="461772"/>
                  </a:lnTo>
                  <a:lnTo>
                    <a:pt x="150876" y="481584"/>
                  </a:lnTo>
                  <a:lnTo>
                    <a:pt x="192024" y="481584"/>
                  </a:lnTo>
                  <a:close/>
                </a:path>
                <a:path w="553720" h="634364">
                  <a:moveTo>
                    <a:pt x="192024" y="41148"/>
                  </a:moveTo>
                  <a:lnTo>
                    <a:pt x="192024" y="19812"/>
                  </a:lnTo>
                  <a:lnTo>
                    <a:pt x="170688" y="41148"/>
                  </a:lnTo>
                  <a:lnTo>
                    <a:pt x="192024" y="41148"/>
                  </a:lnTo>
                  <a:close/>
                </a:path>
                <a:path w="553720" h="634364">
                  <a:moveTo>
                    <a:pt x="288036" y="591312"/>
                  </a:moveTo>
                  <a:lnTo>
                    <a:pt x="275844" y="582742"/>
                  </a:lnTo>
                  <a:lnTo>
                    <a:pt x="263652" y="591312"/>
                  </a:lnTo>
                  <a:lnTo>
                    <a:pt x="288036" y="591312"/>
                  </a:lnTo>
                  <a:close/>
                </a:path>
                <a:path w="553720" h="634364">
                  <a:moveTo>
                    <a:pt x="288036" y="625476"/>
                  </a:moveTo>
                  <a:lnTo>
                    <a:pt x="288036" y="591312"/>
                  </a:lnTo>
                  <a:lnTo>
                    <a:pt x="263652" y="591312"/>
                  </a:lnTo>
                  <a:lnTo>
                    <a:pt x="263652" y="625429"/>
                  </a:lnTo>
                  <a:lnTo>
                    <a:pt x="275844" y="633984"/>
                  </a:lnTo>
                  <a:lnTo>
                    <a:pt x="288036" y="625476"/>
                  </a:lnTo>
                  <a:close/>
                </a:path>
                <a:path w="553720" h="634364">
                  <a:moveTo>
                    <a:pt x="486156" y="487227"/>
                  </a:moveTo>
                  <a:lnTo>
                    <a:pt x="486156" y="481584"/>
                  </a:lnTo>
                  <a:lnTo>
                    <a:pt x="419759" y="481584"/>
                  </a:lnTo>
                  <a:lnTo>
                    <a:pt x="275844" y="582742"/>
                  </a:lnTo>
                  <a:lnTo>
                    <a:pt x="288036" y="591312"/>
                  </a:lnTo>
                  <a:lnTo>
                    <a:pt x="288036" y="625476"/>
                  </a:lnTo>
                  <a:lnTo>
                    <a:pt x="486156" y="487227"/>
                  </a:lnTo>
                  <a:close/>
                </a:path>
                <a:path w="553720" h="634364">
                  <a:moveTo>
                    <a:pt x="381000" y="41148"/>
                  </a:moveTo>
                  <a:lnTo>
                    <a:pt x="359664" y="19812"/>
                  </a:lnTo>
                  <a:lnTo>
                    <a:pt x="359664" y="41148"/>
                  </a:lnTo>
                  <a:lnTo>
                    <a:pt x="381000" y="41148"/>
                  </a:lnTo>
                  <a:close/>
                </a:path>
                <a:path w="553720" h="634364">
                  <a:moveTo>
                    <a:pt x="402336" y="481584"/>
                  </a:moveTo>
                  <a:lnTo>
                    <a:pt x="402336" y="461772"/>
                  </a:lnTo>
                  <a:lnTo>
                    <a:pt x="381000" y="440436"/>
                  </a:lnTo>
                  <a:lnTo>
                    <a:pt x="381000" y="41148"/>
                  </a:lnTo>
                  <a:lnTo>
                    <a:pt x="359664" y="41148"/>
                  </a:lnTo>
                  <a:lnTo>
                    <a:pt x="359664" y="481584"/>
                  </a:lnTo>
                  <a:lnTo>
                    <a:pt x="402336" y="481584"/>
                  </a:lnTo>
                  <a:close/>
                </a:path>
                <a:path w="553720" h="634364">
                  <a:moveTo>
                    <a:pt x="553212" y="440436"/>
                  </a:moveTo>
                  <a:lnTo>
                    <a:pt x="381000" y="440436"/>
                  </a:lnTo>
                  <a:lnTo>
                    <a:pt x="402336" y="461772"/>
                  </a:lnTo>
                  <a:lnTo>
                    <a:pt x="402336" y="481584"/>
                  </a:lnTo>
                  <a:lnTo>
                    <a:pt x="419759" y="481584"/>
                  </a:lnTo>
                  <a:lnTo>
                    <a:pt x="473964" y="443484"/>
                  </a:lnTo>
                  <a:lnTo>
                    <a:pt x="486156" y="481584"/>
                  </a:lnTo>
                  <a:lnTo>
                    <a:pt x="486156" y="487227"/>
                  </a:lnTo>
                  <a:lnTo>
                    <a:pt x="553212" y="440436"/>
                  </a:lnTo>
                  <a:close/>
                </a:path>
                <a:path w="553720" h="634364">
                  <a:moveTo>
                    <a:pt x="486156" y="481584"/>
                  </a:moveTo>
                  <a:lnTo>
                    <a:pt x="473964" y="443484"/>
                  </a:lnTo>
                  <a:lnTo>
                    <a:pt x="419759" y="481584"/>
                  </a:lnTo>
                  <a:lnTo>
                    <a:pt x="486156" y="481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843150" y="6045707"/>
              <a:ext cx="1092835" cy="421005"/>
            </a:xfrm>
            <a:custGeom>
              <a:avLst/>
              <a:gdLst/>
              <a:ahLst/>
              <a:cxnLst/>
              <a:rect l="l" t="t" r="r" b="b"/>
              <a:pathLst>
                <a:path w="1092835" h="421004">
                  <a:moveTo>
                    <a:pt x="1092707" y="210311"/>
                  </a:moveTo>
                  <a:lnTo>
                    <a:pt x="819911" y="0"/>
                  </a:lnTo>
                  <a:lnTo>
                    <a:pt x="819911" y="105155"/>
                  </a:lnTo>
                  <a:lnTo>
                    <a:pt x="0" y="105155"/>
                  </a:lnTo>
                  <a:lnTo>
                    <a:pt x="0" y="315467"/>
                  </a:lnTo>
                  <a:lnTo>
                    <a:pt x="819911" y="315467"/>
                  </a:lnTo>
                  <a:lnTo>
                    <a:pt x="819911" y="420623"/>
                  </a:lnTo>
                  <a:lnTo>
                    <a:pt x="1092707" y="21031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823338" y="6003036"/>
              <a:ext cx="1146175" cy="506095"/>
            </a:xfrm>
            <a:custGeom>
              <a:avLst/>
              <a:gdLst/>
              <a:ahLst/>
              <a:cxnLst/>
              <a:rect l="l" t="t" r="r" b="b"/>
              <a:pathLst>
                <a:path w="1146175" h="506095">
                  <a:moveTo>
                    <a:pt x="839724" y="126492"/>
                  </a:moveTo>
                  <a:lnTo>
                    <a:pt x="0" y="126492"/>
                  </a:lnTo>
                  <a:lnTo>
                    <a:pt x="0" y="379476"/>
                  </a:lnTo>
                  <a:lnTo>
                    <a:pt x="19812" y="379476"/>
                  </a:lnTo>
                  <a:lnTo>
                    <a:pt x="19812" y="169164"/>
                  </a:lnTo>
                  <a:lnTo>
                    <a:pt x="41148" y="147828"/>
                  </a:lnTo>
                  <a:lnTo>
                    <a:pt x="41148" y="169164"/>
                  </a:lnTo>
                  <a:lnTo>
                    <a:pt x="818388" y="169164"/>
                  </a:lnTo>
                  <a:lnTo>
                    <a:pt x="818388" y="147828"/>
                  </a:lnTo>
                  <a:lnTo>
                    <a:pt x="839724" y="126492"/>
                  </a:lnTo>
                  <a:close/>
                </a:path>
                <a:path w="1146175" h="506095">
                  <a:moveTo>
                    <a:pt x="41148" y="169164"/>
                  </a:moveTo>
                  <a:lnTo>
                    <a:pt x="41148" y="147828"/>
                  </a:lnTo>
                  <a:lnTo>
                    <a:pt x="19812" y="169164"/>
                  </a:lnTo>
                  <a:lnTo>
                    <a:pt x="41148" y="169164"/>
                  </a:lnTo>
                  <a:close/>
                </a:path>
                <a:path w="1146175" h="506095">
                  <a:moveTo>
                    <a:pt x="41148" y="336804"/>
                  </a:moveTo>
                  <a:lnTo>
                    <a:pt x="41148" y="169164"/>
                  </a:lnTo>
                  <a:lnTo>
                    <a:pt x="19812" y="169164"/>
                  </a:lnTo>
                  <a:lnTo>
                    <a:pt x="19812" y="336804"/>
                  </a:lnTo>
                  <a:lnTo>
                    <a:pt x="41148" y="336804"/>
                  </a:lnTo>
                  <a:close/>
                </a:path>
                <a:path w="1146175" h="506095">
                  <a:moveTo>
                    <a:pt x="859536" y="420683"/>
                  </a:moveTo>
                  <a:lnTo>
                    <a:pt x="859536" y="336804"/>
                  </a:lnTo>
                  <a:lnTo>
                    <a:pt x="19812" y="336804"/>
                  </a:lnTo>
                  <a:lnTo>
                    <a:pt x="41148" y="358140"/>
                  </a:lnTo>
                  <a:lnTo>
                    <a:pt x="41148" y="379476"/>
                  </a:lnTo>
                  <a:lnTo>
                    <a:pt x="818388" y="379476"/>
                  </a:lnTo>
                  <a:lnTo>
                    <a:pt x="818388" y="358140"/>
                  </a:lnTo>
                  <a:lnTo>
                    <a:pt x="839724" y="379476"/>
                  </a:lnTo>
                  <a:lnTo>
                    <a:pt x="839724" y="435957"/>
                  </a:lnTo>
                  <a:lnTo>
                    <a:pt x="859536" y="420683"/>
                  </a:lnTo>
                  <a:close/>
                </a:path>
                <a:path w="1146175" h="506095">
                  <a:moveTo>
                    <a:pt x="41148" y="379476"/>
                  </a:moveTo>
                  <a:lnTo>
                    <a:pt x="41148" y="358140"/>
                  </a:lnTo>
                  <a:lnTo>
                    <a:pt x="19812" y="336804"/>
                  </a:lnTo>
                  <a:lnTo>
                    <a:pt x="19812" y="379476"/>
                  </a:lnTo>
                  <a:lnTo>
                    <a:pt x="41148" y="379476"/>
                  </a:lnTo>
                  <a:close/>
                </a:path>
                <a:path w="1146175" h="506095">
                  <a:moveTo>
                    <a:pt x="1146048" y="252984"/>
                  </a:moveTo>
                  <a:lnTo>
                    <a:pt x="818388" y="0"/>
                  </a:lnTo>
                  <a:lnTo>
                    <a:pt x="818388" y="126492"/>
                  </a:lnTo>
                  <a:lnTo>
                    <a:pt x="826008" y="126492"/>
                  </a:lnTo>
                  <a:lnTo>
                    <a:pt x="826008" y="59436"/>
                  </a:lnTo>
                  <a:lnTo>
                    <a:pt x="859536" y="42672"/>
                  </a:lnTo>
                  <a:lnTo>
                    <a:pt x="859536" y="85284"/>
                  </a:lnTo>
                  <a:lnTo>
                    <a:pt x="1077059" y="252984"/>
                  </a:lnTo>
                  <a:lnTo>
                    <a:pt x="1098804" y="236220"/>
                  </a:lnTo>
                  <a:lnTo>
                    <a:pt x="1098804" y="289460"/>
                  </a:lnTo>
                  <a:lnTo>
                    <a:pt x="1146048" y="252984"/>
                  </a:lnTo>
                  <a:close/>
                </a:path>
                <a:path w="1146175" h="506095">
                  <a:moveTo>
                    <a:pt x="839724" y="169164"/>
                  </a:moveTo>
                  <a:lnTo>
                    <a:pt x="839724" y="126492"/>
                  </a:lnTo>
                  <a:lnTo>
                    <a:pt x="818388" y="147828"/>
                  </a:lnTo>
                  <a:lnTo>
                    <a:pt x="818388" y="169164"/>
                  </a:lnTo>
                  <a:lnTo>
                    <a:pt x="839724" y="169164"/>
                  </a:lnTo>
                  <a:close/>
                </a:path>
                <a:path w="1146175" h="506095">
                  <a:moveTo>
                    <a:pt x="839724" y="379476"/>
                  </a:moveTo>
                  <a:lnTo>
                    <a:pt x="818388" y="358140"/>
                  </a:lnTo>
                  <a:lnTo>
                    <a:pt x="818388" y="379476"/>
                  </a:lnTo>
                  <a:lnTo>
                    <a:pt x="839724" y="379476"/>
                  </a:lnTo>
                  <a:close/>
                </a:path>
                <a:path w="1146175" h="506095">
                  <a:moveTo>
                    <a:pt x="839724" y="435957"/>
                  </a:moveTo>
                  <a:lnTo>
                    <a:pt x="839724" y="379476"/>
                  </a:lnTo>
                  <a:lnTo>
                    <a:pt x="818388" y="379476"/>
                  </a:lnTo>
                  <a:lnTo>
                    <a:pt x="818388" y="505968"/>
                  </a:lnTo>
                  <a:lnTo>
                    <a:pt x="826008" y="500084"/>
                  </a:lnTo>
                  <a:lnTo>
                    <a:pt x="826008" y="446532"/>
                  </a:lnTo>
                  <a:lnTo>
                    <a:pt x="839724" y="435957"/>
                  </a:lnTo>
                  <a:close/>
                </a:path>
                <a:path w="1146175" h="506095">
                  <a:moveTo>
                    <a:pt x="859536" y="85284"/>
                  </a:moveTo>
                  <a:lnTo>
                    <a:pt x="859536" y="42672"/>
                  </a:lnTo>
                  <a:lnTo>
                    <a:pt x="826008" y="59436"/>
                  </a:lnTo>
                  <a:lnTo>
                    <a:pt x="859536" y="85284"/>
                  </a:lnTo>
                  <a:close/>
                </a:path>
                <a:path w="1146175" h="506095">
                  <a:moveTo>
                    <a:pt x="859536" y="169164"/>
                  </a:moveTo>
                  <a:lnTo>
                    <a:pt x="859536" y="85284"/>
                  </a:lnTo>
                  <a:lnTo>
                    <a:pt x="826008" y="59436"/>
                  </a:lnTo>
                  <a:lnTo>
                    <a:pt x="826008" y="126492"/>
                  </a:lnTo>
                  <a:lnTo>
                    <a:pt x="839724" y="126492"/>
                  </a:lnTo>
                  <a:lnTo>
                    <a:pt x="839724" y="169164"/>
                  </a:lnTo>
                  <a:lnTo>
                    <a:pt x="859536" y="169164"/>
                  </a:lnTo>
                  <a:close/>
                </a:path>
                <a:path w="1146175" h="506095">
                  <a:moveTo>
                    <a:pt x="1098804" y="289460"/>
                  </a:moveTo>
                  <a:lnTo>
                    <a:pt x="1098804" y="269748"/>
                  </a:lnTo>
                  <a:lnTo>
                    <a:pt x="1077059" y="252984"/>
                  </a:lnTo>
                  <a:lnTo>
                    <a:pt x="826008" y="446532"/>
                  </a:lnTo>
                  <a:lnTo>
                    <a:pt x="859536" y="463296"/>
                  </a:lnTo>
                  <a:lnTo>
                    <a:pt x="859536" y="474197"/>
                  </a:lnTo>
                  <a:lnTo>
                    <a:pt x="1098804" y="289460"/>
                  </a:lnTo>
                  <a:close/>
                </a:path>
                <a:path w="1146175" h="506095">
                  <a:moveTo>
                    <a:pt x="859536" y="474197"/>
                  </a:moveTo>
                  <a:lnTo>
                    <a:pt x="859536" y="463296"/>
                  </a:lnTo>
                  <a:lnTo>
                    <a:pt x="826008" y="446532"/>
                  </a:lnTo>
                  <a:lnTo>
                    <a:pt x="826008" y="500084"/>
                  </a:lnTo>
                  <a:lnTo>
                    <a:pt x="859536" y="474197"/>
                  </a:lnTo>
                  <a:close/>
                </a:path>
                <a:path w="1146175" h="506095">
                  <a:moveTo>
                    <a:pt x="1098804" y="269748"/>
                  </a:moveTo>
                  <a:lnTo>
                    <a:pt x="1098804" y="236220"/>
                  </a:lnTo>
                  <a:lnTo>
                    <a:pt x="1077059" y="252984"/>
                  </a:lnTo>
                  <a:lnTo>
                    <a:pt x="1098804" y="2697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43150" y="6466331"/>
              <a:ext cx="1092835" cy="419100"/>
            </a:xfrm>
            <a:custGeom>
              <a:avLst/>
              <a:gdLst/>
              <a:ahLst/>
              <a:cxnLst/>
              <a:rect l="l" t="t" r="r" b="b"/>
              <a:pathLst>
                <a:path w="1092835" h="419100">
                  <a:moveTo>
                    <a:pt x="1092707" y="313943"/>
                  </a:moveTo>
                  <a:lnTo>
                    <a:pt x="1092707" y="103631"/>
                  </a:lnTo>
                  <a:lnTo>
                    <a:pt x="274319" y="103631"/>
                  </a:lnTo>
                  <a:lnTo>
                    <a:pt x="274319" y="0"/>
                  </a:lnTo>
                  <a:lnTo>
                    <a:pt x="0" y="208787"/>
                  </a:lnTo>
                  <a:lnTo>
                    <a:pt x="274319" y="419099"/>
                  </a:lnTo>
                  <a:lnTo>
                    <a:pt x="274319" y="313943"/>
                  </a:lnTo>
                  <a:lnTo>
                    <a:pt x="1092707" y="31394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809622" y="6423660"/>
              <a:ext cx="1146175" cy="504825"/>
            </a:xfrm>
            <a:custGeom>
              <a:avLst/>
              <a:gdLst/>
              <a:ahLst/>
              <a:cxnLst/>
              <a:rect l="l" t="t" r="r" b="b"/>
              <a:pathLst>
                <a:path w="1146175" h="504825">
                  <a:moveTo>
                    <a:pt x="327660" y="126492"/>
                  </a:moveTo>
                  <a:lnTo>
                    <a:pt x="327660" y="0"/>
                  </a:lnTo>
                  <a:lnTo>
                    <a:pt x="0" y="251460"/>
                  </a:lnTo>
                  <a:lnTo>
                    <a:pt x="47244" y="287936"/>
                  </a:lnTo>
                  <a:lnTo>
                    <a:pt x="47244" y="234696"/>
                  </a:lnTo>
                  <a:lnTo>
                    <a:pt x="69067" y="251520"/>
                  </a:lnTo>
                  <a:lnTo>
                    <a:pt x="286512" y="85097"/>
                  </a:lnTo>
                  <a:lnTo>
                    <a:pt x="286512" y="42672"/>
                  </a:lnTo>
                  <a:lnTo>
                    <a:pt x="320040" y="59436"/>
                  </a:lnTo>
                  <a:lnTo>
                    <a:pt x="320040" y="126492"/>
                  </a:lnTo>
                  <a:lnTo>
                    <a:pt x="327660" y="126492"/>
                  </a:lnTo>
                  <a:close/>
                </a:path>
                <a:path w="1146175" h="504825">
                  <a:moveTo>
                    <a:pt x="69067" y="251520"/>
                  </a:moveTo>
                  <a:lnTo>
                    <a:pt x="47244" y="234696"/>
                  </a:lnTo>
                  <a:lnTo>
                    <a:pt x="47244" y="268224"/>
                  </a:lnTo>
                  <a:lnTo>
                    <a:pt x="69067" y="251520"/>
                  </a:lnTo>
                  <a:close/>
                </a:path>
                <a:path w="1146175" h="504825">
                  <a:moveTo>
                    <a:pt x="320040" y="445008"/>
                  </a:moveTo>
                  <a:lnTo>
                    <a:pt x="69067" y="251520"/>
                  </a:lnTo>
                  <a:lnTo>
                    <a:pt x="47244" y="268224"/>
                  </a:lnTo>
                  <a:lnTo>
                    <a:pt x="47244" y="287936"/>
                  </a:lnTo>
                  <a:lnTo>
                    <a:pt x="286512" y="472673"/>
                  </a:lnTo>
                  <a:lnTo>
                    <a:pt x="286512" y="461772"/>
                  </a:lnTo>
                  <a:lnTo>
                    <a:pt x="320040" y="445008"/>
                  </a:lnTo>
                  <a:close/>
                </a:path>
                <a:path w="1146175" h="504825">
                  <a:moveTo>
                    <a:pt x="320040" y="59436"/>
                  </a:moveTo>
                  <a:lnTo>
                    <a:pt x="286512" y="42672"/>
                  </a:lnTo>
                  <a:lnTo>
                    <a:pt x="286512" y="85097"/>
                  </a:lnTo>
                  <a:lnTo>
                    <a:pt x="320040" y="59436"/>
                  </a:lnTo>
                  <a:close/>
                </a:path>
                <a:path w="1146175" h="504825">
                  <a:moveTo>
                    <a:pt x="320040" y="126492"/>
                  </a:moveTo>
                  <a:lnTo>
                    <a:pt x="320040" y="59436"/>
                  </a:lnTo>
                  <a:lnTo>
                    <a:pt x="286512" y="85097"/>
                  </a:lnTo>
                  <a:lnTo>
                    <a:pt x="286512" y="167640"/>
                  </a:lnTo>
                  <a:lnTo>
                    <a:pt x="307848" y="167640"/>
                  </a:lnTo>
                  <a:lnTo>
                    <a:pt x="307848" y="126492"/>
                  </a:lnTo>
                  <a:lnTo>
                    <a:pt x="320040" y="126492"/>
                  </a:lnTo>
                  <a:close/>
                </a:path>
                <a:path w="1146175" h="504825">
                  <a:moveTo>
                    <a:pt x="1126236" y="335280"/>
                  </a:moveTo>
                  <a:lnTo>
                    <a:pt x="286512" y="335280"/>
                  </a:lnTo>
                  <a:lnTo>
                    <a:pt x="286512" y="419159"/>
                  </a:lnTo>
                  <a:lnTo>
                    <a:pt x="307848" y="435608"/>
                  </a:lnTo>
                  <a:lnTo>
                    <a:pt x="307848" y="377952"/>
                  </a:lnTo>
                  <a:lnTo>
                    <a:pt x="327660" y="356616"/>
                  </a:lnTo>
                  <a:lnTo>
                    <a:pt x="327660" y="377952"/>
                  </a:lnTo>
                  <a:lnTo>
                    <a:pt x="1104900" y="377952"/>
                  </a:lnTo>
                  <a:lnTo>
                    <a:pt x="1104900" y="356616"/>
                  </a:lnTo>
                  <a:lnTo>
                    <a:pt x="1126236" y="335280"/>
                  </a:lnTo>
                  <a:close/>
                </a:path>
                <a:path w="1146175" h="504825">
                  <a:moveTo>
                    <a:pt x="320040" y="498560"/>
                  </a:moveTo>
                  <a:lnTo>
                    <a:pt x="320040" y="445008"/>
                  </a:lnTo>
                  <a:lnTo>
                    <a:pt x="286512" y="461772"/>
                  </a:lnTo>
                  <a:lnTo>
                    <a:pt x="286512" y="472673"/>
                  </a:lnTo>
                  <a:lnTo>
                    <a:pt x="320040" y="498560"/>
                  </a:lnTo>
                  <a:close/>
                </a:path>
                <a:path w="1146175" h="504825">
                  <a:moveTo>
                    <a:pt x="1146048" y="377952"/>
                  </a:moveTo>
                  <a:lnTo>
                    <a:pt x="1146048" y="126492"/>
                  </a:lnTo>
                  <a:lnTo>
                    <a:pt x="307848" y="126492"/>
                  </a:lnTo>
                  <a:lnTo>
                    <a:pt x="327660" y="146304"/>
                  </a:lnTo>
                  <a:lnTo>
                    <a:pt x="327660" y="167640"/>
                  </a:lnTo>
                  <a:lnTo>
                    <a:pt x="1104900" y="167640"/>
                  </a:lnTo>
                  <a:lnTo>
                    <a:pt x="1104900" y="146304"/>
                  </a:lnTo>
                  <a:lnTo>
                    <a:pt x="1126236" y="167640"/>
                  </a:lnTo>
                  <a:lnTo>
                    <a:pt x="1126236" y="377952"/>
                  </a:lnTo>
                  <a:lnTo>
                    <a:pt x="1146048" y="377952"/>
                  </a:lnTo>
                  <a:close/>
                </a:path>
                <a:path w="1146175" h="504825">
                  <a:moveTo>
                    <a:pt x="327660" y="167640"/>
                  </a:moveTo>
                  <a:lnTo>
                    <a:pt x="327660" y="146304"/>
                  </a:lnTo>
                  <a:lnTo>
                    <a:pt x="307848" y="126492"/>
                  </a:lnTo>
                  <a:lnTo>
                    <a:pt x="307848" y="167640"/>
                  </a:lnTo>
                  <a:lnTo>
                    <a:pt x="327660" y="167640"/>
                  </a:lnTo>
                  <a:close/>
                </a:path>
                <a:path w="1146175" h="504825">
                  <a:moveTo>
                    <a:pt x="327660" y="377952"/>
                  </a:moveTo>
                  <a:lnTo>
                    <a:pt x="327660" y="356616"/>
                  </a:lnTo>
                  <a:lnTo>
                    <a:pt x="307848" y="377952"/>
                  </a:lnTo>
                  <a:lnTo>
                    <a:pt x="327660" y="377952"/>
                  </a:lnTo>
                  <a:close/>
                </a:path>
                <a:path w="1146175" h="504825">
                  <a:moveTo>
                    <a:pt x="327660" y="504444"/>
                  </a:moveTo>
                  <a:lnTo>
                    <a:pt x="327660" y="377952"/>
                  </a:lnTo>
                  <a:lnTo>
                    <a:pt x="307848" y="377952"/>
                  </a:lnTo>
                  <a:lnTo>
                    <a:pt x="307848" y="435608"/>
                  </a:lnTo>
                  <a:lnTo>
                    <a:pt x="320040" y="445008"/>
                  </a:lnTo>
                  <a:lnTo>
                    <a:pt x="320040" y="498560"/>
                  </a:lnTo>
                  <a:lnTo>
                    <a:pt x="327660" y="504444"/>
                  </a:lnTo>
                  <a:close/>
                </a:path>
                <a:path w="1146175" h="504825">
                  <a:moveTo>
                    <a:pt x="1126236" y="167640"/>
                  </a:moveTo>
                  <a:lnTo>
                    <a:pt x="1104900" y="146304"/>
                  </a:lnTo>
                  <a:lnTo>
                    <a:pt x="1104900" y="167640"/>
                  </a:lnTo>
                  <a:lnTo>
                    <a:pt x="1126236" y="167640"/>
                  </a:lnTo>
                  <a:close/>
                </a:path>
                <a:path w="1146175" h="504825">
                  <a:moveTo>
                    <a:pt x="1126236" y="335280"/>
                  </a:moveTo>
                  <a:lnTo>
                    <a:pt x="1126236" y="167640"/>
                  </a:lnTo>
                  <a:lnTo>
                    <a:pt x="1104900" y="167640"/>
                  </a:lnTo>
                  <a:lnTo>
                    <a:pt x="1104900" y="335280"/>
                  </a:lnTo>
                  <a:lnTo>
                    <a:pt x="1126236" y="335280"/>
                  </a:lnTo>
                  <a:close/>
                </a:path>
                <a:path w="1146175" h="504825">
                  <a:moveTo>
                    <a:pt x="1126236" y="377952"/>
                  </a:moveTo>
                  <a:lnTo>
                    <a:pt x="1126236" y="335280"/>
                  </a:lnTo>
                  <a:lnTo>
                    <a:pt x="1104900" y="356616"/>
                  </a:lnTo>
                  <a:lnTo>
                    <a:pt x="1104900" y="377952"/>
                  </a:lnTo>
                  <a:lnTo>
                    <a:pt x="1126236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1065157" y="3337559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37/50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914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RZA</a:t>
            </a:r>
            <a:r>
              <a:rPr sz="4850" spc="-50" dirty="0"/>
              <a:t> </a:t>
            </a:r>
            <a:r>
              <a:rPr sz="4850" dirty="0"/>
              <a:t>a</a:t>
            </a:r>
            <a:r>
              <a:rPr sz="4850" spc="-55" dirty="0"/>
              <a:t> </a:t>
            </a:r>
            <a:r>
              <a:rPr sz="4850" dirty="0"/>
              <a:t>ZA</a:t>
            </a:r>
            <a:r>
              <a:rPr sz="4850" spc="-55" dirty="0"/>
              <a:t> </a:t>
            </a:r>
            <a:r>
              <a:rPr sz="4850" dirty="0"/>
              <a:t>jsou</a:t>
            </a:r>
            <a:r>
              <a:rPr sz="4850" spc="-40" dirty="0"/>
              <a:t> </a:t>
            </a:r>
            <a:r>
              <a:rPr sz="4850" spc="-10" dirty="0"/>
              <a:t>ekvivalentní</a:t>
            </a:r>
            <a:endParaRPr sz="4850"/>
          </a:p>
        </p:txBody>
      </p:sp>
      <p:grpSp>
        <p:nvGrpSpPr>
          <p:cNvPr id="3" name="object 3"/>
          <p:cNvGrpSpPr/>
          <p:nvPr/>
        </p:nvGrpSpPr>
        <p:grpSpPr>
          <a:xfrm>
            <a:off x="1049917" y="1412748"/>
            <a:ext cx="8595360" cy="1123315"/>
            <a:chOff x="1049917" y="1412748"/>
            <a:chExt cx="8595360" cy="1123315"/>
          </a:xfrm>
        </p:grpSpPr>
        <p:sp>
          <p:nvSpPr>
            <p:cNvPr id="4" name="object 4"/>
            <p:cNvSpPr/>
            <p:nvPr/>
          </p:nvSpPr>
          <p:spPr>
            <a:xfrm>
              <a:off x="1065157" y="1427987"/>
              <a:ext cx="8564880" cy="1091565"/>
            </a:xfrm>
            <a:custGeom>
              <a:avLst/>
              <a:gdLst/>
              <a:ahLst/>
              <a:cxnLst/>
              <a:rect l="l" t="t" r="r" b="b"/>
              <a:pathLst>
                <a:path w="8564880" h="1091564">
                  <a:moveTo>
                    <a:pt x="8564879" y="109118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091183"/>
                  </a:lnTo>
                  <a:lnTo>
                    <a:pt x="8564879" y="109118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9917" y="1412748"/>
              <a:ext cx="8595360" cy="1123315"/>
            </a:xfrm>
            <a:custGeom>
              <a:avLst/>
              <a:gdLst/>
              <a:ahLst/>
              <a:cxnLst/>
              <a:rect l="l" t="t" r="r" b="b"/>
              <a:pathLst>
                <a:path w="8595360" h="1123314">
                  <a:moveTo>
                    <a:pt x="8595357" y="1123188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123188"/>
                  </a:lnTo>
                  <a:lnTo>
                    <a:pt x="15240" y="1123188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1123188"/>
                  </a:lnTo>
                  <a:lnTo>
                    <a:pt x="8595357" y="1123188"/>
                  </a:lnTo>
                  <a:close/>
                </a:path>
                <a:path w="8595360" h="1123314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1123314">
                  <a:moveTo>
                    <a:pt x="32004" y="109118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1091184"/>
                  </a:lnTo>
                  <a:lnTo>
                    <a:pt x="32004" y="1091184"/>
                  </a:lnTo>
                  <a:close/>
                </a:path>
                <a:path w="8595360" h="1123314">
                  <a:moveTo>
                    <a:pt x="8580117" y="1091184"/>
                  </a:moveTo>
                  <a:lnTo>
                    <a:pt x="15240" y="1091184"/>
                  </a:lnTo>
                  <a:lnTo>
                    <a:pt x="32004" y="1106424"/>
                  </a:lnTo>
                  <a:lnTo>
                    <a:pt x="32004" y="1123188"/>
                  </a:lnTo>
                  <a:lnTo>
                    <a:pt x="8563353" y="1123188"/>
                  </a:lnTo>
                  <a:lnTo>
                    <a:pt x="8563353" y="1106424"/>
                  </a:lnTo>
                  <a:lnTo>
                    <a:pt x="8580117" y="1091184"/>
                  </a:lnTo>
                  <a:close/>
                </a:path>
                <a:path w="8595360" h="1123314">
                  <a:moveTo>
                    <a:pt x="32004" y="1123188"/>
                  </a:moveTo>
                  <a:lnTo>
                    <a:pt x="32004" y="1106424"/>
                  </a:lnTo>
                  <a:lnTo>
                    <a:pt x="15240" y="1091184"/>
                  </a:lnTo>
                  <a:lnTo>
                    <a:pt x="15240" y="1123188"/>
                  </a:lnTo>
                  <a:lnTo>
                    <a:pt x="32004" y="1123188"/>
                  </a:lnTo>
                  <a:close/>
                </a:path>
                <a:path w="8595360" h="1123314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1123314">
                  <a:moveTo>
                    <a:pt x="8580117" y="1091184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1091184"/>
                  </a:lnTo>
                  <a:lnTo>
                    <a:pt x="8580117" y="1091184"/>
                  </a:lnTo>
                  <a:close/>
                </a:path>
                <a:path w="8595360" h="1123314">
                  <a:moveTo>
                    <a:pt x="8580117" y="1123188"/>
                  </a:moveTo>
                  <a:lnTo>
                    <a:pt x="8580117" y="1091184"/>
                  </a:lnTo>
                  <a:lnTo>
                    <a:pt x="8563353" y="1106424"/>
                  </a:lnTo>
                  <a:lnTo>
                    <a:pt x="8563353" y="1123188"/>
                  </a:lnTo>
                  <a:lnTo>
                    <a:pt x="8580117" y="1123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1065157" y="3086100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548262" y="3253740"/>
            <a:ext cx="5992495" cy="2921635"/>
            <a:chOff x="1548262" y="3253740"/>
            <a:chExt cx="5992495" cy="2921635"/>
          </a:xfrm>
        </p:grpSpPr>
        <p:sp>
          <p:nvSpPr>
            <p:cNvPr id="8" name="object 8"/>
            <p:cNvSpPr/>
            <p:nvPr/>
          </p:nvSpPr>
          <p:spPr>
            <a:xfrm>
              <a:off x="2912242" y="3275075"/>
              <a:ext cx="4617720" cy="1763395"/>
            </a:xfrm>
            <a:custGeom>
              <a:avLst/>
              <a:gdLst/>
              <a:ahLst/>
              <a:cxnLst/>
              <a:rect l="l" t="t" r="r" b="b"/>
              <a:pathLst>
                <a:path w="4617720" h="1763395">
                  <a:moveTo>
                    <a:pt x="4617719" y="882395"/>
                  </a:moveTo>
                  <a:lnTo>
                    <a:pt x="4613802" y="830514"/>
                  </a:lnTo>
                  <a:lnTo>
                    <a:pt x="4602192" y="779426"/>
                  </a:lnTo>
                  <a:lnTo>
                    <a:pt x="4583108" y="729214"/>
                  </a:lnTo>
                  <a:lnTo>
                    <a:pt x="4556764" y="679961"/>
                  </a:lnTo>
                  <a:lnTo>
                    <a:pt x="4523377" y="631750"/>
                  </a:lnTo>
                  <a:lnTo>
                    <a:pt x="4483164" y="584662"/>
                  </a:lnTo>
                  <a:lnTo>
                    <a:pt x="4436340" y="538781"/>
                  </a:lnTo>
                  <a:lnTo>
                    <a:pt x="4383121" y="494189"/>
                  </a:lnTo>
                  <a:lnTo>
                    <a:pt x="4323725" y="450968"/>
                  </a:lnTo>
                  <a:lnTo>
                    <a:pt x="4291777" y="429897"/>
                  </a:lnTo>
                  <a:lnTo>
                    <a:pt x="4258366" y="409200"/>
                  </a:lnTo>
                  <a:lnTo>
                    <a:pt x="4223518" y="388887"/>
                  </a:lnTo>
                  <a:lnTo>
                    <a:pt x="4187261" y="368969"/>
                  </a:lnTo>
                  <a:lnTo>
                    <a:pt x="4149622" y="349455"/>
                  </a:lnTo>
                  <a:lnTo>
                    <a:pt x="4110627" y="330356"/>
                  </a:lnTo>
                  <a:lnTo>
                    <a:pt x="4070304" y="311683"/>
                  </a:lnTo>
                  <a:lnTo>
                    <a:pt x="4028680" y="293445"/>
                  </a:lnTo>
                  <a:lnTo>
                    <a:pt x="3985781" y="275653"/>
                  </a:lnTo>
                  <a:lnTo>
                    <a:pt x="3941635" y="258317"/>
                  </a:lnTo>
                  <a:lnTo>
                    <a:pt x="3896269" y="241448"/>
                  </a:lnTo>
                  <a:lnTo>
                    <a:pt x="3849709" y="225056"/>
                  </a:lnTo>
                  <a:lnTo>
                    <a:pt x="3801983" y="209151"/>
                  </a:lnTo>
                  <a:lnTo>
                    <a:pt x="3753118" y="193743"/>
                  </a:lnTo>
                  <a:lnTo>
                    <a:pt x="3703141" y="178843"/>
                  </a:lnTo>
                  <a:lnTo>
                    <a:pt x="3652079" y="164461"/>
                  </a:lnTo>
                  <a:lnTo>
                    <a:pt x="3599958" y="150608"/>
                  </a:lnTo>
                  <a:lnTo>
                    <a:pt x="3546807" y="137293"/>
                  </a:lnTo>
                  <a:lnTo>
                    <a:pt x="3492651" y="124527"/>
                  </a:lnTo>
                  <a:lnTo>
                    <a:pt x="3437518" y="112320"/>
                  </a:lnTo>
                  <a:lnTo>
                    <a:pt x="3381436" y="100684"/>
                  </a:lnTo>
                  <a:lnTo>
                    <a:pt x="3324430" y="89627"/>
                  </a:lnTo>
                  <a:lnTo>
                    <a:pt x="3266528" y="79160"/>
                  </a:lnTo>
                  <a:lnTo>
                    <a:pt x="3207757" y="69294"/>
                  </a:lnTo>
                  <a:lnTo>
                    <a:pt x="3148145" y="60039"/>
                  </a:lnTo>
                  <a:lnTo>
                    <a:pt x="3087717" y="51405"/>
                  </a:lnTo>
                  <a:lnTo>
                    <a:pt x="3026502" y="43402"/>
                  </a:lnTo>
                  <a:lnTo>
                    <a:pt x="2964526" y="36041"/>
                  </a:lnTo>
                  <a:lnTo>
                    <a:pt x="2901815" y="29332"/>
                  </a:lnTo>
                  <a:lnTo>
                    <a:pt x="2838398" y="23286"/>
                  </a:lnTo>
                  <a:lnTo>
                    <a:pt x="2774302" y="17912"/>
                  </a:lnTo>
                  <a:lnTo>
                    <a:pt x="2709552" y="13222"/>
                  </a:lnTo>
                  <a:lnTo>
                    <a:pt x="2644177" y="9225"/>
                  </a:lnTo>
                  <a:lnTo>
                    <a:pt x="2578203" y="5931"/>
                  </a:lnTo>
                  <a:lnTo>
                    <a:pt x="2511657" y="3351"/>
                  </a:lnTo>
                  <a:lnTo>
                    <a:pt x="2444566" y="1496"/>
                  </a:lnTo>
                  <a:lnTo>
                    <a:pt x="2376958" y="375"/>
                  </a:lnTo>
                  <a:lnTo>
                    <a:pt x="2308859" y="0"/>
                  </a:lnTo>
                  <a:lnTo>
                    <a:pt x="2240839" y="375"/>
                  </a:lnTo>
                  <a:lnTo>
                    <a:pt x="2173304" y="1496"/>
                  </a:lnTo>
                  <a:lnTo>
                    <a:pt x="2106281" y="3351"/>
                  </a:lnTo>
                  <a:lnTo>
                    <a:pt x="2039798" y="5931"/>
                  </a:lnTo>
                  <a:lnTo>
                    <a:pt x="1973881" y="9225"/>
                  </a:lnTo>
                  <a:lnTo>
                    <a:pt x="1908557" y="13222"/>
                  </a:lnTo>
                  <a:lnTo>
                    <a:pt x="1843855" y="17912"/>
                  </a:lnTo>
                  <a:lnTo>
                    <a:pt x="1779800" y="23286"/>
                  </a:lnTo>
                  <a:lnTo>
                    <a:pt x="1716421" y="29332"/>
                  </a:lnTo>
                  <a:lnTo>
                    <a:pt x="1653744" y="36041"/>
                  </a:lnTo>
                  <a:lnTo>
                    <a:pt x="1591797" y="43402"/>
                  </a:lnTo>
                  <a:lnTo>
                    <a:pt x="1530606" y="51405"/>
                  </a:lnTo>
                  <a:lnTo>
                    <a:pt x="1470200" y="60039"/>
                  </a:lnTo>
                  <a:lnTo>
                    <a:pt x="1410604" y="69294"/>
                  </a:lnTo>
                  <a:lnTo>
                    <a:pt x="1351847" y="79160"/>
                  </a:lnTo>
                  <a:lnTo>
                    <a:pt x="1293955" y="89627"/>
                  </a:lnTo>
                  <a:lnTo>
                    <a:pt x="1236956" y="100684"/>
                  </a:lnTo>
                  <a:lnTo>
                    <a:pt x="1180877" y="112320"/>
                  </a:lnTo>
                  <a:lnTo>
                    <a:pt x="1125745" y="124527"/>
                  </a:lnTo>
                  <a:lnTo>
                    <a:pt x="1071587" y="137293"/>
                  </a:lnTo>
                  <a:lnTo>
                    <a:pt x="1018430" y="150608"/>
                  </a:lnTo>
                  <a:lnTo>
                    <a:pt x="966302" y="164461"/>
                  </a:lnTo>
                  <a:lnTo>
                    <a:pt x="915230" y="178843"/>
                  </a:lnTo>
                  <a:lnTo>
                    <a:pt x="865240" y="193743"/>
                  </a:lnTo>
                  <a:lnTo>
                    <a:pt x="816361" y="209151"/>
                  </a:lnTo>
                  <a:lnTo>
                    <a:pt x="768619" y="225056"/>
                  </a:lnTo>
                  <a:lnTo>
                    <a:pt x="722041" y="241448"/>
                  </a:lnTo>
                  <a:lnTo>
                    <a:pt x="676655" y="258317"/>
                  </a:lnTo>
                  <a:lnTo>
                    <a:pt x="632488" y="275653"/>
                  </a:lnTo>
                  <a:lnTo>
                    <a:pt x="589567" y="293445"/>
                  </a:lnTo>
                  <a:lnTo>
                    <a:pt x="547919" y="311683"/>
                  </a:lnTo>
                  <a:lnTo>
                    <a:pt x="507571" y="330356"/>
                  </a:lnTo>
                  <a:lnTo>
                    <a:pt x="468551" y="349455"/>
                  </a:lnTo>
                  <a:lnTo>
                    <a:pt x="430886" y="368969"/>
                  </a:lnTo>
                  <a:lnTo>
                    <a:pt x="394602" y="388887"/>
                  </a:lnTo>
                  <a:lnTo>
                    <a:pt x="359728" y="409200"/>
                  </a:lnTo>
                  <a:lnTo>
                    <a:pt x="326290" y="429897"/>
                  </a:lnTo>
                  <a:lnTo>
                    <a:pt x="294315" y="450968"/>
                  </a:lnTo>
                  <a:lnTo>
                    <a:pt x="234864" y="494189"/>
                  </a:lnTo>
                  <a:lnTo>
                    <a:pt x="181594" y="538781"/>
                  </a:lnTo>
                  <a:lnTo>
                    <a:pt x="134720" y="584662"/>
                  </a:lnTo>
                  <a:lnTo>
                    <a:pt x="94462" y="631750"/>
                  </a:lnTo>
                  <a:lnTo>
                    <a:pt x="61035" y="679961"/>
                  </a:lnTo>
                  <a:lnTo>
                    <a:pt x="34658" y="729214"/>
                  </a:lnTo>
                  <a:lnTo>
                    <a:pt x="15548" y="779426"/>
                  </a:lnTo>
                  <a:lnTo>
                    <a:pt x="3923" y="830514"/>
                  </a:lnTo>
                  <a:lnTo>
                    <a:pt x="0" y="882395"/>
                  </a:lnTo>
                  <a:lnTo>
                    <a:pt x="985" y="908350"/>
                  </a:lnTo>
                  <a:lnTo>
                    <a:pt x="8786" y="959694"/>
                  </a:lnTo>
                  <a:lnTo>
                    <a:pt x="24181" y="1010213"/>
                  </a:lnTo>
                  <a:lnTo>
                    <a:pt x="46952" y="1059825"/>
                  </a:lnTo>
                  <a:lnTo>
                    <a:pt x="76881" y="1108448"/>
                  </a:lnTo>
                  <a:lnTo>
                    <a:pt x="113750" y="1155997"/>
                  </a:lnTo>
                  <a:lnTo>
                    <a:pt x="157344" y="1202391"/>
                  </a:lnTo>
                  <a:lnTo>
                    <a:pt x="207443" y="1247546"/>
                  </a:lnTo>
                  <a:lnTo>
                    <a:pt x="263831" y="1291380"/>
                  </a:lnTo>
                  <a:lnTo>
                    <a:pt x="326290" y="1333810"/>
                  </a:lnTo>
                  <a:lnTo>
                    <a:pt x="359728" y="1354472"/>
                  </a:lnTo>
                  <a:lnTo>
                    <a:pt x="394602" y="1374752"/>
                  </a:lnTo>
                  <a:lnTo>
                    <a:pt x="430886" y="1394639"/>
                  </a:lnTo>
                  <a:lnTo>
                    <a:pt x="468551" y="1414124"/>
                  </a:lnTo>
                  <a:lnTo>
                    <a:pt x="507571" y="1433195"/>
                  </a:lnTo>
                  <a:lnTo>
                    <a:pt x="547919" y="1451842"/>
                  </a:lnTo>
                  <a:lnTo>
                    <a:pt x="589567" y="1470056"/>
                  </a:lnTo>
                  <a:lnTo>
                    <a:pt x="632488" y="1487825"/>
                  </a:lnTo>
                  <a:lnTo>
                    <a:pt x="676655" y="1505140"/>
                  </a:lnTo>
                  <a:lnTo>
                    <a:pt x="722041" y="1521989"/>
                  </a:lnTo>
                  <a:lnTo>
                    <a:pt x="768619" y="1538364"/>
                  </a:lnTo>
                  <a:lnTo>
                    <a:pt x="816361" y="1554252"/>
                  </a:lnTo>
                  <a:lnTo>
                    <a:pt x="865240" y="1569644"/>
                  </a:lnTo>
                  <a:lnTo>
                    <a:pt x="915230" y="1584530"/>
                  </a:lnTo>
                  <a:lnTo>
                    <a:pt x="966302" y="1598898"/>
                  </a:lnTo>
                  <a:lnTo>
                    <a:pt x="1018430" y="1612740"/>
                  </a:lnTo>
                  <a:lnTo>
                    <a:pt x="1071587" y="1626044"/>
                  </a:lnTo>
                  <a:lnTo>
                    <a:pt x="1125745" y="1638799"/>
                  </a:lnTo>
                  <a:lnTo>
                    <a:pt x="1180877" y="1650997"/>
                  </a:lnTo>
                  <a:lnTo>
                    <a:pt x="1236956" y="1662626"/>
                  </a:lnTo>
                  <a:lnTo>
                    <a:pt x="1293955" y="1673676"/>
                  </a:lnTo>
                  <a:lnTo>
                    <a:pt x="1351847" y="1684136"/>
                  </a:lnTo>
                  <a:lnTo>
                    <a:pt x="1410604" y="1693997"/>
                  </a:lnTo>
                  <a:lnTo>
                    <a:pt x="1470200" y="1703247"/>
                  </a:lnTo>
                  <a:lnTo>
                    <a:pt x="1530606" y="1711877"/>
                  </a:lnTo>
                  <a:lnTo>
                    <a:pt x="1591797" y="1719877"/>
                  </a:lnTo>
                  <a:lnTo>
                    <a:pt x="1653744" y="1727235"/>
                  </a:lnTo>
                  <a:lnTo>
                    <a:pt x="1716421" y="1733941"/>
                  </a:lnTo>
                  <a:lnTo>
                    <a:pt x="1779800" y="1739985"/>
                  </a:lnTo>
                  <a:lnTo>
                    <a:pt x="1843855" y="1745357"/>
                  </a:lnTo>
                  <a:lnTo>
                    <a:pt x="1908557" y="1750047"/>
                  </a:lnTo>
                  <a:lnTo>
                    <a:pt x="1973881" y="1754043"/>
                  </a:lnTo>
                  <a:lnTo>
                    <a:pt x="2039798" y="1757336"/>
                  </a:lnTo>
                  <a:lnTo>
                    <a:pt x="2106281" y="1759916"/>
                  </a:lnTo>
                  <a:lnTo>
                    <a:pt x="2173304" y="1761771"/>
                  </a:lnTo>
                  <a:lnTo>
                    <a:pt x="2240839" y="1762892"/>
                  </a:lnTo>
                  <a:lnTo>
                    <a:pt x="2308859" y="1763267"/>
                  </a:lnTo>
                  <a:lnTo>
                    <a:pt x="2376958" y="1762892"/>
                  </a:lnTo>
                  <a:lnTo>
                    <a:pt x="2444566" y="1761771"/>
                  </a:lnTo>
                  <a:lnTo>
                    <a:pt x="2511657" y="1759916"/>
                  </a:lnTo>
                  <a:lnTo>
                    <a:pt x="2578203" y="1757336"/>
                  </a:lnTo>
                  <a:lnTo>
                    <a:pt x="2644177" y="1754043"/>
                  </a:lnTo>
                  <a:lnTo>
                    <a:pt x="2709552" y="1750047"/>
                  </a:lnTo>
                  <a:lnTo>
                    <a:pt x="2774302" y="1745357"/>
                  </a:lnTo>
                  <a:lnTo>
                    <a:pt x="2838398" y="1739985"/>
                  </a:lnTo>
                  <a:lnTo>
                    <a:pt x="2901815" y="1733941"/>
                  </a:lnTo>
                  <a:lnTo>
                    <a:pt x="2964526" y="1727235"/>
                  </a:lnTo>
                  <a:lnTo>
                    <a:pt x="3026502" y="1719877"/>
                  </a:lnTo>
                  <a:lnTo>
                    <a:pt x="3087717" y="1711877"/>
                  </a:lnTo>
                  <a:lnTo>
                    <a:pt x="3148145" y="1703247"/>
                  </a:lnTo>
                  <a:lnTo>
                    <a:pt x="3207757" y="1693997"/>
                  </a:lnTo>
                  <a:lnTo>
                    <a:pt x="3266528" y="1684136"/>
                  </a:lnTo>
                  <a:lnTo>
                    <a:pt x="3324430" y="1673676"/>
                  </a:lnTo>
                  <a:lnTo>
                    <a:pt x="3381436" y="1662626"/>
                  </a:lnTo>
                  <a:lnTo>
                    <a:pt x="3437518" y="1650997"/>
                  </a:lnTo>
                  <a:lnTo>
                    <a:pt x="3492651" y="1638799"/>
                  </a:lnTo>
                  <a:lnTo>
                    <a:pt x="3546807" y="1626044"/>
                  </a:lnTo>
                  <a:lnTo>
                    <a:pt x="3599958" y="1612740"/>
                  </a:lnTo>
                  <a:lnTo>
                    <a:pt x="3652079" y="1598898"/>
                  </a:lnTo>
                  <a:lnTo>
                    <a:pt x="3703141" y="1584530"/>
                  </a:lnTo>
                  <a:lnTo>
                    <a:pt x="3753118" y="1569644"/>
                  </a:lnTo>
                  <a:lnTo>
                    <a:pt x="3801983" y="1554252"/>
                  </a:lnTo>
                  <a:lnTo>
                    <a:pt x="3849709" y="1538364"/>
                  </a:lnTo>
                  <a:lnTo>
                    <a:pt x="3896269" y="1521989"/>
                  </a:lnTo>
                  <a:lnTo>
                    <a:pt x="3941635" y="1505140"/>
                  </a:lnTo>
                  <a:lnTo>
                    <a:pt x="3985781" y="1487825"/>
                  </a:lnTo>
                  <a:lnTo>
                    <a:pt x="4028680" y="1470056"/>
                  </a:lnTo>
                  <a:lnTo>
                    <a:pt x="4070304" y="1451842"/>
                  </a:lnTo>
                  <a:lnTo>
                    <a:pt x="4110627" y="1433195"/>
                  </a:lnTo>
                  <a:lnTo>
                    <a:pt x="4149622" y="1414124"/>
                  </a:lnTo>
                  <a:lnTo>
                    <a:pt x="4187261" y="1394639"/>
                  </a:lnTo>
                  <a:lnTo>
                    <a:pt x="4223518" y="1374752"/>
                  </a:lnTo>
                  <a:lnTo>
                    <a:pt x="4258366" y="1354472"/>
                  </a:lnTo>
                  <a:lnTo>
                    <a:pt x="4291777" y="1333810"/>
                  </a:lnTo>
                  <a:lnTo>
                    <a:pt x="4323725" y="1312776"/>
                  </a:lnTo>
                  <a:lnTo>
                    <a:pt x="4383121" y="1269634"/>
                  </a:lnTo>
                  <a:lnTo>
                    <a:pt x="4436340" y="1225129"/>
                  </a:lnTo>
                  <a:lnTo>
                    <a:pt x="4483164" y="1179344"/>
                  </a:lnTo>
                  <a:lnTo>
                    <a:pt x="4523377" y="1132362"/>
                  </a:lnTo>
                  <a:lnTo>
                    <a:pt x="4556764" y="1084265"/>
                  </a:lnTo>
                  <a:lnTo>
                    <a:pt x="4583108" y="1035138"/>
                  </a:lnTo>
                  <a:lnTo>
                    <a:pt x="4602192" y="985062"/>
                  </a:lnTo>
                  <a:lnTo>
                    <a:pt x="4613802" y="934120"/>
                  </a:lnTo>
                  <a:lnTo>
                    <a:pt x="4617719" y="882395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48257" y="3253752"/>
              <a:ext cx="5992495" cy="2921635"/>
            </a:xfrm>
            <a:custGeom>
              <a:avLst/>
              <a:gdLst/>
              <a:ahLst/>
              <a:cxnLst/>
              <a:rect l="l" t="t" r="r" b="b"/>
              <a:pathLst>
                <a:path w="5992495" h="2921635">
                  <a:moveTo>
                    <a:pt x="3400044" y="1930908"/>
                  </a:moveTo>
                  <a:lnTo>
                    <a:pt x="3358896" y="1930908"/>
                  </a:lnTo>
                  <a:lnTo>
                    <a:pt x="3358896" y="1973580"/>
                  </a:lnTo>
                  <a:lnTo>
                    <a:pt x="3358896" y="2880360"/>
                  </a:lnTo>
                  <a:lnTo>
                    <a:pt x="42672" y="2880360"/>
                  </a:lnTo>
                  <a:lnTo>
                    <a:pt x="42672" y="1973580"/>
                  </a:lnTo>
                  <a:lnTo>
                    <a:pt x="3358896" y="1973580"/>
                  </a:lnTo>
                  <a:lnTo>
                    <a:pt x="3358896" y="1930908"/>
                  </a:lnTo>
                  <a:lnTo>
                    <a:pt x="0" y="1930908"/>
                  </a:lnTo>
                  <a:lnTo>
                    <a:pt x="0" y="2921508"/>
                  </a:lnTo>
                  <a:lnTo>
                    <a:pt x="21336" y="2921508"/>
                  </a:lnTo>
                  <a:lnTo>
                    <a:pt x="42672" y="2921508"/>
                  </a:lnTo>
                  <a:lnTo>
                    <a:pt x="3358896" y="2921508"/>
                  </a:lnTo>
                  <a:lnTo>
                    <a:pt x="3380232" y="2921508"/>
                  </a:lnTo>
                  <a:lnTo>
                    <a:pt x="3400044" y="2921508"/>
                  </a:lnTo>
                  <a:lnTo>
                    <a:pt x="3400044" y="1930908"/>
                  </a:lnTo>
                  <a:close/>
                </a:path>
                <a:path w="5992495" h="2921635">
                  <a:moveTo>
                    <a:pt x="5992368" y="853440"/>
                  </a:moveTo>
                  <a:lnTo>
                    <a:pt x="5966968" y="760476"/>
                  </a:lnTo>
                  <a:lnTo>
                    <a:pt x="5954268" y="737616"/>
                  </a:lnTo>
                  <a:lnTo>
                    <a:pt x="5954268" y="862584"/>
                  </a:lnTo>
                  <a:lnTo>
                    <a:pt x="5954268" y="946404"/>
                  </a:lnTo>
                  <a:lnTo>
                    <a:pt x="5941568" y="989076"/>
                  </a:lnTo>
                  <a:lnTo>
                    <a:pt x="5928868" y="1030224"/>
                  </a:lnTo>
                  <a:lnTo>
                    <a:pt x="5903468" y="1071372"/>
                  </a:lnTo>
                  <a:lnTo>
                    <a:pt x="5890768" y="1112520"/>
                  </a:lnTo>
                  <a:lnTo>
                    <a:pt x="5776468" y="1231392"/>
                  </a:lnTo>
                  <a:lnTo>
                    <a:pt x="5738368" y="1269492"/>
                  </a:lnTo>
                  <a:lnTo>
                    <a:pt x="5636768" y="1342644"/>
                  </a:lnTo>
                  <a:lnTo>
                    <a:pt x="5509768" y="1412748"/>
                  </a:lnTo>
                  <a:lnTo>
                    <a:pt x="5446268" y="1444752"/>
                  </a:lnTo>
                  <a:lnTo>
                    <a:pt x="5370068" y="1476756"/>
                  </a:lnTo>
                  <a:lnTo>
                    <a:pt x="5293868" y="1507236"/>
                  </a:lnTo>
                  <a:lnTo>
                    <a:pt x="5217668" y="1536192"/>
                  </a:lnTo>
                  <a:lnTo>
                    <a:pt x="5128768" y="1563624"/>
                  </a:lnTo>
                  <a:lnTo>
                    <a:pt x="5039868" y="1589532"/>
                  </a:lnTo>
                  <a:lnTo>
                    <a:pt x="4950968" y="1613916"/>
                  </a:lnTo>
                  <a:lnTo>
                    <a:pt x="4862068" y="1636776"/>
                  </a:lnTo>
                  <a:lnTo>
                    <a:pt x="4760468" y="1658112"/>
                  </a:lnTo>
                  <a:lnTo>
                    <a:pt x="4557268" y="1694688"/>
                  </a:lnTo>
                  <a:lnTo>
                    <a:pt x="4455668" y="1709928"/>
                  </a:lnTo>
                  <a:lnTo>
                    <a:pt x="4354068" y="1723644"/>
                  </a:lnTo>
                  <a:lnTo>
                    <a:pt x="4239768" y="1735836"/>
                  </a:lnTo>
                  <a:lnTo>
                    <a:pt x="4125468" y="1746504"/>
                  </a:lnTo>
                  <a:lnTo>
                    <a:pt x="4011168" y="1754124"/>
                  </a:lnTo>
                  <a:lnTo>
                    <a:pt x="3782568" y="1763268"/>
                  </a:lnTo>
                  <a:lnTo>
                    <a:pt x="3553968" y="1763268"/>
                  </a:lnTo>
                  <a:lnTo>
                    <a:pt x="3426968" y="1758696"/>
                  </a:lnTo>
                  <a:lnTo>
                    <a:pt x="3312668" y="1754124"/>
                  </a:lnTo>
                  <a:lnTo>
                    <a:pt x="3198368" y="1746504"/>
                  </a:lnTo>
                  <a:lnTo>
                    <a:pt x="3096768" y="1735836"/>
                  </a:lnTo>
                  <a:lnTo>
                    <a:pt x="2982468" y="1723644"/>
                  </a:lnTo>
                  <a:lnTo>
                    <a:pt x="2880868" y="1709928"/>
                  </a:lnTo>
                  <a:lnTo>
                    <a:pt x="2766568" y="1694688"/>
                  </a:lnTo>
                  <a:lnTo>
                    <a:pt x="2664968" y="1676400"/>
                  </a:lnTo>
                  <a:lnTo>
                    <a:pt x="2576068" y="1658112"/>
                  </a:lnTo>
                  <a:lnTo>
                    <a:pt x="2474468" y="1636776"/>
                  </a:lnTo>
                  <a:lnTo>
                    <a:pt x="2385568" y="1613916"/>
                  </a:lnTo>
                  <a:lnTo>
                    <a:pt x="2296668" y="1589532"/>
                  </a:lnTo>
                  <a:lnTo>
                    <a:pt x="2207768" y="1563624"/>
                  </a:lnTo>
                  <a:lnTo>
                    <a:pt x="2118868" y="1536192"/>
                  </a:lnTo>
                  <a:lnTo>
                    <a:pt x="2042668" y="1507236"/>
                  </a:lnTo>
                  <a:lnTo>
                    <a:pt x="1966468" y="1476756"/>
                  </a:lnTo>
                  <a:lnTo>
                    <a:pt x="1890268" y="1444752"/>
                  </a:lnTo>
                  <a:lnTo>
                    <a:pt x="1763268" y="1377696"/>
                  </a:lnTo>
                  <a:lnTo>
                    <a:pt x="1699768" y="1342644"/>
                  </a:lnTo>
                  <a:lnTo>
                    <a:pt x="1648968" y="1306068"/>
                  </a:lnTo>
                  <a:lnTo>
                    <a:pt x="1547368" y="1229868"/>
                  </a:lnTo>
                  <a:lnTo>
                    <a:pt x="1509268" y="1191768"/>
                  </a:lnTo>
                  <a:lnTo>
                    <a:pt x="1483868" y="1150620"/>
                  </a:lnTo>
                  <a:lnTo>
                    <a:pt x="1445768" y="1110996"/>
                  </a:lnTo>
                  <a:lnTo>
                    <a:pt x="1420368" y="1069848"/>
                  </a:lnTo>
                  <a:lnTo>
                    <a:pt x="1407668" y="1028700"/>
                  </a:lnTo>
                  <a:lnTo>
                    <a:pt x="1394968" y="986028"/>
                  </a:lnTo>
                  <a:lnTo>
                    <a:pt x="1382268" y="944880"/>
                  </a:lnTo>
                  <a:lnTo>
                    <a:pt x="1382268" y="859536"/>
                  </a:lnTo>
                  <a:lnTo>
                    <a:pt x="1394968" y="816864"/>
                  </a:lnTo>
                  <a:lnTo>
                    <a:pt x="1420368" y="734568"/>
                  </a:lnTo>
                  <a:lnTo>
                    <a:pt x="1445768" y="693420"/>
                  </a:lnTo>
                  <a:lnTo>
                    <a:pt x="1483868" y="653796"/>
                  </a:lnTo>
                  <a:lnTo>
                    <a:pt x="1509268" y="614172"/>
                  </a:lnTo>
                  <a:lnTo>
                    <a:pt x="1560068" y="574548"/>
                  </a:lnTo>
                  <a:lnTo>
                    <a:pt x="1598168" y="536448"/>
                  </a:lnTo>
                  <a:lnTo>
                    <a:pt x="1699768" y="463296"/>
                  </a:lnTo>
                  <a:lnTo>
                    <a:pt x="1763268" y="428244"/>
                  </a:lnTo>
                  <a:lnTo>
                    <a:pt x="1890268" y="361188"/>
                  </a:lnTo>
                  <a:lnTo>
                    <a:pt x="1966468" y="329184"/>
                  </a:lnTo>
                  <a:lnTo>
                    <a:pt x="2042668" y="298704"/>
                  </a:lnTo>
                  <a:lnTo>
                    <a:pt x="2118868" y="269748"/>
                  </a:lnTo>
                  <a:lnTo>
                    <a:pt x="2207768" y="242316"/>
                  </a:lnTo>
                  <a:lnTo>
                    <a:pt x="2296668" y="216408"/>
                  </a:lnTo>
                  <a:lnTo>
                    <a:pt x="2385568" y="192024"/>
                  </a:lnTo>
                  <a:lnTo>
                    <a:pt x="2474468" y="169164"/>
                  </a:lnTo>
                  <a:lnTo>
                    <a:pt x="2576068" y="147828"/>
                  </a:lnTo>
                  <a:lnTo>
                    <a:pt x="2664968" y="129540"/>
                  </a:lnTo>
                  <a:lnTo>
                    <a:pt x="2766568" y="111252"/>
                  </a:lnTo>
                  <a:lnTo>
                    <a:pt x="2880868" y="96012"/>
                  </a:lnTo>
                  <a:lnTo>
                    <a:pt x="2982468" y="82296"/>
                  </a:lnTo>
                  <a:lnTo>
                    <a:pt x="3096768" y="70104"/>
                  </a:lnTo>
                  <a:lnTo>
                    <a:pt x="3198368" y="60960"/>
                  </a:lnTo>
                  <a:lnTo>
                    <a:pt x="3312668" y="53340"/>
                  </a:lnTo>
                  <a:lnTo>
                    <a:pt x="3426968" y="47244"/>
                  </a:lnTo>
                  <a:lnTo>
                    <a:pt x="3553968" y="44196"/>
                  </a:lnTo>
                  <a:lnTo>
                    <a:pt x="3668268" y="42672"/>
                  </a:lnTo>
                  <a:lnTo>
                    <a:pt x="3782568" y="44196"/>
                  </a:lnTo>
                  <a:lnTo>
                    <a:pt x="3896868" y="47244"/>
                  </a:lnTo>
                  <a:lnTo>
                    <a:pt x="4011168" y="53340"/>
                  </a:lnTo>
                  <a:lnTo>
                    <a:pt x="4125468" y="60960"/>
                  </a:lnTo>
                  <a:lnTo>
                    <a:pt x="4239768" y="70104"/>
                  </a:lnTo>
                  <a:lnTo>
                    <a:pt x="4354068" y="82296"/>
                  </a:lnTo>
                  <a:lnTo>
                    <a:pt x="4455668" y="96012"/>
                  </a:lnTo>
                  <a:lnTo>
                    <a:pt x="4557268" y="111252"/>
                  </a:lnTo>
                  <a:lnTo>
                    <a:pt x="4760468" y="147828"/>
                  </a:lnTo>
                  <a:lnTo>
                    <a:pt x="4862068" y="169164"/>
                  </a:lnTo>
                  <a:lnTo>
                    <a:pt x="4950968" y="192024"/>
                  </a:lnTo>
                  <a:lnTo>
                    <a:pt x="5039868" y="216408"/>
                  </a:lnTo>
                  <a:lnTo>
                    <a:pt x="5128768" y="242316"/>
                  </a:lnTo>
                  <a:lnTo>
                    <a:pt x="5217668" y="269748"/>
                  </a:lnTo>
                  <a:lnTo>
                    <a:pt x="5293868" y="298704"/>
                  </a:lnTo>
                  <a:lnTo>
                    <a:pt x="5370068" y="329184"/>
                  </a:lnTo>
                  <a:lnTo>
                    <a:pt x="5446268" y="361188"/>
                  </a:lnTo>
                  <a:lnTo>
                    <a:pt x="5573268" y="428244"/>
                  </a:lnTo>
                  <a:lnTo>
                    <a:pt x="5636768" y="463296"/>
                  </a:lnTo>
                  <a:lnTo>
                    <a:pt x="5687568" y="499872"/>
                  </a:lnTo>
                  <a:lnTo>
                    <a:pt x="5738368" y="537972"/>
                  </a:lnTo>
                  <a:lnTo>
                    <a:pt x="5776468" y="576072"/>
                  </a:lnTo>
                  <a:lnTo>
                    <a:pt x="5827268" y="615696"/>
                  </a:lnTo>
                  <a:lnTo>
                    <a:pt x="5852668" y="655320"/>
                  </a:lnTo>
                  <a:lnTo>
                    <a:pt x="5890768" y="694944"/>
                  </a:lnTo>
                  <a:lnTo>
                    <a:pt x="5916168" y="736092"/>
                  </a:lnTo>
                  <a:lnTo>
                    <a:pt x="5928868" y="777240"/>
                  </a:lnTo>
                  <a:lnTo>
                    <a:pt x="5954268" y="862584"/>
                  </a:lnTo>
                  <a:lnTo>
                    <a:pt x="5954268" y="737616"/>
                  </a:lnTo>
                  <a:lnTo>
                    <a:pt x="5941568" y="714756"/>
                  </a:lnTo>
                  <a:lnTo>
                    <a:pt x="5890768" y="626364"/>
                  </a:lnTo>
                  <a:lnTo>
                    <a:pt x="5852668" y="585216"/>
                  </a:lnTo>
                  <a:lnTo>
                    <a:pt x="5801868" y="544068"/>
                  </a:lnTo>
                  <a:lnTo>
                    <a:pt x="5763768" y="504444"/>
                  </a:lnTo>
                  <a:lnTo>
                    <a:pt x="5712968" y="464820"/>
                  </a:lnTo>
                  <a:lnTo>
                    <a:pt x="5585968" y="391668"/>
                  </a:lnTo>
                  <a:lnTo>
                    <a:pt x="5522468" y="356616"/>
                  </a:lnTo>
                  <a:lnTo>
                    <a:pt x="5458968" y="323088"/>
                  </a:lnTo>
                  <a:lnTo>
                    <a:pt x="5382768" y="291084"/>
                  </a:lnTo>
                  <a:lnTo>
                    <a:pt x="5230368" y="230124"/>
                  </a:lnTo>
                  <a:lnTo>
                    <a:pt x="5141468" y="202692"/>
                  </a:lnTo>
                  <a:lnTo>
                    <a:pt x="5052568" y="176784"/>
                  </a:lnTo>
                  <a:lnTo>
                    <a:pt x="4874768" y="128016"/>
                  </a:lnTo>
                  <a:lnTo>
                    <a:pt x="4773168" y="106680"/>
                  </a:lnTo>
                  <a:lnTo>
                    <a:pt x="4569968" y="70104"/>
                  </a:lnTo>
                  <a:lnTo>
                    <a:pt x="4468368" y="54864"/>
                  </a:lnTo>
                  <a:lnTo>
                    <a:pt x="4354068" y="39624"/>
                  </a:lnTo>
                  <a:lnTo>
                    <a:pt x="4239768" y="28956"/>
                  </a:lnTo>
                  <a:lnTo>
                    <a:pt x="4138168" y="18288"/>
                  </a:lnTo>
                  <a:lnTo>
                    <a:pt x="4023868" y="10668"/>
                  </a:lnTo>
                  <a:lnTo>
                    <a:pt x="3909568" y="4572"/>
                  </a:lnTo>
                  <a:lnTo>
                    <a:pt x="3782568" y="1524"/>
                  </a:lnTo>
                  <a:lnTo>
                    <a:pt x="3668268" y="0"/>
                  </a:lnTo>
                  <a:lnTo>
                    <a:pt x="3541268" y="1524"/>
                  </a:lnTo>
                  <a:lnTo>
                    <a:pt x="3426968" y="4572"/>
                  </a:lnTo>
                  <a:lnTo>
                    <a:pt x="3312668" y="10668"/>
                  </a:lnTo>
                  <a:lnTo>
                    <a:pt x="3198368" y="18288"/>
                  </a:lnTo>
                  <a:lnTo>
                    <a:pt x="3084068" y="28956"/>
                  </a:lnTo>
                  <a:lnTo>
                    <a:pt x="2982468" y="39624"/>
                  </a:lnTo>
                  <a:lnTo>
                    <a:pt x="2868168" y="54864"/>
                  </a:lnTo>
                  <a:lnTo>
                    <a:pt x="2766568" y="70104"/>
                  </a:lnTo>
                  <a:lnTo>
                    <a:pt x="2563368" y="106680"/>
                  </a:lnTo>
                  <a:lnTo>
                    <a:pt x="2461768" y="128016"/>
                  </a:lnTo>
                  <a:lnTo>
                    <a:pt x="2283968" y="176784"/>
                  </a:lnTo>
                  <a:lnTo>
                    <a:pt x="2195068" y="202692"/>
                  </a:lnTo>
                  <a:lnTo>
                    <a:pt x="2106168" y="230124"/>
                  </a:lnTo>
                  <a:lnTo>
                    <a:pt x="1953768" y="291084"/>
                  </a:lnTo>
                  <a:lnTo>
                    <a:pt x="1877568" y="323088"/>
                  </a:lnTo>
                  <a:lnTo>
                    <a:pt x="1801368" y="356616"/>
                  </a:lnTo>
                  <a:lnTo>
                    <a:pt x="1737868" y="391668"/>
                  </a:lnTo>
                  <a:lnTo>
                    <a:pt x="1674368" y="428244"/>
                  </a:lnTo>
                  <a:lnTo>
                    <a:pt x="1572768" y="504444"/>
                  </a:lnTo>
                  <a:lnTo>
                    <a:pt x="1521968" y="545592"/>
                  </a:lnTo>
                  <a:lnTo>
                    <a:pt x="1445768" y="627888"/>
                  </a:lnTo>
                  <a:lnTo>
                    <a:pt x="1407668" y="672084"/>
                  </a:lnTo>
                  <a:lnTo>
                    <a:pt x="1382268" y="716280"/>
                  </a:lnTo>
                  <a:lnTo>
                    <a:pt x="1369568" y="762000"/>
                  </a:lnTo>
                  <a:lnTo>
                    <a:pt x="1344168" y="809244"/>
                  </a:lnTo>
                  <a:lnTo>
                    <a:pt x="1344168" y="999744"/>
                  </a:lnTo>
                  <a:lnTo>
                    <a:pt x="1369568" y="1046988"/>
                  </a:lnTo>
                  <a:lnTo>
                    <a:pt x="1382268" y="1091184"/>
                  </a:lnTo>
                  <a:lnTo>
                    <a:pt x="1407668" y="1135380"/>
                  </a:lnTo>
                  <a:lnTo>
                    <a:pt x="1445768" y="1179576"/>
                  </a:lnTo>
                  <a:lnTo>
                    <a:pt x="1521968" y="1261872"/>
                  </a:lnTo>
                  <a:lnTo>
                    <a:pt x="1623568" y="1341120"/>
                  </a:lnTo>
                  <a:lnTo>
                    <a:pt x="1687068" y="1377696"/>
                  </a:lnTo>
                  <a:lnTo>
                    <a:pt x="1737868" y="1414272"/>
                  </a:lnTo>
                  <a:lnTo>
                    <a:pt x="1801368" y="1449324"/>
                  </a:lnTo>
                  <a:lnTo>
                    <a:pt x="1877568" y="1482852"/>
                  </a:lnTo>
                  <a:lnTo>
                    <a:pt x="2029968" y="1546860"/>
                  </a:lnTo>
                  <a:lnTo>
                    <a:pt x="2106168" y="1575816"/>
                  </a:lnTo>
                  <a:lnTo>
                    <a:pt x="2195068" y="1603248"/>
                  </a:lnTo>
                  <a:lnTo>
                    <a:pt x="2372868" y="1655064"/>
                  </a:lnTo>
                  <a:lnTo>
                    <a:pt x="2461768" y="1677924"/>
                  </a:lnTo>
                  <a:lnTo>
                    <a:pt x="2563368" y="1699260"/>
                  </a:lnTo>
                  <a:lnTo>
                    <a:pt x="2664968" y="1719072"/>
                  </a:lnTo>
                  <a:lnTo>
                    <a:pt x="2868168" y="1752600"/>
                  </a:lnTo>
                  <a:lnTo>
                    <a:pt x="3084068" y="1778508"/>
                  </a:lnTo>
                  <a:lnTo>
                    <a:pt x="3198368" y="1787652"/>
                  </a:lnTo>
                  <a:lnTo>
                    <a:pt x="3312668" y="1795272"/>
                  </a:lnTo>
                  <a:lnTo>
                    <a:pt x="3426968" y="1801368"/>
                  </a:lnTo>
                  <a:lnTo>
                    <a:pt x="3541268" y="1804416"/>
                  </a:lnTo>
                  <a:lnTo>
                    <a:pt x="3668268" y="1805940"/>
                  </a:lnTo>
                  <a:lnTo>
                    <a:pt x="3782568" y="1804416"/>
                  </a:lnTo>
                  <a:lnTo>
                    <a:pt x="3909568" y="1801368"/>
                  </a:lnTo>
                  <a:lnTo>
                    <a:pt x="4023868" y="1795272"/>
                  </a:lnTo>
                  <a:lnTo>
                    <a:pt x="4138168" y="1787652"/>
                  </a:lnTo>
                  <a:lnTo>
                    <a:pt x="4252468" y="1778508"/>
                  </a:lnTo>
                  <a:lnTo>
                    <a:pt x="4468368" y="1752600"/>
                  </a:lnTo>
                  <a:lnTo>
                    <a:pt x="4569968" y="1735836"/>
                  </a:lnTo>
                  <a:lnTo>
                    <a:pt x="4773168" y="1699260"/>
                  </a:lnTo>
                  <a:lnTo>
                    <a:pt x="4874768" y="1677924"/>
                  </a:lnTo>
                  <a:lnTo>
                    <a:pt x="4963668" y="1655064"/>
                  </a:lnTo>
                  <a:lnTo>
                    <a:pt x="5141468" y="1603248"/>
                  </a:lnTo>
                  <a:lnTo>
                    <a:pt x="5230368" y="1575816"/>
                  </a:lnTo>
                  <a:lnTo>
                    <a:pt x="5382768" y="1514856"/>
                  </a:lnTo>
                  <a:lnTo>
                    <a:pt x="5458968" y="1482852"/>
                  </a:lnTo>
                  <a:lnTo>
                    <a:pt x="5522468" y="1449324"/>
                  </a:lnTo>
                  <a:lnTo>
                    <a:pt x="5598668" y="1414272"/>
                  </a:lnTo>
                  <a:lnTo>
                    <a:pt x="5649468" y="1377696"/>
                  </a:lnTo>
                  <a:lnTo>
                    <a:pt x="5712968" y="1339596"/>
                  </a:lnTo>
                  <a:lnTo>
                    <a:pt x="5763768" y="1301496"/>
                  </a:lnTo>
                  <a:lnTo>
                    <a:pt x="5814568" y="1261872"/>
                  </a:lnTo>
                  <a:lnTo>
                    <a:pt x="5852668" y="1220724"/>
                  </a:lnTo>
                  <a:lnTo>
                    <a:pt x="5890768" y="1178052"/>
                  </a:lnTo>
                  <a:lnTo>
                    <a:pt x="5941568" y="1089660"/>
                  </a:lnTo>
                  <a:lnTo>
                    <a:pt x="5954268" y="1066800"/>
                  </a:lnTo>
                  <a:lnTo>
                    <a:pt x="5966968" y="1043940"/>
                  </a:lnTo>
                  <a:lnTo>
                    <a:pt x="5992368" y="949452"/>
                  </a:lnTo>
                  <a:lnTo>
                    <a:pt x="5992368" y="853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2811653" y="4556772"/>
            <a:ext cx="6503034" cy="1618615"/>
          </a:xfrm>
          <a:custGeom>
            <a:avLst/>
            <a:gdLst/>
            <a:ahLst/>
            <a:cxnLst/>
            <a:rect l="l" t="t" r="r" b="b"/>
            <a:pathLst>
              <a:path w="6503034" h="1618614">
                <a:moveTo>
                  <a:pt x="499110" y="51435"/>
                </a:moveTo>
                <a:lnTo>
                  <a:pt x="490677" y="28765"/>
                </a:lnTo>
                <a:lnTo>
                  <a:pt x="473964" y="10668"/>
                </a:lnTo>
                <a:lnTo>
                  <a:pt x="450723" y="609"/>
                </a:lnTo>
                <a:lnTo>
                  <a:pt x="426339" y="0"/>
                </a:lnTo>
                <a:lnTo>
                  <a:pt x="403669" y="8521"/>
                </a:lnTo>
                <a:lnTo>
                  <a:pt x="385572" y="25908"/>
                </a:lnTo>
                <a:lnTo>
                  <a:pt x="375526" y="48260"/>
                </a:lnTo>
                <a:lnTo>
                  <a:pt x="374904" y="72199"/>
                </a:lnTo>
                <a:lnTo>
                  <a:pt x="383425" y="94691"/>
                </a:lnTo>
                <a:lnTo>
                  <a:pt x="386499" y="97891"/>
                </a:lnTo>
                <a:lnTo>
                  <a:pt x="0" y="637032"/>
                </a:lnTo>
                <a:lnTo>
                  <a:pt x="33528" y="661416"/>
                </a:lnTo>
                <a:lnTo>
                  <a:pt x="420484" y="121627"/>
                </a:lnTo>
                <a:lnTo>
                  <a:pt x="423176" y="122847"/>
                </a:lnTo>
                <a:lnTo>
                  <a:pt x="447103" y="123634"/>
                </a:lnTo>
                <a:lnTo>
                  <a:pt x="454152" y="121094"/>
                </a:lnTo>
                <a:lnTo>
                  <a:pt x="469607" y="115557"/>
                </a:lnTo>
                <a:lnTo>
                  <a:pt x="487680" y="99060"/>
                </a:lnTo>
                <a:lnTo>
                  <a:pt x="498398" y="75819"/>
                </a:lnTo>
                <a:lnTo>
                  <a:pt x="499110" y="51435"/>
                </a:lnTo>
                <a:close/>
              </a:path>
              <a:path w="6503034" h="1618614">
                <a:moveTo>
                  <a:pt x="6502908" y="627888"/>
                </a:moveTo>
                <a:lnTo>
                  <a:pt x="6461760" y="627888"/>
                </a:lnTo>
                <a:lnTo>
                  <a:pt x="6461760" y="670560"/>
                </a:lnTo>
                <a:lnTo>
                  <a:pt x="6461760" y="1577340"/>
                </a:lnTo>
                <a:lnTo>
                  <a:pt x="3144012" y="1577340"/>
                </a:lnTo>
                <a:lnTo>
                  <a:pt x="3144012" y="670560"/>
                </a:lnTo>
                <a:lnTo>
                  <a:pt x="6461760" y="670560"/>
                </a:lnTo>
                <a:lnTo>
                  <a:pt x="6461760" y="627888"/>
                </a:lnTo>
                <a:lnTo>
                  <a:pt x="3102864" y="627888"/>
                </a:lnTo>
                <a:lnTo>
                  <a:pt x="3102864" y="1618488"/>
                </a:lnTo>
                <a:lnTo>
                  <a:pt x="3124200" y="1618488"/>
                </a:lnTo>
                <a:lnTo>
                  <a:pt x="3144012" y="1618488"/>
                </a:lnTo>
                <a:lnTo>
                  <a:pt x="6461760" y="1618488"/>
                </a:lnTo>
                <a:lnTo>
                  <a:pt x="6481572" y="1618488"/>
                </a:lnTo>
                <a:lnTo>
                  <a:pt x="6502908" y="1618488"/>
                </a:lnTo>
                <a:lnTo>
                  <a:pt x="6502908" y="62788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132270" y="4555950"/>
            <a:ext cx="416559" cy="661035"/>
          </a:xfrm>
          <a:custGeom>
            <a:avLst/>
            <a:gdLst/>
            <a:ahLst/>
            <a:cxnLst/>
            <a:rect l="l" t="t" r="r" b="b"/>
            <a:pathLst>
              <a:path w="416559" h="661035">
                <a:moveTo>
                  <a:pt x="124848" y="55125"/>
                </a:moveTo>
                <a:lnTo>
                  <a:pt x="117276" y="31289"/>
                </a:lnTo>
                <a:lnTo>
                  <a:pt x="100941" y="12287"/>
                </a:lnTo>
                <a:lnTo>
                  <a:pt x="79176" y="1571"/>
                </a:lnTo>
                <a:lnTo>
                  <a:pt x="55125" y="0"/>
                </a:lnTo>
                <a:lnTo>
                  <a:pt x="31932" y="8429"/>
                </a:lnTo>
                <a:lnTo>
                  <a:pt x="12906" y="24550"/>
                </a:lnTo>
                <a:lnTo>
                  <a:pt x="2024" y="45958"/>
                </a:lnTo>
                <a:lnTo>
                  <a:pt x="0" y="69937"/>
                </a:lnTo>
                <a:lnTo>
                  <a:pt x="7548" y="93773"/>
                </a:lnTo>
                <a:lnTo>
                  <a:pt x="24550" y="112776"/>
                </a:lnTo>
                <a:lnTo>
                  <a:pt x="44124" y="122371"/>
                </a:lnTo>
                <a:lnTo>
                  <a:pt x="44124" y="72437"/>
                </a:lnTo>
                <a:lnTo>
                  <a:pt x="80700" y="52625"/>
                </a:lnTo>
                <a:lnTo>
                  <a:pt x="109578" y="103162"/>
                </a:lnTo>
                <a:lnTo>
                  <a:pt x="112561" y="100512"/>
                </a:lnTo>
                <a:lnTo>
                  <a:pt x="122991" y="79105"/>
                </a:lnTo>
                <a:lnTo>
                  <a:pt x="124848" y="55125"/>
                </a:lnTo>
                <a:close/>
              </a:path>
              <a:path w="416559" h="661035">
                <a:moveTo>
                  <a:pt x="109578" y="103162"/>
                </a:moveTo>
                <a:lnTo>
                  <a:pt x="80700" y="52625"/>
                </a:lnTo>
                <a:lnTo>
                  <a:pt x="44124" y="72437"/>
                </a:lnTo>
                <a:lnTo>
                  <a:pt x="73521" y="124015"/>
                </a:lnTo>
                <a:lnTo>
                  <a:pt x="94416" y="116633"/>
                </a:lnTo>
                <a:lnTo>
                  <a:pt x="109578" y="103162"/>
                </a:lnTo>
                <a:close/>
              </a:path>
              <a:path w="416559" h="661035">
                <a:moveTo>
                  <a:pt x="73521" y="124015"/>
                </a:moveTo>
                <a:lnTo>
                  <a:pt x="44124" y="72437"/>
                </a:lnTo>
                <a:lnTo>
                  <a:pt x="44124" y="122371"/>
                </a:lnTo>
                <a:lnTo>
                  <a:pt x="46410" y="123491"/>
                </a:lnTo>
                <a:lnTo>
                  <a:pt x="70556" y="125063"/>
                </a:lnTo>
                <a:lnTo>
                  <a:pt x="73521" y="124015"/>
                </a:lnTo>
                <a:close/>
              </a:path>
              <a:path w="416559" h="661035">
                <a:moveTo>
                  <a:pt x="415980" y="639365"/>
                </a:moveTo>
                <a:lnTo>
                  <a:pt x="109578" y="103162"/>
                </a:lnTo>
                <a:lnTo>
                  <a:pt x="94416" y="116633"/>
                </a:lnTo>
                <a:lnTo>
                  <a:pt x="73521" y="124015"/>
                </a:lnTo>
                <a:lnTo>
                  <a:pt x="379404" y="660701"/>
                </a:lnTo>
                <a:lnTo>
                  <a:pt x="415980" y="6393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xfrm>
            <a:off x="1043825" y="1281175"/>
            <a:ext cx="9019540" cy="2306271"/>
          </a:xfrm>
          <a:prstGeom prst="rect">
            <a:avLst/>
          </a:prstGeom>
        </p:spPr>
        <p:txBody>
          <a:bodyPr vert="horz" wrap="square" lIns="0" tIns="99567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latin typeface="Times New Roman"/>
                <a:cs typeface="Times New Roman"/>
              </a:rPr>
              <a:t>Tvrzení:</a:t>
            </a:r>
            <a:r>
              <a:rPr sz="3300" b="1" spc="10" dirty="0">
                <a:latin typeface="Times New Roman"/>
                <a:cs typeface="Times New Roman"/>
              </a:rPr>
              <a:t> </a:t>
            </a:r>
            <a:r>
              <a:rPr sz="3300" dirty="0"/>
              <a:t>Pro</a:t>
            </a:r>
            <a:r>
              <a:rPr sz="3300" spc="-35" dirty="0"/>
              <a:t> </a:t>
            </a:r>
            <a:r>
              <a:rPr sz="3300" dirty="0"/>
              <a:t>každý</a:t>
            </a:r>
            <a:r>
              <a:rPr sz="3300" spc="-20" dirty="0"/>
              <a:t> </a:t>
            </a:r>
            <a:r>
              <a:rPr sz="3300" dirty="0"/>
              <a:t>RZA</a:t>
            </a:r>
            <a:r>
              <a:rPr sz="3300" spc="-180" dirty="0"/>
              <a:t> </a:t>
            </a:r>
            <a:r>
              <a:rPr sz="3300" b="1" i="1" dirty="0">
                <a:latin typeface="Times New Roman"/>
                <a:cs typeface="Times New Roman"/>
              </a:rPr>
              <a:t>M</a:t>
            </a:r>
            <a:r>
              <a:rPr sz="3300" i="1" spc="-30" dirty="0">
                <a:latin typeface="Times New Roman"/>
                <a:cs typeface="Times New Roman"/>
              </a:rPr>
              <a:t> </a:t>
            </a:r>
            <a:r>
              <a:rPr sz="3300" dirty="0"/>
              <a:t>existuje</a:t>
            </a:r>
            <a:r>
              <a:rPr sz="3300" spc="15" dirty="0"/>
              <a:t> </a:t>
            </a:r>
            <a:r>
              <a:rPr sz="3300" dirty="0"/>
              <a:t>takový</a:t>
            </a:r>
            <a:r>
              <a:rPr sz="3300" spc="-20" dirty="0"/>
              <a:t> </a:t>
            </a:r>
            <a:r>
              <a:rPr sz="3300" spc="-25" dirty="0"/>
              <a:t>ZA</a:t>
            </a:r>
            <a:endParaRPr sz="3300" dirty="0">
              <a:latin typeface="Times New Roman"/>
              <a:cs typeface="Times New Roman"/>
            </a:endParaRPr>
          </a:p>
          <a:p>
            <a:pPr marL="247650">
              <a:lnSpc>
                <a:spcPct val="100000"/>
              </a:lnSpc>
            </a:pPr>
            <a:r>
              <a:rPr sz="3300" b="1" i="1" dirty="0">
                <a:latin typeface="Times New Roman"/>
                <a:cs typeface="Times New Roman"/>
              </a:rPr>
              <a:t>M</a:t>
            </a:r>
            <a:r>
              <a:rPr sz="3300" b="1" dirty="0"/>
              <a:t>’</a:t>
            </a:r>
            <a:r>
              <a:rPr sz="3300" dirty="0"/>
              <a:t>,</a:t>
            </a:r>
            <a:r>
              <a:rPr sz="3300" spc="-25" dirty="0"/>
              <a:t> </a:t>
            </a:r>
            <a:r>
              <a:rPr sz="3300" dirty="0"/>
              <a:t>pro</a:t>
            </a:r>
            <a:r>
              <a:rPr sz="3300" spc="-35" dirty="0"/>
              <a:t> </a:t>
            </a:r>
            <a:r>
              <a:rPr sz="3300" dirty="0"/>
              <a:t>který</a:t>
            </a:r>
            <a:r>
              <a:rPr sz="3300" spc="-5" dirty="0"/>
              <a:t> </a:t>
            </a:r>
            <a:r>
              <a:rPr sz="3300" dirty="0"/>
              <a:t>platí:</a:t>
            </a:r>
            <a:r>
              <a:rPr sz="3300" spc="15" dirty="0"/>
              <a:t> </a:t>
            </a:r>
            <a:r>
              <a:rPr sz="3300" b="1" i="1" dirty="0">
                <a:latin typeface="Times New Roman"/>
                <a:cs typeface="Times New Roman"/>
              </a:rPr>
              <a:t>L</a:t>
            </a:r>
            <a:r>
              <a:rPr sz="3300" b="1" dirty="0"/>
              <a:t>(</a:t>
            </a:r>
            <a:r>
              <a:rPr sz="3300" b="1" i="1" dirty="0">
                <a:latin typeface="Times New Roman"/>
                <a:cs typeface="Times New Roman"/>
              </a:rPr>
              <a:t>M</a:t>
            </a:r>
            <a:r>
              <a:rPr sz="3300" b="1" dirty="0"/>
              <a:t>)</a:t>
            </a:r>
            <a:r>
              <a:rPr sz="3300" b="1" i="1" baseline="-20202" dirty="0">
                <a:latin typeface="Times New Roman"/>
                <a:cs typeface="Times New Roman"/>
              </a:rPr>
              <a:t>f</a:t>
            </a:r>
            <a:r>
              <a:rPr sz="3300" b="1" i="1" spc="352" baseline="-20202" dirty="0">
                <a:latin typeface="Times New Roman"/>
                <a:cs typeface="Times New Roman"/>
              </a:rPr>
              <a:t> </a:t>
            </a:r>
            <a:r>
              <a:rPr sz="3300" b="1" dirty="0"/>
              <a:t>=</a:t>
            </a:r>
            <a:r>
              <a:rPr sz="3300" b="1" spc="-30" dirty="0"/>
              <a:t> </a:t>
            </a:r>
            <a:r>
              <a:rPr sz="3300" b="1" i="1" spc="-10" dirty="0">
                <a:latin typeface="Times New Roman"/>
                <a:cs typeface="Times New Roman"/>
              </a:rPr>
              <a:t>L</a:t>
            </a:r>
            <a:r>
              <a:rPr sz="3300" b="1" spc="-10" dirty="0"/>
              <a:t>(</a:t>
            </a:r>
            <a:r>
              <a:rPr sz="3300" b="1" i="1" spc="-10" dirty="0">
                <a:latin typeface="Times New Roman"/>
                <a:cs typeface="Times New Roman"/>
              </a:rPr>
              <a:t>M</a:t>
            </a:r>
            <a:r>
              <a:rPr sz="3300" b="1" spc="-10" dirty="0"/>
              <a:t>’)</a:t>
            </a:r>
            <a:r>
              <a:rPr sz="3300" b="1" i="1" spc="-15" baseline="-20202" dirty="0">
                <a:latin typeface="Times New Roman"/>
                <a:cs typeface="Times New Roman"/>
              </a:rPr>
              <a:t>f</a:t>
            </a:r>
            <a:r>
              <a:rPr sz="3300" spc="-10" dirty="0"/>
              <a:t>.</a:t>
            </a:r>
            <a:endParaRPr sz="3300" dirty="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1395"/>
              </a:spcBef>
            </a:pPr>
            <a:r>
              <a:rPr sz="2600" b="1" dirty="0">
                <a:latin typeface="Times New Roman"/>
                <a:cs typeface="Times New Roman"/>
              </a:rPr>
              <a:t>Důkaz: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</a:t>
            </a:r>
            <a:r>
              <a:rPr sz="2600" dirty="0"/>
              <a:t>iz</a:t>
            </a:r>
            <a:r>
              <a:rPr sz="2600" spc="40" dirty="0"/>
              <a:t> </a:t>
            </a:r>
            <a:r>
              <a:rPr sz="2600" dirty="0"/>
              <a:t>str.</a:t>
            </a:r>
            <a:r>
              <a:rPr sz="2600" spc="50" dirty="0"/>
              <a:t> </a:t>
            </a:r>
            <a:r>
              <a:rPr sz="2600" dirty="0"/>
              <a:t>419</a:t>
            </a:r>
            <a:r>
              <a:rPr sz="2600" spc="40" dirty="0"/>
              <a:t> </a:t>
            </a:r>
            <a:r>
              <a:rPr sz="2600" dirty="0"/>
              <a:t>v</a:t>
            </a:r>
            <a:r>
              <a:rPr sz="2600" spc="40" dirty="0"/>
              <a:t> </a:t>
            </a:r>
            <a:r>
              <a:rPr sz="2600" dirty="0"/>
              <a:t>knize</a:t>
            </a:r>
            <a:r>
              <a:rPr sz="2600" spc="40" dirty="0"/>
              <a:t> </a:t>
            </a:r>
            <a:r>
              <a:rPr sz="2600" dirty="0"/>
              <a:t>[Meduna:</a:t>
            </a:r>
            <a:r>
              <a:rPr sz="2600" spc="-100" dirty="0"/>
              <a:t> </a:t>
            </a:r>
            <a:r>
              <a:rPr sz="2600" dirty="0"/>
              <a:t>Automata</a:t>
            </a:r>
            <a:r>
              <a:rPr sz="2600" spc="30" dirty="0"/>
              <a:t> </a:t>
            </a:r>
            <a:r>
              <a:rPr sz="2600" dirty="0"/>
              <a:t>and</a:t>
            </a:r>
            <a:r>
              <a:rPr sz="2600" spc="40" dirty="0"/>
              <a:t> </a:t>
            </a:r>
            <a:r>
              <a:rPr sz="2600" spc="-10" dirty="0"/>
              <a:t>Languages]</a:t>
            </a:r>
            <a:endParaRPr sz="2600" dirty="0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775"/>
              </a:spcBef>
            </a:pPr>
            <a:r>
              <a:rPr sz="3300" b="1" spc="-10" dirty="0">
                <a:latin typeface="Times New Roman"/>
                <a:cs typeface="Times New Roman"/>
              </a:rPr>
              <a:t>Illustrace: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9698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38/50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17" name="Obrázek 16">
            <a:extLst>
              <a:ext uri="{FF2B5EF4-FFF2-40B4-BE49-F238E27FC236}">
                <a16:creationId xmlns:a16="http://schemas.microsoft.com/office/drawing/2014/main" id="{133E0BE7-90DE-5C9F-92ED-6C657DA83B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0" y="5128270"/>
            <a:ext cx="10693400" cy="1123132"/>
          </a:xfrm>
          <a:prstGeom prst="rect">
            <a:avLst/>
          </a:prstGeom>
        </p:spPr>
      </p:pic>
      <p:sp>
        <p:nvSpPr>
          <p:cNvPr id="18" name="object 14">
            <a:extLst>
              <a:ext uri="{FF2B5EF4-FFF2-40B4-BE49-F238E27FC236}">
                <a16:creationId xmlns:a16="http://schemas.microsoft.com/office/drawing/2014/main" id="{FEC3D4B2-7907-6B69-59D4-63A33B276262}"/>
              </a:ext>
            </a:extLst>
          </p:cNvPr>
          <p:cNvSpPr txBox="1">
            <a:spLocks/>
          </p:cNvSpPr>
          <p:nvPr/>
        </p:nvSpPr>
        <p:spPr>
          <a:xfrm>
            <a:off x="88900" y="6639450"/>
            <a:ext cx="9019540" cy="852027"/>
          </a:xfrm>
          <a:prstGeom prst="rect">
            <a:avLst/>
          </a:prstGeom>
        </p:spPr>
        <p:txBody>
          <a:bodyPr vert="horz" wrap="square" lIns="0" tIns="99567" rIns="0" bIns="0" rtlCol="0">
            <a:spAutoFit/>
          </a:bodyPr>
          <a:lstStyle>
            <a:lvl1pPr marL="0">
              <a:defRPr sz="35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37465">
              <a:spcBef>
                <a:spcPts val="100"/>
              </a:spcBef>
            </a:pPr>
            <a:r>
              <a:rPr lang="cs-CZ" sz="2400" b="1" dirty="0"/>
              <a:t>Pozn.</a:t>
            </a:r>
          </a:p>
          <a:p>
            <a:pPr marL="37465">
              <a:spcBef>
                <a:spcPts val="100"/>
              </a:spcBef>
            </a:pPr>
            <a:r>
              <a:rPr lang="cs-CZ" sz="2400" dirty="0"/>
              <a:t>Tedy lze převést libovolný RZA na ZA.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23266" y="3337560"/>
            <a:ext cx="462280" cy="462280"/>
            <a:chOff x="2723266" y="3337560"/>
            <a:chExt cx="462280" cy="462280"/>
          </a:xfrm>
        </p:grpSpPr>
        <p:sp>
          <p:nvSpPr>
            <p:cNvPr id="3" name="object 3"/>
            <p:cNvSpPr/>
            <p:nvPr/>
          </p:nvSpPr>
          <p:spPr>
            <a:xfrm>
              <a:off x="2744601" y="3358896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5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723266" y="3337560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20624" y="42672"/>
                  </a:lnTo>
                  <a:lnTo>
                    <a:pt x="420624" y="21336"/>
                  </a:lnTo>
                  <a:lnTo>
                    <a:pt x="441960" y="42672"/>
                  </a:lnTo>
                  <a:lnTo>
                    <a:pt x="441960" y="461772"/>
                  </a:lnTo>
                  <a:lnTo>
                    <a:pt x="461772" y="461772"/>
                  </a:lnTo>
                  <a:close/>
                </a:path>
                <a:path w="462280" h="46227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2280" h="462279">
                  <a:moveTo>
                    <a:pt x="42672" y="42062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20624"/>
                  </a:lnTo>
                  <a:lnTo>
                    <a:pt x="42672" y="420624"/>
                  </a:lnTo>
                  <a:close/>
                </a:path>
                <a:path w="462280" h="462279">
                  <a:moveTo>
                    <a:pt x="441960" y="420624"/>
                  </a:moveTo>
                  <a:lnTo>
                    <a:pt x="21336" y="420624"/>
                  </a:lnTo>
                  <a:lnTo>
                    <a:pt x="42672" y="441960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1960"/>
                  </a:lnTo>
                  <a:lnTo>
                    <a:pt x="441960" y="420624"/>
                  </a:lnTo>
                  <a:close/>
                </a:path>
                <a:path w="462280" h="462279">
                  <a:moveTo>
                    <a:pt x="42672" y="461772"/>
                  </a:moveTo>
                  <a:lnTo>
                    <a:pt x="42672" y="441960"/>
                  </a:lnTo>
                  <a:lnTo>
                    <a:pt x="21336" y="420624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80" h="462279">
                  <a:moveTo>
                    <a:pt x="441960" y="42672"/>
                  </a:moveTo>
                  <a:lnTo>
                    <a:pt x="420624" y="21336"/>
                  </a:lnTo>
                  <a:lnTo>
                    <a:pt x="420624" y="42672"/>
                  </a:lnTo>
                  <a:lnTo>
                    <a:pt x="441960" y="42672"/>
                  </a:lnTo>
                  <a:close/>
                </a:path>
                <a:path w="462280" h="462279">
                  <a:moveTo>
                    <a:pt x="441960" y="420624"/>
                  </a:moveTo>
                  <a:lnTo>
                    <a:pt x="441960" y="42672"/>
                  </a:lnTo>
                  <a:lnTo>
                    <a:pt x="420624" y="42672"/>
                  </a:lnTo>
                  <a:lnTo>
                    <a:pt x="420624" y="420624"/>
                  </a:lnTo>
                  <a:lnTo>
                    <a:pt x="441960" y="420624"/>
                  </a:lnTo>
                  <a:close/>
                </a:path>
                <a:path w="462280" h="462279">
                  <a:moveTo>
                    <a:pt x="441960" y="461772"/>
                  </a:moveTo>
                  <a:lnTo>
                    <a:pt x="441960" y="420624"/>
                  </a:lnTo>
                  <a:lnTo>
                    <a:pt x="420624" y="441960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26548" y="501650"/>
            <a:ext cx="8663552" cy="684802"/>
          </a:xfrm>
          <a:prstGeom prst="rect">
            <a:avLst/>
          </a:prstGeom>
        </p:spPr>
        <p:txBody>
          <a:bodyPr vert="horz" wrap="square" lIns="0" tIns="76199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20"/>
              </a:spcBef>
            </a:pPr>
            <a:r>
              <a:rPr sz="3900" dirty="0"/>
              <a:t>RZA</a:t>
            </a:r>
            <a:r>
              <a:rPr sz="3900" spc="-20" dirty="0"/>
              <a:t> </a:t>
            </a:r>
            <a:r>
              <a:rPr sz="3900" dirty="0"/>
              <a:t>a</a:t>
            </a:r>
            <a:r>
              <a:rPr sz="3900" spc="-5" dirty="0"/>
              <a:t> </a:t>
            </a:r>
            <a:r>
              <a:rPr sz="3900" dirty="0"/>
              <a:t>ZA</a:t>
            </a:r>
            <a:r>
              <a:rPr sz="3900" spc="-5" dirty="0"/>
              <a:t> </a:t>
            </a:r>
            <a:r>
              <a:rPr sz="3900" dirty="0"/>
              <a:t>jako</a:t>
            </a:r>
            <a:r>
              <a:rPr sz="3900" spc="-15" dirty="0"/>
              <a:t> </a:t>
            </a:r>
            <a:r>
              <a:rPr sz="3900" dirty="0"/>
              <a:t>modely</a:t>
            </a:r>
            <a:r>
              <a:rPr sz="3900" spc="-25" dirty="0"/>
              <a:t> </a:t>
            </a:r>
            <a:r>
              <a:rPr sz="3900" b="1" dirty="0"/>
              <a:t>pro synt.</a:t>
            </a:r>
            <a:r>
              <a:rPr sz="3900" b="1" spc="-25" dirty="0"/>
              <a:t> </a:t>
            </a:r>
            <a:r>
              <a:rPr sz="3900" b="1" spc="-10" dirty="0"/>
              <a:t>analýzu</a:t>
            </a:r>
            <a:endParaRPr sz="3900" b="1" dirty="0"/>
          </a:p>
        </p:txBody>
      </p:sp>
      <p:sp>
        <p:nvSpPr>
          <p:cNvPr id="9" name="object 9"/>
          <p:cNvSpPr txBox="1"/>
          <p:nvPr/>
        </p:nvSpPr>
        <p:spPr>
          <a:xfrm>
            <a:off x="1153040" y="1282699"/>
            <a:ext cx="7201534" cy="966469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299"/>
              </a:lnSpc>
              <a:spcBef>
                <a:spcPts val="85"/>
              </a:spcBef>
            </a:pP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05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RZA</a:t>
            </a:r>
            <a:r>
              <a:rPr sz="3050" b="1" spc="-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nebo</a:t>
            </a:r>
            <a:r>
              <a:rPr sz="305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ZA</a:t>
            </a:r>
            <a:r>
              <a:rPr sz="3050" b="1" spc="-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mohou</a:t>
            </a:r>
            <a:r>
              <a:rPr sz="305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simulovat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konstrukci</a:t>
            </a:r>
            <a:r>
              <a:rPr sz="305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derivačního</a:t>
            </a:r>
            <a:r>
              <a:rPr sz="305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stromu</a:t>
            </a:r>
            <a:r>
              <a:rPr sz="305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pro</a:t>
            </a:r>
            <a:r>
              <a:rPr sz="305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BKG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65157" y="2246375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069220" y="2204719"/>
            <a:ext cx="469963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0035" indent="-267335">
              <a:lnSpc>
                <a:spcPct val="100000"/>
              </a:lnSpc>
              <a:spcBef>
                <a:spcPts val="125"/>
              </a:spcBef>
              <a:buFont typeface="Times New Roman"/>
              <a:buChar char="•"/>
              <a:tabLst>
                <a:tab pos="280035" algn="l"/>
              </a:tabLst>
            </a:pPr>
            <a:r>
              <a:rPr sz="3500" b="1" dirty="0">
                <a:latin typeface="Times New Roman"/>
                <a:cs typeface="Times New Roman"/>
              </a:rPr>
              <a:t>Dva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základní</a:t>
            </a:r>
            <a:r>
              <a:rPr sz="3500" b="1" spc="-25" dirty="0">
                <a:latin typeface="Times New Roman"/>
                <a:cs typeface="Times New Roman"/>
              </a:rPr>
              <a:t> </a:t>
            </a:r>
            <a:r>
              <a:rPr sz="3500" b="1" spc="-10" dirty="0">
                <a:latin typeface="Times New Roman"/>
                <a:cs typeface="Times New Roman"/>
              </a:rPr>
              <a:t>přístupy: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64635" y="3758184"/>
            <a:ext cx="2976245" cy="1823085"/>
            <a:chOff x="1464635" y="3758184"/>
            <a:chExt cx="2976245" cy="1823085"/>
          </a:xfrm>
        </p:grpSpPr>
        <p:sp>
          <p:nvSpPr>
            <p:cNvPr id="13" name="object 13"/>
            <p:cNvSpPr/>
            <p:nvPr/>
          </p:nvSpPr>
          <p:spPr>
            <a:xfrm>
              <a:off x="3146938" y="3767328"/>
              <a:ext cx="1294130" cy="1788160"/>
            </a:xfrm>
            <a:custGeom>
              <a:avLst/>
              <a:gdLst/>
              <a:ahLst/>
              <a:cxnLst/>
              <a:rect l="l" t="t" r="r" b="b"/>
              <a:pathLst>
                <a:path w="1294129" h="1788160">
                  <a:moveTo>
                    <a:pt x="132588" y="135636"/>
                  </a:moveTo>
                  <a:lnTo>
                    <a:pt x="35052" y="0"/>
                  </a:lnTo>
                  <a:lnTo>
                    <a:pt x="0" y="24384"/>
                  </a:lnTo>
                  <a:lnTo>
                    <a:pt x="97536" y="160020"/>
                  </a:lnTo>
                  <a:lnTo>
                    <a:pt x="132588" y="135636"/>
                  </a:lnTo>
                  <a:close/>
                </a:path>
                <a:path w="1294129" h="1788160">
                  <a:moveTo>
                    <a:pt x="303276" y="374904"/>
                  </a:moveTo>
                  <a:lnTo>
                    <a:pt x="205740" y="239268"/>
                  </a:lnTo>
                  <a:lnTo>
                    <a:pt x="170688" y="263652"/>
                  </a:lnTo>
                  <a:lnTo>
                    <a:pt x="269748" y="399288"/>
                  </a:lnTo>
                  <a:lnTo>
                    <a:pt x="303276" y="374904"/>
                  </a:lnTo>
                  <a:close/>
                </a:path>
                <a:path w="1294129" h="1788160">
                  <a:moveTo>
                    <a:pt x="473964" y="614172"/>
                  </a:moveTo>
                  <a:lnTo>
                    <a:pt x="376428" y="477012"/>
                  </a:lnTo>
                  <a:lnTo>
                    <a:pt x="342900" y="501396"/>
                  </a:lnTo>
                  <a:lnTo>
                    <a:pt x="440436" y="638556"/>
                  </a:lnTo>
                  <a:lnTo>
                    <a:pt x="473964" y="614172"/>
                  </a:lnTo>
                  <a:close/>
                </a:path>
                <a:path w="1294129" h="1788160">
                  <a:moveTo>
                    <a:pt x="644652" y="853440"/>
                  </a:moveTo>
                  <a:lnTo>
                    <a:pt x="547116" y="716280"/>
                  </a:lnTo>
                  <a:lnTo>
                    <a:pt x="513588" y="740664"/>
                  </a:lnTo>
                  <a:lnTo>
                    <a:pt x="611124" y="877824"/>
                  </a:lnTo>
                  <a:lnTo>
                    <a:pt x="644652" y="853440"/>
                  </a:lnTo>
                  <a:close/>
                </a:path>
                <a:path w="1294129" h="1788160">
                  <a:moveTo>
                    <a:pt x="815340" y="1092708"/>
                  </a:moveTo>
                  <a:lnTo>
                    <a:pt x="717804" y="955548"/>
                  </a:lnTo>
                  <a:lnTo>
                    <a:pt x="684276" y="979932"/>
                  </a:lnTo>
                  <a:lnTo>
                    <a:pt x="781812" y="1117092"/>
                  </a:lnTo>
                  <a:lnTo>
                    <a:pt x="815340" y="1092708"/>
                  </a:lnTo>
                  <a:close/>
                </a:path>
                <a:path w="1294129" h="1788160">
                  <a:moveTo>
                    <a:pt x="986028" y="1331976"/>
                  </a:moveTo>
                  <a:lnTo>
                    <a:pt x="888492" y="1194816"/>
                  </a:lnTo>
                  <a:lnTo>
                    <a:pt x="854964" y="1219200"/>
                  </a:lnTo>
                  <a:lnTo>
                    <a:pt x="952500" y="1356360"/>
                  </a:lnTo>
                  <a:lnTo>
                    <a:pt x="986028" y="1331976"/>
                  </a:lnTo>
                  <a:close/>
                </a:path>
                <a:path w="1294129" h="1788160">
                  <a:moveTo>
                    <a:pt x="1156716" y="1571244"/>
                  </a:moveTo>
                  <a:lnTo>
                    <a:pt x="1059180" y="1434084"/>
                  </a:lnTo>
                  <a:lnTo>
                    <a:pt x="1025652" y="1458468"/>
                  </a:lnTo>
                  <a:lnTo>
                    <a:pt x="1123188" y="1595628"/>
                  </a:lnTo>
                  <a:lnTo>
                    <a:pt x="1156716" y="1571244"/>
                  </a:lnTo>
                  <a:close/>
                </a:path>
                <a:path w="1294129" h="1788160">
                  <a:moveTo>
                    <a:pt x="1293876" y="1763268"/>
                  </a:moveTo>
                  <a:lnTo>
                    <a:pt x="1229868" y="1673352"/>
                  </a:lnTo>
                  <a:lnTo>
                    <a:pt x="1196340" y="1697736"/>
                  </a:lnTo>
                  <a:lnTo>
                    <a:pt x="1260348" y="1787652"/>
                  </a:lnTo>
                  <a:lnTo>
                    <a:pt x="1293876" y="17632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85781" y="3779519"/>
              <a:ext cx="2350135" cy="1780539"/>
            </a:xfrm>
            <a:custGeom>
              <a:avLst/>
              <a:gdLst/>
              <a:ahLst/>
              <a:cxnLst/>
              <a:rect l="l" t="t" r="r" b="b"/>
              <a:pathLst>
                <a:path w="2350135" h="1780539">
                  <a:moveTo>
                    <a:pt x="2350004" y="964691"/>
                  </a:moveTo>
                  <a:lnTo>
                    <a:pt x="1679444" y="0"/>
                  </a:lnTo>
                  <a:lnTo>
                    <a:pt x="1272536" y="0"/>
                  </a:lnTo>
                  <a:lnTo>
                    <a:pt x="0" y="1766315"/>
                  </a:lnTo>
                  <a:lnTo>
                    <a:pt x="13715" y="1780031"/>
                  </a:lnTo>
                  <a:lnTo>
                    <a:pt x="531872" y="1776983"/>
                  </a:lnTo>
                  <a:lnTo>
                    <a:pt x="699512" y="1455419"/>
                  </a:lnTo>
                  <a:lnTo>
                    <a:pt x="728385" y="1439543"/>
                  </a:lnTo>
                  <a:lnTo>
                    <a:pt x="759945" y="1432236"/>
                  </a:lnTo>
                  <a:lnTo>
                    <a:pt x="793907" y="1431733"/>
                  </a:lnTo>
                  <a:lnTo>
                    <a:pt x="829984" y="1436271"/>
                  </a:lnTo>
                  <a:lnTo>
                    <a:pt x="867888" y="1444085"/>
                  </a:lnTo>
                  <a:lnTo>
                    <a:pt x="907331" y="1453409"/>
                  </a:lnTo>
                  <a:lnTo>
                    <a:pt x="948028" y="1462480"/>
                  </a:lnTo>
                  <a:lnTo>
                    <a:pt x="989690" y="1469532"/>
                  </a:lnTo>
                  <a:lnTo>
                    <a:pt x="1032030" y="1472800"/>
                  </a:lnTo>
                  <a:lnTo>
                    <a:pt x="1074762" y="1470521"/>
                  </a:lnTo>
                  <a:lnTo>
                    <a:pt x="1117598" y="1460929"/>
                  </a:lnTo>
                  <a:lnTo>
                    <a:pt x="1160250" y="1442259"/>
                  </a:lnTo>
                  <a:lnTo>
                    <a:pt x="1202432" y="1412747"/>
                  </a:lnTo>
                  <a:lnTo>
                    <a:pt x="1255963" y="1362535"/>
                  </a:lnTo>
                  <a:lnTo>
                    <a:pt x="1296523" y="1314831"/>
                  </a:lnTo>
                  <a:lnTo>
                    <a:pt x="1326949" y="1270112"/>
                  </a:lnTo>
                  <a:lnTo>
                    <a:pt x="1350074" y="1228856"/>
                  </a:lnTo>
                  <a:lnTo>
                    <a:pt x="1368734" y="1191538"/>
                  </a:lnTo>
                  <a:lnTo>
                    <a:pt x="1385764" y="1158635"/>
                  </a:lnTo>
                  <a:lnTo>
                    <a:pt x="1403998" y="1130624"/>
                  </a:lnTo>
                  <a:lnTo>
                    <a:pt x="1426270" y="1107981"/>
                  </a:lnTo>
                  <a:lnTo>
                    <a:pt x="1455416" y="1091183"/>
                  </a:lnTo>
                  <a:lnTo>
                    <a:pt x="1495478" y="1082882"/>
                  </a:lnTo>
                  <a:lnTo>
                    <a:pt x="1540165" y="1087350"/>
                  </a:lnTo>
                  <a:lnTo>
                    <a:pt x="1587674" y="1100640"/>
                  </a:lnTo>
                  <a:lnTo>
                    <a:pt x="1636201" y="1118806"/>
                  </a:lnTo>
                  <a:lnTo>
                    <a:pt x="1683942" y="1137901"/>
                  </a:lnTo>
                  <a:lnTo>
                    <a:pt x="1729093" y="1153977"/>
                  </a:lnTo>
                  <a:lnTo>
                    <a:pt x="1769852" y="1163088"/>
                  </a:lnTo>
                  <a:lnTo>
                    <a:pt x="1804412" y="1161287"/>
                  </a:lnTo>
                  <a:lnTo>
                    <a:pt x="1833293" y="1144199"/>
                  </a:lnTo>
                  <a:lnTo>
                    <a:pt x="1852203" y="1115461"/>
                  </a:lnTo>
                  <a:lnTo>
                    <a:pt x="1865355" y="1079471"/>
                  </a:lnTo>
                  <a:lnTo>
                    <a:pt x="1876960" y="1040629"/>
                  </a:lnTo>
                  <a:lnTo>
                    <a:pt x="1891232" y="1003334"/>
                  </a:lnTo>
                  <a:lnTo>
                    <a:pt x="1912381" y="971983"/>
                  </a:lnTo>
                  <a:lnTo>
                    <a:pt x="1944620" y="950975"/>
                  </a:lnTo>
                  <a:lnTo>
                    <a:pt x="1972611" y="946829"/>
                  </a:lnTo>
                  <a:lnTo>
                    <a:pt x="2005919" y="951058"/>
                  </a:lnTo>
                  <a:lnTo>
                    <a:pt x="2043363" y="961229"/>
                  </a:lnTo>
                  <a:lnTo>
                    <a:pt x="2083761" y="974911"/>
                  </a:lnTo>
                  <a:lnTo>
                    <a:pt x="2125932" y="989671"/>
                  </a:lnTo>
                  <a:lnTo>
                    <a:pt x="2168693" y="1003078"/>
                  </a:lnTo>
                  <a:lnTo>
                    <a:pt x="2210864" y="1012699"/>
                  </a:lnTo>
                  <a:lnTo>
                    <a:pt x="2251262" y="1016103"/>
                  </a:lnTo>
                  <a:lnTo>
                    <a:pt x="2288705" y="1010858"/>
                  </a:lnTo>
                  <a:lnTo>
                    <a:pt x="2322014" y="994531"/>
                  </a:lnTo>
                  <a:lnTo>
                    <a:pt x="2350004" y="9646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64635" y="3758184"/>
              <a:ext cx="2392680" cy="1823085"/>
            </a:xfrm>
            <a:custGeom>
              <a:avLst/>
              <a:gdLst/>
              <a:ahLst/>
              <a:cxnLst/>
              <a:rect l="l" t="t" r="r" b="b"/>
              <a:pathLst>
                <a:path w="2392679" h="1823085">
                  <a:moveTo>
                    <a:pt x="2392677" y="986790"/>
                  </a:moveTo>
                  <a:lnTo>
                    <a:pt x="1717354" y="9144"/>
                  </a:lnTo>
                  <a:lnTo>
                    <a:pt x="1706686" y="0"/>
                  </a:lnTo>
                  <a:lnTo>
                    <a:pt x="1287586" y="0"/>
                  </a:lnTo>
                  <a:lnTo>
                    <a:pt x="4381" y="1775460"/>
                  </a:lnTo>
                  <a:lnTo>
                    <a:pt x="0" y="1789176"/>
                  </a:lnTo>
                  <a:lnTo>
                    <a:pt x="1595" y="1796462"/>
                  </a:lnTo>
                  <a:lnTo>
                    <a:pt x="5905" y="1802892"/>
                  </a:lnTo>
                  <a:lnTo>
                    <a:pt x="19621" y="1816608"/>
                  </a:lnTo>
                  <a:lnTo>
                    <a:pt x="28765" y="1822704"/>
                  </a:lnTo>
                  <a:lnTo>
                    <a:pt x="34861" y="1822704"/>
                  </a:lnTo>
                  <a:lnTo>
                    <a:pt x="34861" y="1780032"/>
                  </a:lnTo>
                  <a:lnTo>
                    <a:pt x="36385" y="1780023"/>
                  </a:lnTo>
                  <a:lnTo>
                    <a:pt x="36385" y="1772412"/>
                  </a:lnTo>
                  <a:lnTo>
                    <a:pt x="43952" y="1779978"/>
                  </a:lnTo>
                  <a:lnTo>
                    <a:pt x="52273" y="1779929"/>
                  </a:lnTo>
                  <a:lnTo>
                    <a:pt x="1293682" y="58881"/>
                  </a:lnTo>
                  <a:lnTo>
                    <a:pt x="1293682" y="41148"/>
                  </a:lnTo>
                  <a:lnTo>
                    <a:pt x="1311970" y="33528"/>
                  </a:lnTo>
                  <a:lnTo>
                    <a:pt x="1311970" y="41148"/>
                  </a:lnTo>
                  <a:lnTo>
                    <a:pt x="1682302" y="41148"/>
                  </a:lnTo>
                  <a:lnTo>
                    <a:pt x="1682302" y="33528"/>
                  </a:lnTo>
                  <a:lnTo>
                    <a:pt x="1700590" y="41148"/>
                  </a:lnTo>
                  <a:lnTo>
                    <a:pt x="1700590" y="59778"/>
                  </a:lnTo>
                  <a:lnTo>
                    <a:pt x="2346213" y="986488"/>
                  </a:lnTo>
                  <a:lnTo>
                    <a:pt x="2346766" y="986028"/>
                  </a:lnTo>
                  <a:lnTo>
                    <a:pt x="2354386" y="973836"/>
                  </a:lnTo>
                  <a:lnTo>
                    <a:pt x="2354386" y="1034118"/>
                  </a:lnTo>
                  <a:lnTo>
                    <a:pt x="2387914" y="999744"/>
                  </a:lnTo>
                  <a:lnTo>
                    <a:pt x="2391367" y="993552"/>
                  </a:lnTo>
                  <a:lnTo>
                    <a:pt x="2392677" y="986790"/>
                  </a:lnTo>
                  <a:close/>
                </a:path>
                <a:path w="2392679" h="1823085">
                  <a:moveTo>
                    <a:pt x="48766" y="1784792"/>
                  </a:moveTo>
                  <a:lnTo>
                    <a:pt x="43952" y="1779978"/>
                  </a:lnTo>
                  <a:lnTo>
                    <a:pt x="34861" y="1780032"/>
                  </a:lnTo>
                  <a:lnTo>
                    <a:pt x="48317" y="1785414"/>
                  </a:lnTo>
                  <a:lnTo>
                    <a:pt x="48766" y="1784792"/>
                  </a:lnTo>
                  <a:close/>
                </a:path>
                <a:path w="2392679" h="1823085">
                  <a:moveTo>
                    <a:pt x="36808" y="1822692"/>
                  </a:moveTo>
                  <a:lnTo>
                    <a:pt x="36808" y="1780810"/>
                  </a:lnTo>
                  <a:lnTo>
                    <a:pt x="34861" y="1780032"/>
                  </a:lnTo>
                  <a:lnTo>
                    <a:pt x="34861" y="1822704"/>
                  </a:lnTo>
                  <a:lnTo>
                    <a:pt x="36808" y="1822692"/>
                  </a:lnTo>
                  <a:close/>
                </a:path>
                <a:path w="2392679" h="1823085">
                  <a:moveTo>
                    <a:pt x="43952" y="1779978"/>
                  </a:moveTo>
                  <a:lnTo>
                    <a:pt x="36385" y="1772412"/>
                  </a:lnTo>
                  <a:lnTo>
                    <a:pt x="36808" y="1780020"/>
                  </a:lnTo>
                  <a:lnTo>
                    <a:pt x="43952" y="1779978"/>
                  </a:lnTo>
                  <a:close/>
                </a:path>
                <a:path w="2392679" h="1823085">
                  <a:moveTo>
                    <a:pt x="36808" y="1780020"/>
                  </a:moveTo>
                  <a:lnTo>
                    <a:pt x="36385" y="1772412"/>
                  </a:lnTo>
                  <a:lnTo>
                    <a:pt x="36385" y="1780023"/>
                  </a:lnTo>
                  <a:lnTo>
                    <a:pt x="36808" y="1780020"/>
                  </a:lnTo>
                  <a:close/>
                </a:path>
                <a:path w="2392679" h="1823085">
                  <a:moveTo>
                    <a:pt x="48317" y="1785414"/>
                  </a:moveTo>
                  <a:lnTo>
                    <a:pt x="36808" y="1780810"/>
                  </a:lnTo>
                  <a:lnTo>
                    <a:pt x="36808" y="1780020"/>
                  </a:lnTo>
                  <a:lnTo>
                    <a:pt x="37909" y="1799844"/>
                  </a:lnTo>
                  <a:lnTo>
                    <a:pt x="48317" y="1785414"/>
                  </a:lnTo>
                  <a:close/>
                </a:path>
                <a:path w="2392679" h="1823085">
                  <a:moveTo>
                    <a:pt x="50101" y="1822614"/>
                  </a:moveTo>
                  <a:lnTo>
                    <a:pt x="50101" y="1786128"/>
                  </a:lnTo>
                  <a:lnTo>
                    <a:pt x="48317" y="1785414"/>
                  </a:lnTo>
                  <a:lnTo>
                    <a:pt x="37909" y="1799844"/>
                  </a:lnTo>
                  <a:lnTo>
                    <a:pt x="36808" y="1780020"/>
                  </a:lnTo>
                  <a:lnTo>
                    <a:pt x="36808" y="1822692"/>
                  </a:lnTo>
                  <a:lnTo>
                    <a:pt x="50101" y="1822614"/>
                  </a:lnTo>
                  <a:close/>
                </a:path>
                <a:path w="2392679" h="1823085">
                  <a:moveTo>
                    <a:pt x="52273" y="1779929"/>
                  </a:moveTo>
                  <a:lnTo>
                    <a:pt x="43952" y="1779978"/>
                  </a:lnTo>
                  <a:lnTo>
                    <a:pt x="48766" y="1784792"/>
                  </a:lnTo>
                  <a:lnTo>
                    <a:pt x="52273" y="1779929"/>
                  </a:lnTo>
                  <a:close/>
                </a:path>
                <a:path w="2392679" h="1823085">
                  <a:moveTo>
                    <a:pt x="50101" y="1786128"/>
                  </a:moveTo>
                  <a:lnTo>
                    <a:pt x="48766" y="1784792"/>
                  </a:lnTo>
                  <a:lnTo>
                    <a:pt x="48317" y="1785414"/>
                  </a:lnTo>
                  <a:lnTo>
                    <a:pt x="50101" y="1786128"/>
                  </a:lnTo>
                  <a:close/>
                </a:path>
                <a:path w="2392679" h="1823085">
                  <a:moveTo>
                    <a:pt x="553018" y="1819656"/>
                  </a:moveTo>
                  <a:lnTo>
                    <a:pt x="553018" y="1776984"/>
                  </a:lnTo>
                  <a:lnTo>
                    <a:pt x="534730" y="1787652"/>
                  </a:lnTo>
                  <a:lnTo>
                    <a:pt x="534730" y="1777091"/>
                  </a:lnTo>
                  <a:lnTo>
                    <a:pt x="52273" y="1779929"/>
                  </a:lnTo>
                  <a:lnTo>
                    <a:pt x="48766" y="1784792"/>
                  </a:lnTo>
                  <a:lnTo>
                    <a:pt x="50101" y="1786128"/>
                  </a:lnTo>
                  <a:lnTo>
                    <a:pt x="50101" y="1822614"/>
                  </a:lnTo>
                  <a:lnTo>
                    <a:pt x="534730" y="1819763"/>
                  </a:lnTo>
                  <a:lnTo>
                    <a:pt x="534730" y="1787652"/>
                  </a:lnTo>
                  <a:lnTo>
                    <a:pt x="540252" y="1777059"/>
                  </a:lnTo>
                  <a:lnTo>
                    <a:pt x="540252" y="1819731"/>
                  </a:lnTo>
                  <a:lnTo>
                    <a:pt x="553018" y="1819656"/>
                  </a:lnTo>
                  <a:close/>
                </a:path>
                <a:path w="2392679" h="1823085">
                  <a:moveTo>
                    <a:pt x="553018" y="1776984"/>
                  </a:moveTo>
                  <a:lnTo>
                    <a:pt x="540252" y="1777059"/>
                  </a:lnTo>
                  <a:lnTo>
                    <a:pt x="534730" y="1787652"/>
                  </a:lnTo>
                  <a:lnTo>
                    <a:pt x="553018" y="1776984"/>
                  </a:lnTo>
                  <a:close/>
                </a:path>
                <a:path w="2392679" h="1823085">
                  <a:moveTo>
                    <a:pt x="2354386" y="1034118"/>
                  </a:moveTo>
                  <a:lnTo>
                    <a:pt x="2354386" y="998220"/>
                  </a:lnTo>
                  <a:lnTo>
                    <a:pt x="2346213" y="986488"/>
                  </a:lnTo>
                  <a:lnTo>
                    <a:pt x="2337622" y="993648"/>
                  </a:lnTo>
                  <a:lnTo>
                    <a:pt x="2330002" y="999744"/>
                  </a:lnTo>
                  <a:lnTo>
                    <a:pt x="2320858" y="1005840"/>
                  </a:lnTo>
                  <a:lnTo>
                    <a:pt x="2311714" y="1010412"/>
                  </a:lnTo>
                  <a:lnTo>
                    <a:pt x="2301046" y="1013460"/>
                  </a:lnTo>
                  <a:lnTo>
                    <a:pt x="2279710" y="1016508"/>
                  </a:lnTo>
                  <a:lnTo>
                    <a:pt x="2255326" y="1016508"/>
                  </a:lnTo>
                  <a:lnTo>
                    <a:pt x="2201986" y="1005840"/>
                  </a:lnTo>
                  <a:lnTo>
                    <a:pt x="2145598" y="989076"/>
                  </a:lnTo>
                  <a:lnTo>
                    <a:pt x="2116642" y="978408"/>
                  </a:lnTo>
                  <a:lnTo>
                    <a:pt x="2048062" y="955548"/>
                  </a:lnTo>
                  <a:lnTo>
                    <a:pt x="2020630" y="949452"/>
                  </a:lnTo>
                  <a:lnTo>
                    <a:pt x="2008438" y="947928"/>
                  </a:lnTo>
                  <a:lnTo>
                    <a:pt x="1984054" y="947928"/>
                  </a:lnTo>
                  <a:lnTo>
                    <a:pt x="1939858" y="961644"/>
                  </a:lnTo>
                  <a:lnTo>
                    <a:pt x="1932238" y="967740"/>
                  </a:lnTo>
                  <a:lnTo>
                    <a:pt x="1923094" y="973836"/>
                  </a:lnTo>
                  <a:lnTo>
                    <a:pt x="1910902" y="987552"/>
                  </a:lnTo>
                  <a:lnTo>
                    <a:pt x="1909378" y="989076"/>
                  </a:lnTo>
                  <a:lnTo>
                    <a:pt x="1909378" y="990600"/>
                  </a:lnTo>
                  <a:lnTo>
                    <a:pt x="1883470" y="1039368"/>
                  </a:lnTo>
                  <a:lnTo>
                    <a:pt x="1868230" y="1092708"/>
                  </a:lnTo>
                  <a:lnTo>
                    <a:pt x="1862134" y="1107948"/>
                  </a:lnTo>
                  <a:lnTo>
                    <a:pt x="1843846" y="1146048"/>
                  </a:lnTo>
                  <a:lnTo>
                    <a:pt x="1828606" y="1158240"/>
                  </a:lnTo>
                  <a:lnTo>
                    <a:pt x="1824034" y="1161288"/>
                  </a:lnTo>
                  <a:lnTo>
                    <a:pt x="1819462" y="1162812"/>
                  </a:lnTo>
                  <a:lnTo>
                    <a:pt x="1813366" y="1162812"/>
                  </a:lnTo>
                  <a:lnTo>
                    <a:pt x="1807270" y="1164336"/>
                  </a:lnTo>
                  <a:lnTo>
                    <a:pt x="1801174" y="1164336"/>
                  </a:lnTo>
                  <a:lnTo>
                    <a:pt x="1793554" y="1162812"/>
                  </a:lnTo>
                  <a:lnTo>
                    <a:pt x="1775266" y="1159764"/>
                  </a:lnTo>
                  <a:lnTo>
                    <a:pt x="1755454" y="1155192"/>
                  </a:lnTo>
                  <a:lnTo>
                    <a:pt x="1735642" y="1147572"/>
                  </a:lnTo>
                  <a:lnTo>
                    <a:pt x="1712782" y="1139952"/>
                  </a:lnTo>
                  <a:lnTo>
                    <a:pt x="1689922" y="1130808"/>
                  </a:lnTo>
                  <a:lnTo>
                    <a:pt x="1665538" y="1120140"/>
                  </a:lnTo>
                  <a:lnTo>
                    <a:pt x="1616770" y="1101852"/>
                  </a:lnTo>
                  <a:lnTo>
                    <a:pt x="1590862" y="1094232"/>
                  </a:lnTo>
                  <a:lnTo>
                    <a:pt x="1566478" y="1088136"/>
                  </a:lnTo>
                  <a:lnTo>
                    <a:pt x="1552762" y="1086612"/>
                  </a:lnTo>
                  <a:lnTo>
                    <a:pt x="1528378" y="1083564"/>
                  </a:lnTo>
                  <a:lnTo>
                    <a:pt x="1503994" y="1083564"/>
                  </a:lnTo>
                  <a:lnTo>
                    <a:pt x="1491802" y="1085088"/>
                  </a:lnTo>
                  <a:lnTo>
                    <a:pt x="1430842" y="1115568"/>
                  </a:lnTo>
                  <a:lnTo>
                    <a:pt x="1403410" y="1146048"/>
                  </a:lnTo>
                  <a:lnTo>
                    <a:pt x="1382074" y="1182624"/>
                  </a:lnTo>
                  <a:lnTo>
                    <a:pt x="1351594" y="1243584"/>
                  </a:lnTo>
                  <a:lnTo>
                    <a:pt x="1339402" y="1266444"/>
                  </a:lnTo>
                  <a:lnTo>
                    <a:pt x="1333306" y="1277112"/>
                  </a:lnTo>
                  <a:lnTo>
                    <a:pt x="1325686" y="1289304"/>
                  </a:lnTo>
                  <a:lnTo>
                    <a:pt x="1318066" y="1299972"/>
                  </a:lnTo>
                  <a:lnTo>
                    <a:pt x="1308922" y="1312164"/>
                  </a:lnTo>
                  <a:lnTo>
                    <a:pt x="1299778" y="1325880"/>
                  </a:lnTo>
                  <a:lnTo>
                    <a:pt x="1255582" y="1377696"/>
                  </a:lnTo>
                  <a:lnTo>
                    <a:pt x="1226626" y="1403604"/>
                  </a:lnTo>
                  <a:lnTo>
                    <a:pt x="1209862" y="1418844"/>
                  </a:lnTo>
                  <a:lnTo>
                    <a:pt x="1177858" y="1441704"/>
                  </a:lnTo>
                  <a:lnTo>
                    <a:pt x="1130614" y="1463040"/>
                  </a:lnTo>
                  <a:lnTo>
                    <a:pt x="1083370" y="1472184"/>
                  </a:lnTo>
                  <a:lnTo>
                    <a:pt x="1066606" y="1473708"/>
                  </a:lnTo>
                  <a:lnTo>
                    <a:pt x="1051366" y="1473708"/>
                  </a:lnTo>
                  <a:lnTo>
                    <a:pt x="1017838" y="1470660"/>
                  </a:lnTo>
                  <a:lnTo>
                    <a:pt x="1002598" y="1469136"/>
                  </a:lnTo>
                  <a:lnTo>
                    <a:pt x="985834" y="1466088"/>
                  </a:lnTo>
                  <a:lnTo>
                    <a:pt x="953830" y="1458468"/>
                  </a:lnTo>
                  <a:lnTo>
                    <a:pt x="920302" y="1450848"/>
                  </a:lnTo>
                  <a:lnTo>
                    <a:pt x="857818" y="1437132"/>
                  </a:lnTo>
                  <a:lnTo>
                    <a:pt x="810574" y="1431036"/>
                  </a:lnTo>
                  <a:lnTo>
                    <a:pt x="795334" y="1431036"/>
                  </a:lnTo>
                  <a:lnTo>
                    <a:pt x="751138" y="1437132"/>
                  </a:lnTo>
                  <a:lnTo>
                    <a:pt x="708466" y="1458468"/>
                  </a:lnTo>
                  <a:lnTo>
                    <a:pt x="705418" y="1459992"/>
                  </a:lnTo>
                  <a:lnTo>
                    <a:pt x="702370" y="1466088"/>
                  </a:lnTo>
                  <a:lnTo>
                    <a:pt x="540252" y="1777059"/>
                  </a:lnTo>
                  <a:lnTo>
                    <a:pt x="553018" y="1776984"/>
                  </a:lnTo>
                  <a:lnTo>
                    <a:pt x="553018" y="1819656"/>
                  </a:lnTo>
                  <a:lnTo>
                    <a:pt x="560638" y="1819656"/>
                  </a:lnTo>
                  <a:lnTo>
                    <a:pt x="568258" y="1815084"/>
                  </a:lnTo>
                  <a:lnTo>
                    <a:pt x="571306" y="1807464"/>
                  </a:lnTo>
                  <a:lnTo>
                    <a:pt x="732850" y="1497593"/>
                  </a:lnTo>
                  <a:lnTo>
                    <a:pt x="732850" y="1493520"/>
                  </a:lnTo>
                  <a:lnTo>
                    <a:pt x="738946" y="1485900"/>
                  </a:lnTo>
                  <a:lnTo>
                    <a:pt x="738946" y="1488643"/>
                  </a:lnTo>
                  <a:lnTo>
                    <a:pt x="740470" y="1487424"/>
                  </a:lnTo>
                  <a:lnTo>
                    <a:pt x="751138" y="1482852"/>
                  </a:lnTo>
                  <a:lnTo>
                    <a:pt x="760282" y="1478280"/>
                  </a:lnTo>
                  <a:lnTo>
                    <a:pt x="772474" y="1475232"/>
                  </a:lnTo>
                  <a:lnTo>
                    <a:pt x="783142" y="1473708"/>
                  </a:lnTo>
                  <a:lnTo>
                    <a:pt x="821242" y="1473708"/>
                  </a:lnTo>
                  <a:lnTo>
                    <a:pt x="834958" y="1476756"/>
                  </a:lnTo>
                  <a:lnTo>
                    <a:pt x="848674" y="1478280"/>
                  </a:lnTo>
                  <a:lnTo>
                    <a:pt x="879154" y="1484376"/>
                  </a:lnTo>
                  <a:lnTo>
                    <a:pt x="911158" y="1491996"/>
                  </a:lnTo>
                  <a:lnTo>
                    <a:pt x="978214" y="1507236"/>
                  </a:lnTo>
                  <a:lnTo>
                    <a:pt x="996502" y="1510284"/>
                  </a:lnTo>
                  <a:lnTo>
                    <a:pt x="1014790" y="1511808"/>
                  </a:lnTo>
                  <a:lnTo>
                    <a:pt x="1033078" y="1514856"/>
                  </a:lnTo>
                  <a:lnTo>
                    <a:pt x="1069654" y="1514856"/>
                  </a:lnTo>
                  <a:lnTo>
                    <a:pt x="1106230" y="1511808"/>
                  </a:lnTo>
                  <a:lnTo>
                    <a:pt x="1144330" y="1502664"/>
                  </a:lnTo>
                  <a:lnTo>
                    <a:pt x="1182430" y="1487424"/>
                  </a:lnTo>
                  <a:lnTo>
                    <a:pt x="1220530" y="1464564"/>
                  </a:lnTo>
                  <a:lnTo>
                    <a:pt x="1238818" y="1449324"/>
                  </a:lnTo>
                  <a:lnTo>
                    <a:pt x="1255582" y="1435608"/>
                  </a:lnTo>
                  <a:lnTo>
                    <a:pt x="1284538" y="1406652"/>
                  </a:lnTo>
                  <a:lnTo>
                    <a:pt x="1298254" y="1391412"/>
                  </a:lnTo>
                  <a:lnTo>
                    <a:pt x="1311970" y="1377696"/>
                  </a:lnTo>
                  <a:lnTo>
                    <a:pt x="1343974" y="1336548"/>
                  </a:lnTo>
                  <a:lnTo>
                    <a:pt x="1353118" y="1324356"/>
                  </a:lnTo>
                  <a:lnTo>
                    <a:pt x="1360738" y="1310640"/>
                  </a:lnTo>
                  <a:lnTo>
                    <a:pt x="1375978" y="1286256"/>
                  </a:lnTo>
                  <a:lnTo>
                    <a:pt x="1388170" y="1261872"/>
                  </a:lnTo>
                  <a:lnTo>
                    <a:pt x="1400362" y="1240536"/>
                  </a:lnTo>
                  <a:lnTo>
                    <a:pt x="1409506" y="1220724"/>
                  </a:lnTo>
                  <a:lnTo>
                    <a:pt x="1427794" y="1185672"/>
                  </a:lnTo>
                  <a:lnTo>
                    <a:pt x="1456750" y="1147572"/>
                  </a:lnTo>
                  <a:lnTo>
                    <a:pt x="1468942" y="1139952"/>
                  </a:lnTo>
                  <a:lnTo>
                    <a:pt x="1476562" y="1135380"/>
                  </a:lnTo>
                  <a:lnTo>
                    <a:pt x="1482658" y="1132332"/>
                  </a:lnTo>
                  <a:lnTo>
                    <a:pt x="1490278" y="1129284"/>
                  </a:lnTo>
                  <a:lnTo>
                    <a:pt x="1497898" y="1127760"/>
                  </a:lnTo>
                  <a:lnTo>
                    <a:pt x="1516186" y="1124712"/>
                  </a:lnTo>
                  <a:lnTo>
                    <a:pt x="1525330" y="1124712"/>
                  </a:lnTo>
                  <a:lnTo>
                    <a:pt x="1601530" y="1141476"/>
                  </a:lnTo>
                  <a:lnTo>
                    <a:pt x="1674682" y="1168908"/>
                  </a:lnTo>
                  <a:lnTo>
                    <a:pt x="1697542" y="1178052"/>
                  </a:lnTo>
                  <a:lnTo>
                    <a:pt x="1721926" y="1187196"/>
                  </a:lnTo>
                  <a:lnTo>
                    <a:pt x="1744786" y="1194816"/>
                  </a:lnTo>
                  <a:lnTo>
                    <a:pt x="1767646" y="1200912"/>
                  </a:lnTo>
                  <a:lnTo>
                    <a:pt x="1778314" y="1203960"/>
                  </a:lnTo>
                  <a:lnTo>
                    <a:pt x="1788982" y="1205484"/>
                  </a:lnTo>
                  <a:lnTo>
                    <a:pt x="1811842" y="1205484"/>
                  </a:lnTo>
                  <a:lnTo>
                    <a:pt x="1851466" y="1194816"/>
                  </a:lnTo>
                  <a:lnTo>
                    <a:pt x="1888042" y="1153668"/>
                  </a:lnTo>
                  <a:lnTo>
                    <a:pt x="1907854" y="1104900"/>
                  </a:lnTo>
                  <a:lnTo>
                    <a:pt x="1912426" y="1086612"/>
                  </a:lnTo>
                  <a:lnTo>
                    <a:pt x="1916998" y="1071372"/>
                  </a:lnTo>
                  <a:lnTo>
                    <a:pt x="1923094" y="1054608"/>
                  </a:lnTo>
                  <a:lnTo>
                    <a:pt x="1935286" y="1027176"/>
                  </a:lnTo>
                  <a:lnTo>
                    <a:pt x="1941382" y="1018032"/>
                  </a:lnTo>
                  <a:lnTo>
                    <a:pt x="1941382" y="1016508"/>
                  </a:lnTo>
                  <a:lnTo>
                    <a:pt x="1950526" y="1005840"/>
                  </a:lnTo>
                  <a:lnTo>
                    <a:pt x="1955098" y="1001268"/>
                  </a:lnTo>
                  <a:lnTo>
                    <a:pt x="1961194" y="998220"/>
                  </a:lnTo>
                  <a:lnTo>
                    <a:pt x="1965766" y="995172"/>
                  </a:lnTo>
                  <a:lnTo>
                    <a:pt x="1971862" y="992124"/>
                  </a:lnTo>
                  <a:lnTo>
                    <a:pt x="1977958" y="990600"/>
                  </a:lnTo>
                  <a:lnTo>
                    <a:pt x="1985578" y="989076"/>
                  </a:lnTo>
                  <a:lnTo>
                    <a:pt x="2002342" y="989076"/>
                  </a:lnTo>
                  <a:lnTo>
                    <a:pt x="2013010" y="990600"/>
                  </a:lnTo>
                  <a:lnTo>
                    <a:pt x="2023678" y="993648"/>
                  </a:lnTo>
                  <a:lnTo>
                    <a:pt x="2048062" y="999744"/>
                  </a:lnTo>
                  <a:lnTo>
                    <a:pt x="2102926" y="1018032"/>
                  </a:lnTo>
                  <a:lnTo>
                    <a:pt x="2131882" y="1028700"/>
                  </a:lnTo>
                  <a:lnTo>
                    <a:pt x="2192842" y="1046988"/>
                  </a:lnTo>
                  <a:lnTo>
                    <a:pt x="2208082" y="1050036"/>
                  </a:lnTo>
                  <a:lnTo>
                    <a:pt x="2223322" y="1054608"/>
                  </a:lnTo>
                  <a:lnTo>
                    <a:pt x="2269042" y="1059180"/>
                  </a:lnTo>
                  <a:lnTo>
                    <a:pt x="2299522" y="1056132"/>
                  </a:lnTo>
                  <a:lnTo>
                    <a:pt x="2314762" y="1053084"/>
                  </a:lnTo>
                  <a:lnTo>
                    <a:pt x="2328478" y="1048512"/>
                  </a:lnTo>
                  <a:lnTo>
                    <a:pt x="2354386" y="1034118"/>
                  </a:lnTo>
                  <a:close/>
                </a:path>
                <a:path w="2392679" h="1823085">
                  <a:moveTo>
                    <a:pt x="738946" y="1485900"/>
                  </a:moveTo>
                  <a:lnTo>
                    <a:pt x="732850" y="1493520"/>
                  </a:lnTo>
                  <a:lnTo>
                    <a:pt x="736493" y="1490605"/>
                  </a:lnTo>
                  <a:lnTo>
                    <a:pt x="738946" y="1485900"/>
                  </a:lnTo>
                  <a:close/>
                </a:path>
                <a:path w="2392679" h="1823085">
                  <a:moveTo>
                    <a:pt x="736493" y="1490605"/>
                  </a:moveTo>
                  <a:lnTo>
                    <a:pt x="732850" y="1493520"/>
                  </a:lnTo>
                  <a:lnTo>
                    <a:pt x="732850" y="1497593"/>
                  </a:lnTo>
                  <a:lnTo>
                    <a:pt x="736493" y="1490605"/>
                  </a:lnTo>
                  <a:close/>
                </a:path>
                <a:path w="2392679" h="1823085">
                  <a:moveTo>
                    <a:pt x="738946" y="1488643"/>
                  </a:moveTo>
                  <a:lnTo>
                    <a:pt x="738946" y="1485900"/>
                  </a:lnTo>
                  <a:lnTo>
                    <a:pt x="736493" y="1490605"/>
                  </a:lnTo>
                  <a:lnTo>
                    <a:pt x="738946" y="1488643"/>
                  </a:lnTo>
                  <a:close/>
                </a:path>
                <a:path w="2392679" h="1823085">
                  <a:moveTo>
                    <a:pt x="1311970" y="33528"/>
                  </a:moveTo>
                  <a:lnTo>
                    <a:pt x="1293682" y="41148"/>
                  </a:lnTo>
                  <a:lnTo>
                    <a:pt x="1306474" y="41148"/>
                  </a:lnTo>
                  <a:lnTo>
                    <a:pt x="1311970" y="33528"/>
                  </a:lnTo>
                  <a:close/>
                </a:path>
                <a:path w="2392679" h="1823085">
                  <a:moveTo>
                    <a:pt x="1306474" y="41148"/>
                  </a:moveTo>
                  <a:lnTo>
                    <a:pt x="1293682" y="41148"/>
                  </a:lnTo>
                  <a:lnTo>
                    <a:pt x="1293682" y="58881"/>
                  </a:lnTo>
                  <a:lnTo>
                    <a:pt x="1306474" y="41148"/>
                  </a:lnTo>
                  <a:close/>
                </a:path>
                <a:path w="2392679" h="1823085">
                  <a:moveTo>
                    <a:pt x="1311970" y="41148"/>
                  </a:moveTo>
                  <a:lnTo>
                    <a:pt x="1311970" y="33528"/>
                  </a:lnTo>
                  <a:lnTo>
                    <a:pt x="1306474" y="41148"/>
                  </a:lnTo>
                  <a:lnTo>
                    <a:pt x="1311970" y="41148"/>
                  </a:lnTo>
                  <a:close/>
                </a:path>
                <a:path w="2392679" h="1823085">
                  <a:moveTo>
                    <a:pt x="1700590" y="41148"/>
                  </a:moveTo>
                  <a:lnTo>
                    <a:pt x="1682302" y="33528"/>
                  </a:lnTo>
                  <a:lnTo>
                    <a:pt x="1687611" y="41148"/>
                  </a:lnTo>
                  <a:lnTo>
                    <a:pt x="1700590" y="41148"/>
                  </a:lnTo>
                  <a:close/>
                </a:path>
                <a:path w="2392679" h="1823085">
                  <a:moveTo>
                    <a:pt x="1687611" y="41148"/>
                  </a:moveTo>
                  <a:lnTo>
                    <a:pt x="1682302" y="33528"/>
                  </a:lnTo>
                  <a:lnTo>
                    <a:pt x="1682302" y="41148"/>
                  </a:lnTo>
                  <a:lnTo>
                    <a:pt x="1687611" y="41148"/>
                  </a:lnTo>
                  <a:close/>
                </a:path>
                <a:path w="2392679" h="1823085">
                  <a:moveTo>
                    <a:pt x="1700590" y="59778"/>
                  </a:moveTo>
                  <a:lnTo>
                    <a:pt x="1700590" y="41148"/>
                  </a:lnTo>
                  <a:lnTo>
                    <a:pt x="1687611" y="41148"/>
                  </a:lnTo>
                  <a:lnTo>
                    <a:pt x="1700590" y="59778"/>
                  </a:lnTo>
                  <a:close/>
                </a:path>
                <a:path w="2392679" h="1823085">
                  <a:moveTo>
                    <a:pt x="1944430" y="1013460"/>
                  </a:moveTo>
                  <a:lnTo>
                    <a:pt x="1941382" y="1016508"/>
                  </a:lnTo>
                  <a:lnTo>
                    <a:pt x="1941382" y="1018032"/>
                  </a:lnTo>
                  <a:lnTo>
                    <a:pt x="1944430" y="1013460"/>
                  </a:lnTo>
                  <a:close/>
                </a:path>
                <a:path w="2392679" h="1823085">
                  <a:moveTo>
                    <a:pt x="2354386" y="998220"/>
                  </a:moveTo>
                  <a:lnTo>
                    <a:pt x="2354386" y="973836"/>
                  </a:lnTo>
                  <a:lnTo>
                    <a:pt x="2346766" y="986028"/>
                  </a:lnTo>
                  <a:lnTo>
                    <a:pt x="2346213" y="986488"/>
                  </a:lnTo>
                  <a:lnTo>
                    <a:pt x="2354386" y="9982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985401" y="2619365"/>
            <a:ext cx="2420618" cy="117538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3300" b="1" dirty="0">
                <a:latin typeface="Times New Roman"/>
                <a:cs typeface="Times New Roman"/>
              </a:rPr>
              <a:t>1)</a:t>
            </a:r>
            <a:r>
              <a:rPr sz="3300" b="1" spc="-3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Shora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spc="-20" dirty="0">
                <a:latin typeface="Times New Roman"/>
                <a:cs typeface="Times New Roman"/>
              </a:rPr>
              <a:t>dolů</a:t>
            </a:r>
            <a:endParaRPr sz="3300" dirty="0">
              <a:latin typeface="Times New Roman"/>
              <a:cs typeface="Times New Roman"/>
            </a:endParaRPr>
          </a:p>
          <a:p>
            <a:pPr marR="365760" algn="r">
              <a:lnSpc>
                <a:spcPct val="100000"/>
              </a:lnSpc>
              <a:spcBef>
                <a:spcPts val="705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10078" y="2855976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39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410078" y="3148584"/>
            <a:ext cx="43180" cy="169545"/>
          </a:xfrm>
          <a:custGeom>
            <a:avLst/>
            <a:gdLst/>
            <a:ahLst/>
            <a:cxnLst/>
            <a:rect l="l" t="t" r="r" b="b"/>
            <a:pathLst>
              <a:path w="43179" h="169545">
                <a:moveTo>
                  <a:pt x="42672" y="169164"/>
                </a:moveTo>
                <a:lnTo>
                  <a:pt x="42672" y="0"/>
                </a:lnTo>
                <a:lnTo>
                  <a:pt x="0" y="0"/>
                </a:lnTo>
                <a:lnTo>
                  <a:pt x="0" y="169164"/>
                </a:lnTo>
                <a:lnTo>
                  <a:pt x="42672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10078" y="3442716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39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10078" y="3736848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39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410078" y="4030980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39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10078" y="4325111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39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10078" y="4619244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39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410078" y="4911852"/>
            <a:ext cx="43180" cy="169545"/>
          </a:xfrm>
          <a:custGeom>
            <a:avLst/>
            <a:gdLst/>
            <a:ahLst/>
            <a:cxnLst/>
            <a:rect l="l" t="t" r="r" b="b"/>
            <a:pathLst>
              <a:path w="43179" h="169545">
                <a:moveTo>
                  <a:pt x="42672" y="169164"/>
                </a:moveTo>
                <a:lnTo>
                  <a:pt x="42672" y="0"/>
                </a:lnTo>
                <a:lnTo>
                  <a:pt x="0" y="0"/>
                </a:lnTo>
                <a:lnTo>
                  <a:pt x="0" y="169164"/>
                </a:lnTo>
                <a:lnTo>
                  <a:pt x="42672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410078" y="5205984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39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410078" y="5500116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39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410078" y="5794248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39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10078" y="6088380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39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10078" y="6382512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40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410078" y="6675120"/>
            <a:ext cx="43180" cy="169545"/>
          </a:xfrm>
          <a:custGeom>
            <a:avLst/>
            <a:gdLst/>
            <a:ahLst/>
            <a:cxnLst/>
            <a:rect l="l" t="t" r="r" b="b"/>
            <a:pathLst>
              <a:path w="43179" h="169545">
                <a:moveTo>
                  <a:pt x="42672" y="169164"/>
                </a:moveTo>
                <a:lnTo>
                  <a:pt x="42672" y="0"/>
                </a:lnTo>
                <a:lnTo>
                  <a:pt x="0" y="0"/>
                </a:lnTo>
                <a:lnTo>
                  <a:pt x="0" y="169164"/>
                </a:lnTo>
                <a:lnTo>
                  <a:pt x="42672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410078" y="6969252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40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410078" y="7263384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79" h="43179">
                <a:moveTo>
                  <a:pt x="42672" y="42672"/>
                </a:moveTo>
                <a:lnTo>
                  <a:pt x="42672" y="0"/>
                </a:lnTo>
                <a:lnTo>
                  <a:pt x="0" y="0"/>
                </a:lnTo>
                <a:lnTo>
                  <a:pt x="0" y="42672"/>
                </a:lnTo>
                <a:lnTo>
                  <a:pt x="42672" y="426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1464445" y="4093464"/>
            <a:ext cx="2981325" cy="2014855"/>
            <a:chOff x="1464445" y="4093464"/>
            <a:chExt cx="2981325" cy="2014855"/>
          </a:xfrm>
        </p:grpSpPr>
        <p:sp>
          <p:nvSpPr>
            <p:cNvPr id="34" name="object 34"/>
            <p:cNvSpPr/>
            <p:nvPr/>
          </p:nvSpPr>
          <p:spPr>
            <a:xfrm>
              <a:off x="2660782" y="4114799"/>
              <a:ext cx="672465" cy="504825"/>
            </a:xfrm>
            <a:custGeom>
              <a:avLst/>
              <a:gdLst/>
              <a:ahLst/>
              <a:cxnLst/>
              <a:rect l="l" t="t" r="r" b="b"/>
              <a:pathLst>
                <a:path w="672464" h="504825">
                  <a:moveTo>
                    <a:pt x="672083" y="377951"/>
                  </a:moveTo>
                  <a:lnTo>
                    <a:pt x="504443" y="377951"/>
                  </a:lnTo>
                  <a:lnTo>
                    <a:pt x="504443" y="0"/>
                  </a:lnTo>
                  <a:lnTo>
                    <a:pt x="167639" y="0"/>
                  </a:lnTo>
                  <a:lnTo>
                    <a:pt x="167639" y="377951"/>
                  </a:lnTo>
                  <a:lnTo>
                    <a:pt x="0" y="377951"/>
                  </a:lnTo>
                  <a:lnTo>
                    <a:pt x="335279" y="504443"/>
                  </a:lnTo>
                  <a:lnTo>
                    <a:pt x="672083" y="3779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544958" y="4093464"/>
              <a:ext cx="904240" cy="547370"/>
            </a:xfrm>
            <a:custGeom>
              <a:avLst/>
              <a:gdLst/>
              <a:ahLst/>
              <a:cxnLst/>
              <a:rect l="l" t="t" r="r" b="b"/>
              <a:pathLst>
                <a:path w="904239" h="547370">
                  <a:moveTo>
                    <a:pt x="283464" y="377952"/>
                  </a:moveTo>
                  <a:lnTo>
                    <a:pt x="0" y="377952"/>
                  </a:lnTo>
                  <a:lnTo>
                    <a:pt x="115824" y="421386"/>
                  </a:lnTo>
                  <a:lnTo>
                    <a:pt x="115824" y="420624"/>
                  </a:lnTo>
                  <a:lnTo>
                    <a:pt x="123444" y="379476"/>
                  </a:lnTo>
                  <a:lnTo>
                    <a:pt x="232510" y="420624"/>
                  </a:lnTo>
                  <a:lnTo>
                    <a:pt x="262128" y="420624"/>
                  </a:lnTo>
                  <a:lnTo>
                    <a:pt x="262128" y="399288"/>
                  </a:lnTo>
                  <a:lnTo>
                    <a:pt x="283464" y="377952"/>
                  </a:lnTo>
                  <a:close/>
                </a:path>
                <a:path w="904239" h="547370">
                  <a:moveTo>
                    <a:pt x="232510" y="420624"/>
                  </a:moveTo>
                  <a:lnTo>
                    <a:pt x="123444" y="379476"/>
                  </a:lnTo>
                  <a:lnTo>
                    <a:pt x="115824" y="420624"/>
                  </a:lnTo>
                  <a:lnTo>
                    <a:pt x="232510" y="420624"/>
                  </a:lnTo>
                  <a:close/>
                </a:path>
                <a:path w="904239" h="547370">
                  <a:moveTo>
                    <a:pt x="451866" y="503380"/>
                  </a:moveTo>
                  <a:lnTo>
                    <a:pt x="232510" y="420624"/>
                  </a:lnTo>
                  <a:lnTo>
                    <a:pt x="115824" y="420624"/>
                  </a:lnTo>
                  <a:lnTo>
                    <a:pt x="115824" y="421386"/>
                  </a:lnTo>
                  <a:lnTo>
                    <a:pt x="445008" y="544830"/>
                  </a:lnTo>
                  <a:lnTo>
                    <a:pt x="445008" y="505968"/>
                  </a:lnTo>
                  <a:lnTo>
                    <a:pt x="451866" y="503380"/>
                  </a:lnTo>
                  <a:close/>
                </a:path>
                <a:path w="904239" h="547370">
                  <a:moveTo>
                    <a:pt x="640080" y="377952"/>
                  </a:moveTo>
                  <a:lnTo>
                    <a:pt x="640080" y="0"/>
                  </a:lnTo>
                  <a:lnTo>
                    <a:pt x="262128" y="0"/>
                  </a:lnTo>
                  <a:lnTo>
                    <a:pt x="262128" y="377952"/>
                  </a:lnTo>
                  <a:lnTo>
                    <a:pt x="283464" y="377952"/>
                  </a:lnTo>
                  <a:lnTo>
                    <a:pt x="283464" y="42672"/>
                  </a:lnTo>
                  <a:lnTo>
                    <a:pt x="304800" y="21336"/>
                  </a:lnTo>
                  <a:lnTo>
                    <a:pt x="304800" y="42672"/>
                  </a:lnTo>
                  <a:lnTo>
                    <a:pt x="598932" y="42672"/>
                  </a:lnTo>
                  <a:lnTo>
                    <a:pt x="598932" y="21336"/>
                  </a:lnTo>
                  <a:lnTo>
                    <a:pt x="620268" y="42672"/>
                  </a:lnTo>
                  <a:lnTo>
                    <a:pt x="620268" y="377952"/>
                  </a:lnTo>
                  <a:lnTo>
                    <a:pt x="640080" y="377952"/>
                  </a:lnTo>
                  <a:close/>
                </a:path>
                <a:path w="904239" h="547370">
                  <a:moveTo>
                    <a:pt x="304800" y="420624"/>
                  </a:moveTo>
                  <a:lnTo>
                    <a:pt x="304800" y="42672"/>
                  </a:lnTo>
                  <a:lnTo>
                    <a:pt x="283464" y="42672"/>
                  </a:lnTo>
                  <a:lnTo>
                    <a:pt x="283464" y="377952"/>
                  </a:lnTo>
                  <a:lnTo>
                    <a:pt x="262128" y="399288"/>
                  </a:lnTo>
                  <a:lnTo>
                    <a:pt x="262128" y="420624"/>
                  </a:lnTo>
                  <a:lnTo>
                    <a:pt x="304800" y="420624"/>
                  </a:lnTo>
                  <a:close/>
                </a:path>
                <a:path w="904239" h="547370">
                  <a:moveTo>
                    <a:pt x="304800" y="42672"/>
                  </a:moveTo>
                  <a:lnTo>
                    <a:pt x="304800" y="21336"/>
                  </a:lnTo>
                  <a:lnTo>
                    <a:pt x="283464" y="42672"/>
                  </a:lnTo>
                  <a:lnTo>
                    <a:pt x="304800" y="42672"/>
                  </a:lnTo>
                  <a:close/>
                </a:path>
                <a:path w="904239" h="547370">
                  <a:moveTo>
                    <a:pt x="458724" y="505968"/>
                  </a:moveTo>
                  <a:lnTo>
                    <a:pt x="451866" y="503380"/>
                  </a:lnTo>
                  <a:lnTo>
                    <a:pt x="445008" y="505968"/>
                  </a:lnTo>
                  <a:lnTo>
                    <a:pt x="458724" y="505968"/>
                  </a:lnTo>
                  <a:close/>
                </a:path>
                <a:path w="904239" h="547370">
                  <a:moveTo>
                    <a:pt x="458724" y="544268"/>
                  </a:moveTo>
                  <a:lnTo>
                    <a:pt x="458724" y="505968"/>
                  </a:lnTo>
                  <a:lnTo>
                    <a:pt x="445008" y="505968"/>
                  </a:lnTo>
                  <a:lnTo>
                    <a:pt x="445008" y="544830"/>
                  </a:lnTo>
                  <a:lnTo>
                    <a:pt x="451104" y="547116"/>
                  </a:lnTo>
                  <a:lnTo>
                    <a:pt x="458724" y="544268"/>
                  </a:lnTo>
                  <a:close/>
                </a:path>
                <a:path w="904239" h="547370">
                  <a:moveTo>
                    <a:pt x="787908" y="421239"/>
                  </a:moveTo>
                  <a:lnTo>
                    <a:pt x="787908" y="420624"/>
                  </a:lnTo>
                  <a:lnTo>
                    <a:pt x="671221" y="420624"/>
                  </a:lnTo>
                  <a:lnTo>
                    <a:pt x="451866" y="503380"/>
                  </a:lnTo>
                  <a:lnTo>
                    <a:pt x="458724" y="505968"/>
                  </a:lnTo>
                  <a:lnTo>
                    <a:pt x="458724" y="544268"/>
                  </a:lnTo>
                  <a:lnTo>
                    <a:pt x="787908" y="421239"/>
                  </a:lnTo>
                  <a:close/>
                </a:path>
                <a:path w="904239" h="547370">
                  <a:moveTo>
                    <a:pt x="620268" y="42672"/>
                  </a:moveTo>
                  <a:lnTo>
                    <a:pt x="598932" y="21336"/>
                  </a:lnTo>
                  <a:lnTo>
                    <a:pt x="598932" y="42672"/>
                  </a:lnTo>
                  <a:lnTo>
                    <a:pt x="620268" y="42672"/>
                  </a:lnTo>
                  <a:close/>
                </a:path>
                <a:path w="904239" h="547370">
                  <a:moveTo>
                    <a:pt x="640080" y="420624"/>
                  </a:moveTo>
                  <a:lnTo>
                    <a:pt x="640080" y="399288"/>
                  </a:lnTo>
                  <a:lnTo>
                    <a:pt x="620268" y="377952"/>
                  </a:lnTo>
                  <a:lnTo>
                    <a:pt x="620268" y="42672"/>
                  </a:lnTo>
                  <a:lnTo>
                    <a:pt x="598932" y="42672"/>
                  </a:lnTo>
                  <a:lnTo>
                    <a:pt x="598932" y="420624"/>
                  </a:lnTo>
                  <a:lnTo>
                    <a:pt x="640080" y="420624"/>
                  </a:lnTo>
                  <a:close/>
                </a:path>
                <a:path w="904239" h="547370">
                  <a:moveTo>
                    <a:pt x="903732" y="377952"/>
                  </a:moveTo>
                  <a:lnTo>
                    <a:pt x="620268" y="377952"/>
                  </a:lnTo>
                  <a:lnTo>
                    <a:pt x="640080" y="399288"/>
                  </a:lnTo>
                  <a:lnTo>
                    <a:pt x="640080" y="420624"/>
                  </a:lnTo>
                  <a:lnTo>
                    <a:pt x="671221" y="420624"/>
                  </a:lnTo>
                  <a:lnTo>
                    <a:pt x="780288" y="379476"/>
                  </a:lnTo>
                  <a:lnTo>
                    <a:pt x="787908" y="420624"/>
                  </a:lnTo>
                  <a:lnTo>
                    <a:pt x="787908" y="421239"/>
                  </a:lnTo>
                  <a:lnTo>
                    <a:pt x="903732" y="377952"/>
                  </a:lnTo>
                  <a:close/>
                </a:path>
                <a:path w="904239" h="547370">
                  <a:moveTo>
                    <a:pt x="787908" y="420624"/>
                  </a:moveTo>
                  <a:lnTo>
                    <a:pt x="780288" y="379476"/>
                  </a:lnTo>
                  <a:lnTo>
                    <a:pt x="671221" y="420624"/>
                  </a:lnTo>
                  <a:lnTo>
                    <a:pt x="787908" y="420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485781" y="5542787"/>
              <a:ext cx="2938780" cy="546100"/>
            </a:xfrm>
            <a:custGeom>
              <a:avLst/>
              <a:gdLst/>
              <a:ahLst/>
              <a:cxnLst/>
              <a:rect l="l" t="t" r="r" b="b"/>
              <a:pathLst>
                <a:path w="2938779" h="546100">
                  <a:moveTo>
                    <a:pt x="2938271" y="545591"/>
                  </a:moveTo>
                  <a:lnTo>
                    <a:pt x="2938271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2938271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464445" y="5521452"/>
              <a:ext cx="2981325" cy="586740"/>
            </a:xfrm>
            <a:custGeom>
              <a:avLst/>
              <a:gdLst/>
              <a:ahLst/>
              <a:cxnLst/>
              <a:rect l="l" t="t" r="r" b="b"/>
              <a:pathLst>
                <a:path w="2981325" h="586739">
                  <a:moveTo>
                    <a:pt x="2980941" y="586740"/>
                  </a:moveTo>
                  <a:lnTo>
                    <a:pt x="2980941" y="0"/>
                  </a:lnTo>
                  <a:lnTo>
                    <a:pt x="0" y="0"/>
                  </a:lnTo>
                  <a:lnTo>
                    <a:pt x="0" y="586740"/>
                  </a:lnTo>
                  <a:lnTo>
                    <a:pt x="21336" y="586740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2938269" y="41148"/>
                  </a:lnTo>
                  <a:lnTo>
                    <a:pt x="2938269" y="21336"/>
                  </a:lnTo>
                  <a:lnTo>
                    <a:pt x="2959605" y="41148"/>
                  </a:lnTo>
                  <a:lnTo>
                    <a:pt x="2959605" y="586740"/>
                  </a:lnTo>
                  <a:lnTo>
                    <a:pt x="2980941" y="586740"/>
                  </a:lnTo>
                  <a:close/>
                </a:path>
                <a:path w="2981325" h="58673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2981325" h="586739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2981325" h="586739">
                  <a:moveTo>
                    <a:pt x="2959605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6740"/>
                  </a:lnTo>
                  <a:lnTo>
                    <a:pt x="2938269" y="586740"/>
                  </a:lnTo>
                  <a:lnTo>
                    <a:pt x="2938269" y="566928"/>
                  </a:lnTo>
                  <a:lnTo>
                    <a:pt x="2959605" y="545592"/>
                  </a:lnTo>
                  <a:close/>
                </a:path>
                <a:path w="2981325" h="586739">
                  <a:moveTo>
                    <a:pt x="42672" y="586740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6740"/>
                  </a:lnTo>
                  <a:lnTo>
                    <a:pt x="42672" y="586740"/>
                  </a:lnTo>
                  <a:close/>
                </a:path>
                <a:path w="2981325" h="586739">
                  <a:moveTo>
                    <a:pt x="2959605" y="41148"/>
                  </a:moveTo>
                  <a:lnTo>
                    <a:pt x="2938269" y="21336"/>
                  </a:lnTo>
                  <a:lnTo>
                    <a:pt x="2938269" y="41148"/>
                  </a:lnTo>
                  <a:lnTo>
                    <a:pt x="2959605" y="41148"/>
                  </a:lnTo>
                  <a:close/>
                </a:path>
                <a:path w="2981325" h="586739">
                  <a:moveTo>
                    <a:pt x="2959605" y="545592"/>
                  </a:moveTo>
                  <a:lnTo>
                    <a:pt x="2959605" y="41148"/>
                  </a:lnTo>
                  <a:lnTo>
                    <a:pt x="2938269" y="41148"/>
                  </a:lnTo>
                  <a:lnTo>
                    <a:pt x="2938269" y="545592"/>
                  </a:lnTo>
                  <a:lnTo>
                    <a:pt x="2959605" y="545592"/>
                  </a:lnTo>
                  <a:close/>
                </a:path>
                <a:path w="2981325" h="586739">
                  <a:moveTo>
                    <a:pt x="2959605" y="586740"/>
                  </a:moveTo>
                  <a:lnTo>
                    <a:pt x="2959605" y="545592"/>
                  </a:lnTo>
                  <a:lnTo>
                    <a:pt x="2938269" y="566928"/>
                  </a:lnTo>
                  <a:lnTo>
                    <a:pt x="2938269" y="586740"/>
                  </a:lnTo>
                  <a:lnTo>
                    <a:pt x="2959605" y="586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488325" y="5432477"/>
            <a:ext cx="3439160" cy="181927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50520">
              <a:lnSpc>
                <a:spcPct val="100000"/>
              </a:lnSpc>
              <a:spcBef>
                <a:spcPts val="1205"/>
              </a:spcBef>
            </a:pPr>
            <a:r>
              <a:rPr sz="2600" b="1" dirty="0">
                <a:latin typeface="Times New Roman"/>
                <a:cs typeface="Times New Roman"/>
              </a:rPr>
              <a:t>Vstupní</a:t>
            </a:r>
            <a:r>
              <a:rPr sz="2600" b="1" spc="11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řetězec</a:t>
            </a:r>
            <a:endParaRPr sz="26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600"/>
              </a:lnSpc>
              <a:spcBef>
                <a:spcPts val="1440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5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směrem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ke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vstupnímu</a:t>
            </a:r>
            <a:r>
              <a:rPr sz="35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řetězci</a:t>
            </a:r>
            <a:endParaRPr sz="3500" dirty="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418585" y="3421379"/>
            <a:ext cx="2971800" cy="2244725"/>
            <a:chOff x="6418585" y="3421379"/>
            <a:chExt cx="2971800" cy="2244725"/>
          </a:xfrm>
        </p:grpSpPr>
        <p:sp>
          <p:nvSpPr>
            <p:cNvPr id="40" name="object 40"/>
            <p:cNvSpPr/>
            <p:nvPr/>
          </p:nvSpPr>
          <p:spPr>
            <a:xfrm>
              <a:off x="7699125" y="3442715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677785" y="3421392"/>
              <a:ext cx="1155700" cy="1431290"/>
            </a:xfrm>
            <a:custGeom>
              <a:avLst/>
              <a:gdLst/>
              <a:ahLst/>
              <a:cxnLst/>
              <a:rect l="l" t="t" r="r" b="b"/>
              <a:pathLst>
                <a:path w="1155700" h="1431289">
                  <a:moveTo>
                    <a:pt x="554736" y="565404"/>
                  </a:moveTo>
                  <a:lnTo>
                    <a:pt x="461772" y="436130"/>
                  </a:lnTo>
                  <a:lnTo>
                    <a:pt x="461772" y="0"/>
                  </a:lnTo>
                  <a:lnTo>
                    <a:pt x="419100" y="0"/>
                  </a:lnTo>
                  <a:lnTo>
                    <a:pt x="419100" y="42672"/>
                  </a:lnTo>
                  <a:lnTo>
                    <a:pt x="419100" y="420624"/>
                  </a:lnTo>
                  <a:lnTo>
                    <a:pt x="41148" y="420624"/>
                  </a:lnTo>
                  <a:lnTo>
                    <a:pt x="41148" y="42672"/>
                  </a:lnTo>
                  <a:lnTo>
                    <a:pt x="419100" y="42672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463296"/>
                  </a:lnTo>
                  <a:lnTo>
                    <a:pt x="21336" y="463296"/>
                  </a:lnTo>
                  <a:lnTo>
                    <a:pt x="41148" y="463296"/>
                  </a:lnTo>
                  <a:lnTo>
                    <a:pt x="419100" y="463296"/>
                  </a:lnTo>
                  <a:lnTo>
                    <a:pt x="430237" y="463296"/>
                  </a:lnTo>
                  <a:lnTo>
                    <a:pt x="521208" y="589788"/>
                  </a:lnTo>
                  <a:lnTo>
                    <a:pt x="554736" y="565404"/>
                  </a:lnTo>
                  <a:close/>
                </a:path>
                <a:path w="1155700" h="1431289">
                  <a:moveTo>
                    <a:pt x="725424" y="804672"/>
                  </a:moveTo>
                  <a:lnTo>
                    <a:pt x="627888" y="669036"/>
                  </a:lnTo>
                  <a:lnTo>
                    <a:pt x="594360" y="693420"/>
                  </a:lnTo>
                  <a:lnTo>
                    <a:pt x="691896" y="829056"/>
                  </a:lnTo>
                  <a:lnTo>
                    <a:pt x="725424" y="804672"/>
                  </a:lnTo>
                  <a:close/>
                </a:path>
                <a:path w="1155700" h="1431289">
                  <a:moveTo>
                    <a:pt x="896112" y="1043940"/>
                  </a:moveTo>
                  <a:lnTo>
                    <a:pt x="798576" y="908304"/>
                  </a:lnTo>
                  <a:lnTo>
                    <a:pt x="765048" y="932688"/>
                  </a:lnTo>
                  <a:lnTo>
                    <a:pt x="862584" y="1068324"/>
                  </a:lnTo>
                  <a:lnTo>
                    <a:pt x="896112" y="1043940"/>
                  </a:lnTo>
                  <a:close/>
                </a:path>
                <a:path w="1155700" h="1431289">
                  <a:moveTo>
                    <a:pt x="1066800" y="1283208"/>
                  </a:moveTo>
                  <a:lnTo>
                    <a:pt x="969264" y="1147572"/>
                  </a:lnTo>
                  <a:lnTo>
                    <a:pt x="935736" y="1171956"/>
                  </a:lnTo>
                  <a:lnTo>
                    <a:pt x="1033272" y="1307592"/>
                  </a:lnTo>
                  <a:lnTo>
                    <a:pt x="1066800" y="1283208"/>
                  </a:lnTo>
                  <a:close/>
                </a:path>
                <a:path w="1155700" h="1431289">
                  <a:moveTo>
                    <a:pt x="1155192" y="1406652"/>
                  </a:moveTo>
                  <a:lnTo>
                    <a:pt x="1139952" y="1386840"/>
                  </a:lnTo>
                  <a:lnTo>
                    <a:pt x="1106424" y="1411224"/>
                  </a:lnTo>
                  <a:lnTo>
                    <a:pt x="1121664" y="1431036"/>
                  </a:lnTo>
                  <a:lnTo>
                    <a:pt x="1155192" y="14066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38778" y="4604697"/>
              <a:ext cx="2938780" cy="1040765"/>
            </a:xfrm>
            <a:custGeom>
              <a:avLst/>
              <a:gdLst/>
              <a:ahLst/>
              <a:cxnLst/>
              <a:rect l="l" t="t" r="r" b="b"/>
              <a:pathLst>
                <a:path w="2938779" h="1040764">
                  <a:moveTo>
                    <a:pt x="632460" y="173042"/>
                  </a:moveTo>
                  <a:lnTo>
                    <a:pt x="0" y="1009718"/>
                  </a:lnTo>
                  <a:lnTo>
                    <a:pt x="445355" y="431293"/>
                  </a:lnTo>
                  <a:lnTo>
                    <a:pt x="632460" y="173042"/>
                  </a:lnTo>
                  <a:close/>
                </a:path>
                <a:path w="2938779" h="1040764">
                  <a:moveTo>
                    <a:pt x="2909316" y="1024958"/>
                  </a:moveTo>
                  <a:lnTo>
                    <a:pt x="2587698" y="526319"/>
                  </a:lnTo>
                  <a:lnTo>
                    <a:pt x="2336292" y="157802"/>
                  </a:lnTo>
                  <a:lnTo>
                    <a:pt x="2280963" y="113875"/>
                  </a:lnTo>
                  <a:lnTo>
                    <a:pt x="2247578" y="93730"/>
                  </a:lnTo>
                  <a:lnTo>
                    <a:pt x="2211700" y="76157"/>
                  </a:lnTo>
                  <a:lnTo>
                    <a:pt x="2174319" y="62176"/>
                  </a:lnTo>
                  <a:lnTo>
                    <a:pt x="2136426" y="52807"/>
                  </a:lnTo>
                  <a:lnTo>
                    <a:pt x="2099012" y="49068"/>
                  </a:lnTo>
                  <a:lnTo>
                    <a:pt x="2063068" y="51981"/>
                  </a:lnTo>
                  <a:lnTo>
                    <a:pt x="1999548" y="81838"/>
                  </a:lnTo>
                  <a:lnTo>
                    <a:pt x="1973954" y="110822"/>
                  </a:lnTo>
                  <a:lnTo>
                    <a:pt x="1953792" y="150535"/>
                  </a:lnTo>
                  <a:lnTo>
                    <a:pt x="1940052" y="201998"/>
                  </a:lnTo>
                  <a:lnTo>
                    <a:pt x="1928460" y="243349"/>
                  </a:lnTo>
                  <a:lnTo>
                    <a:pt x="1887858" y="302741"/>
                  </a:lnTo>
                  <a:lnTo>
                    <a:pt x="1830154" y="333457"/>
                  </a:lnTo>
                  <a:lnTo>
                    <a:pt x="1797186" y="338963"/>
                  </a:lnTo>
                  <a:lnTo>
                    <a:pt x="1762697" y="338381"/>
                  </a:lnTo>
                  <a:lnTo>
                    <a:pt x="1692834" y="320395"/>
                  </a:lnTo>
                  <a:lnTo>
                    <a:pt x="1627913" y="282381"/>
                  </a:lnTo>
                  <a:lnTo>
                    <a:pt x="1599602" y="256765"/>
                  </a:lnTo>
                  <a:lnTo>
                    <a:pt x="1575282" y="227223"/>
                  </a:lnTo>
                  <a:lnTo>
                    <a:pt x="1555871" y="194115"/>
                  </a:lnTo>
                  <a:lnTo>
                    <a:pt x="1542288" y="157802"/>
                  </a:lnTo>
                  <a:lnTo>
                    <a:pt x="1528091" y="121597"/>
                  </a:lnTo>
                  <a:lnTo>
                    <a:pt x="1507093" y="89573"/>
                  </a:lnTo>
                  <a:lnTo>
                    <a:pt x="1480331" y="61995"/>
                  </a:lnTo>
                  <a:lnTo>
                    <a:pt x="1448839" y="39126"/>
                  </a:lnTo>
                  <a:lnTo>
                    <a:pt x="1413656" y="21228"/>
                  </a:lnTo>
                  <a:lnTo>
                    <a:pt x="1375816" y="8566"/>
                  </a:lnTo>
                  <a:lnTo>
                    <a:pt x="1336357" y="1402"/>
                  </a:lnTo>
                  <a:lnTo>
                    <a:pt x="1296315" y="0"/>
                  </a:lnTo>
                  <a:lnTo>
                    <a:pt x="1256726" y="4622"/>
                  </a:lnTo>
                  <a:lnTo>
                    <a:pt x="1218626" y="15533"/>
                  </a:lnTo>
                  <a:lnTo>
                    <a:pt x="1183053" y="32995"/>
                  </a:lnTo>
                  <a:lnTo>
                    <a:pt x="1151042" y="57272"/>
                  </a:lnTo>
                  <a:lnTo>
                    <a:pt x="1123629" y="88626"/>
                  </a:lnTo>
                  <a:lnTo>
                    <a:pt x="1101852" y="127322"/>
                  </a:lnTo>
                  <a:lnTo>
                    <a:pt x="1082222" y="165302"/>
                  </a:lnTo>
                  <a:lnTo>
                    <a:pt x="1057338" y="200404"/>
                  </a:lnTo>
                  <a:lnTo>
                    <a:pt x="1027914" y="232097"/>
                  </a:lnTo>
                  <a:lnTo>
                    <a:pt x="994664" y="259854"/>
                  </a:lnTo>
                  <a:lnTo>
                    <a:pt x="958302" y="283144"/>
                  </a:lnTo>
                  <a:lnTo>
                    <a:pt x="919543" y="301439"/>
                  </a:lnTo>
                  <a:lnTo>
                    <a:pt x="879101" y="314210"/>
                  </a:lnTo>
                  <a:lnTo>
                    <a:pt x="837692" y="320927"/>
                  </a:lnTo>
                  <a:lnTo>
                    <a:pt x="796028" y="321061"/>
                  </a:lnTo>
                  <a:lnTo>
                    <a:pt x="754824" y="314083"/>
                  </a:lnTo>
                  <a:lnTo>
                    <a:pt x="714795" y="299464"/>
                  </a:lnTo>
                  <a:lnTo>
                    <a:pt x="676656" y="276674"/>
                  </a:lnTo>
                  <a:lnTo>
                    <a:pt x="632460" y="188282"/>
                  </a:lnTo>
                  <a:lnTo>
                    <a:pt x="445355" y="431293"/>
                  </a:lnTo>
                  <a:lnTo>
                    <a:pt x="15240" y="1024958"/>
                  </a:lnTo>
                  <a:lnTo>
                    <a:pt x="2909316" y="1024958"/>
                  </a:lnTo>
                  <a:close/>
                </a:path>
                <a:path w="2938779" h="1040764">
                  <a:moveTo>
                    <a:pt x="2938272" y="1040198"/>
                  </a:moveTo>
                  <a:lnTo>
                    <a:pt x="2350008" y="157802"/>
                  </a:lnTo>
                  <a:lnTo>
                    <a:pt x="2587698" y="526319"/>
                  </a:lnTo>
                  <a:lnTo>
                    <a:pt x="2938272" y="1040198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418585" y="4584191"/>
              <a:ext cx="2971800" cy="1082040"/>
            </a:xfrm>
            <a:custGeom>
              <a:avLst/>
              <a:gdLst/>
              <a:ahLst/>
              <a:cxnLst/>
              <a:rect l="l" t="t" r="r" b="b"/>
              <a:pathLst>
                <a:path w="2971800" h="1082039">
                  <a:moveTo>
                    <a:pt x="325007" y="596822"/>
                  </a:moveTo>
                  <a:lnTo>
                    <a:pt x="1469" y="1016095"/>
                  </a:lnTo>
                  <a:lnTo>
                    <a:pt x="0" y="1018032"/>
                  </a:lnTo>
                  <a:lnTo>
                    <a:pt x="13645" y="1031950"/>
                  </a:lnTo>
                  <a:lnTo>
                    <a:pt x="325007" y="596822"/>
                  </a:lnTo>
                  <a:close/>
                </a:path>
                <a:path w="2971800" h="1082039">
                  <a:moveTo>
                    <a:pt x="13645" y="1031950"/>
                  </a:moveTo>
                  <a:lnTo>
                    <a:pt x="0" y="1018032"/>
                  </a:lnTo>
                  <a:lnTo>
                    <a:pt x="0" y="1046988"/>
                  </a:lnTo>
                  <a:lnTo>
                    <a:pt x="1469" y="1047453"/>
                  </a:lnTo>
                  <a:lnTo>
                    <a:pt x="12700" y="1039368"/>
                  </a:lnTo>
                  <a:lnTo>
                    <a:pt x="12700" y="1033272"/>
                  </a:lnTo>
                  <a:lnTo>
                    <a:pt x="13645" y="1031950"/>
                  </a:lnTo>
                  <a:close/>
                </a:path>
                <a:path w="2971800" h="1082039">
                  <a:moveTo>
                    <a:pt x="12700" y="1054608"/>
                  </a:moveTo>
                  <a:lnTo>
                    <a:pt x="12700" y="1051012"/>
                  </a:lnTo>
                  <a:lnTo>
                    <a:pt x="1469" y="1047453"/>
                  </a:lnTo>
                  <a:lnTo>
                    <a:pt x="0" y="1048512"/>
                  </a:lnTo>
                  <a:lnTo>
                    <a:pt x="12700" y="1054608"/>
                  </a:lnTo>
                  <a:close/>
                </a:path>
                <a:path w="2971800" h="1082039">
                  <a:moveTo>
                    <a:pt x="412869" y="474035"/>
                  </a:moveTo>
                  <a:lnTo>
                    <a:pt x="1469" y="1016095"/>
                  </a:lnTo>
                  <a:lnTo>
                    <a:pt x="325007" y="596822"/>
                  </a:lnTo>
                  <a:lnTo>
                    <a:pt x="412869" y="474035"/>
                  </a:lnTo>
                  <a:close/>
                </a:path>
                <a:path w="2971800" h="1082039">
                  <a:moveTo>
                    <a:pt x="12700" y="1051012"/>
                  </a:moveTo>
                  <a:lnTo>
                    <a:pt x="12700" y="1039368"/>
                  </a:lnTo>
                  <a:lnTo>
                    <a:pt x="1469" y="1047453"/>
                  </a:lnTo>
                  <a:lnTo>
                    <a:pt x="12700" y="1051012"/>
                  </a:lnTo>
                  <a:close/>
                </a:path>
                <a:path w="2971800" h="1082039">
                  <a:moveTo>
                    <a:pt x="32904" y="1066800"/>
                  </a:moveTo>
                  <a:lnTo>
                    <a:pt x="32904" y="1034214"/>
                  </a:lnTo>
                  <a:lnTo>
                    <a:pt x="25400" y="1043940"/>
                  </a:lnTo>
                  <a:lnTo>
                    <a:pt x="13645" y="1031950"/>
                  </a:lnTo>
                  <a:lnTo>
                    <a:pt x="12700" y="1033272"/>
                  </a:lnTo>
                  <a:lnTo>
                    <a:pt x="12700" y="1051750"/>
                  </a:lnTo>
                  <a:lnTo>
                    <a:pt x="25400" y="1049345"/>
                  </a:lnTo>
                  <a:lnTo>
                    <a:pt x="25400" y="1066800"/>
                  </a:lnTo>
                  <a:lnTo>
                    <a:pt x="32904" y="1066800"/>
                  </a:lnTo>
                  <a:close/>
                </a:path>
                <a:path w="2971800" h="1082039">
                  <a:moveTo>
                    <a:pt x="25400" y="1066800"/>
                  </a:moveTo>
                  <a:lnTo>
                    <a:pt x="25400" y="1049345"/>
                  </a:lnTo>
                  <a:lnTo>
                    <a:pt x="12700" y="1051750"/>
                  </a:lnTo>
                  <a:lnTo>
                    <a:pt x="12700" y="1062228"/>
                  </a:lnTo>
                  <a:lnTo>
                    <a:pt x="25400" y="1066800"/>
                  </a:lnTo>
                  <a:close/>
                </a:path>
                <a:path w="2971800" h="1082039">
                  <a:moveTo>
                    <a:pt x="646176" y="206471"/>
                  </a:moveTo>
                  <a:lnTo>
                    <a:pt x="635000" y="195072"/>
                  </a:lnTo>
                  <a:lnTo>
                    <a:pt x="325007" y="596822"/>
                  </a:lnTo>
                  <a:lnTo>
                    <a:pt x="13645" y="1031950"/>
                  </a:lnTo>
                  <a:lnTo>
                    <a:pt x="25400" y="1043940"/>
                  </a:lnTo>
                  <a:lnTo>
                    <a:pt x="25400" y="1024128"/>
                  </a:lnTo>
                  <a:lnTo>
                    <a:pt x="40409" y="1024128"/>
                  </a:lnTo>
                  <a:lnTo>
                    <a:pt x="622300" y="256032"/>
                  </a:lnTo>
                  <a:lnTo>
                    <a:pt x="622300" y="217932"/>
                  </a:lnTo>
                  <a:lnTo>
                    <a:pt x="646176" y="206471"/>
                  </a:lnTo>
                  <a:close/>
                </a:path>
                <a:path w="2971800" h="1082039">
                  <a:moveTo>
                    <a:pt x="40409" y="1024128"/>
                  </a:moveTo>
                  <a:lnTo>
                    <a:pt x="25400" y="1024128"/>
                  </a:lnTo>
                  <a:lnTo>
                    <a:pt x="32904" y="1034034"/>
                  </a:lnTo>
                  <a:lnTo>
                    <a:pt x="40409" y="1024128"/>
                  </a:lnTo>
                  <a:close/>
                </a:path>
                <a:path w="2971800" h="1082039">
                  <a:moveTo>
                    <a:pt x="32904" y="1034034"/>
                  </a:moveTo>
                  <a:lnTo>
                    <a:pt x="25400" y="1024128"/>
                  </a:lnTo>
                  <a:lnTo>
                    <a:pt x="25400" y="1043940"/>
                  </a:lnTo>
                  <a:lnTo>
                    <a:pt x="32904" y="1034034"/>
                  </a:lnTo>
                  <a:close/>
                </a:path>
                <a:path w="2971800" h="1082039">
                  <a:moveTo>
                    <a:pt x="40687" y="1024128"/>
                  </a:moveTo>
                  <a:lnTo>
                    <a:pt x="40409" y="1024128"/>
                  </a:lnTo>
                  <a:lnTo>
                    <a:pt x="25400" y="1043940"/>
                  </a:lnTo>
                  <a:lnTo>
                    <a:pt x="40687" y="1024128"/>
                  </a:lnTo>
                  <a:close/>
                </a:path>
                <a:path w="2971800" h="1082039">
                  <a:moveTo>
                    <a:pt x="74791" y="1024128"/>
                  </a:moveTo>
                  <a:lnTo>
                    <a:pt x="40687" y="1024128"/>
                  </a:lnTo>
                  <a:lnTo>
                    <a:pt x="32904" y="1034214"/>
                  </a:lnTo>
                  <a:lnTo>
                    <a:pt x="32904" y="1034034"/>
                  </a:lnTo>
                  <a:lnTo>
                    <a:pt x="50800" y="1057656"/>
                  </a:lnTo>
                  <a:lnTo>
                    <a:pt x="74791" y="1024128"/>
                  </a:lnTo>
                  <a:close/>
                </a:path>
                <a:path w="2971800" h="1082039">
                  <a:moveTo>
                    <a:pt x="2929576" y="1066800"/>
                  </a:moveTo>
                  <a:lnTo>
                    <a:pt x="2913717" y="1043355"/>
                  </a:lnTo>
                  <a:lnTo>
                    <a:pt x="2908300" y="1057656"/>
                  </a:lnTo>
                  <a:lnTo>
                    <a:pt x="2886694" y="1024128"/>
                  </a:lnTo>
                  <a:lnTo>
                    <a:pt x="74791" y="1024128"/>
                  </a:lnTo>
                  <a:lnTo>
                    <a:pt x="50800" y="1057656"/>
                  </a:lnTo>
                  <a:lnTo>
                    <a:pt x="32904" y="1034034"/>
                  </a:lnTo>
                  <a:lnTo>
                    <a:pt x="32904" y="1066800"/>
                  </a:lnTo>
                  <a:lnTo>
                    <a:pt x="2929576" y="1066800"/>
                  </a:lnTo>
                  <a:close/>
                </a:path>
                <a:path w="2971800" h="1082039">
                  <a:moveTo>
                    <a:pt x="635260" y="240872"/>
                  </a:moveTo>
                  <a:lnTo>
                    <a:pt x="634630" y="239756"/>
                  </a:lnTo>
                  <a:lnTo>
                    <a:pt x="40409" y="1024128"/>
                  </a:lnTo>
                  <a:lnTo>
                    <a:pt x="40687" y="1024128"/>
                  </a:lnTo>
                  <a:lnTo>
                    <a:pt x="510252" y="415571"/>
                  </a:lnTo>
                  <a:lnTo>
                    <a:pt x="635260" y="240872"/>
                  </a:lnTo>
                  <a:close/>
                </a:path>
                <a:path w="2971800" h="1082039">
                  <a:moveTo>
                    <a:pt x="510252" y="415571"/>
                  </a:moveTo>
                  <a:lnTo>
                    <a:pt x="40687" y="1024128"/>
                  </a:lnTo>
                  <a:lnTo>
                    <a:pt x="74791" y="1024128"/>
                  </a:lnTo>
                  <a:lnTo>
                    <a:pt x="510252" y="415571"/>
                  </a:lnTo>
                  <a:close/>
                </a:path>
                <a:path w="2971800" h="1082039">
                  <a:moveTo>
                    <a:pt x="654957" y="202256"/>
                  </a:moveTo>
                  <a:lnTo>
                    <a:pt x="630848" y="186826"/>
                  </a:lnTo>
                  <a:lnTo>
                    <a:pt x="412869" y="474035"/>
                  </a:lnTo>
                  <a:lnTo>
                    <a:pt x="325007" y="596822"/>
                  </a:lnTo>
                  <a:lnTo>
                    <a:pt x="635000" y="195072"/>
                  </a:lnTo>
                  <a:lnTo>
                    <a:pt x="646176" y="206471"/>
                  </a:lnTo>
                  <a:lnTo>
                    <a:pt x="654957" y="202256"/>
                  </a:lnTo>
                  <a:close/>
                </a:path>
                <a:path w="2971800" h="1082039">
                  <a:moveTo>
                    <a:pt x="630848" y="186826"/>
                  </a:moveTo>
                  <a:lnTo>
                    <a:pt x="622300" y="181356"/>
                  </a:lnTo>
                  <a:lnTo>
                    <a:pt x="412869" y="474035"/>
                  </a:lnTo>
                  <a:lnTo>
                    <a:pt x="630848" y="186826"/>
                  </a:lnTo>
                  <a:close/>
                </a:path>
                <a:path w="2971800" h="1082039">
                  <a:moveTo>
                    <a:pt x="639399" y="248197"/>
                  </a:moveTo>
                  <a:lnTo>
                    <a:pt x="635260" y="240872"/>
                  </a:lnTo>
                  <a:lnTo>
                    <a:pt x="510252" y="415571"/>
                  </a:lnTo>
                  <a:lnTo>
                    <a:pt x="639399" y="248197"/>
                  </a:lnTo>
                  <a:close/>
                </a:path>
                <a:path w="2971800" h="1082039">
                  <a:moveTo>
                    <a:pt x="653887" y="214336"/>
                  </a:moveTo>
                  <a:lnTo>
                    <a:pt x="646176" y="206471"/>
                  </a:lnTo>
                  <a:lnTo>
                    <a:pt x="622300" y="217932"/>
                  </a:lnTo>
                  <a:lnTo>
                    <a:pt x="634630" y="239756"/>
                  </a:lnTo>
                  <a:lnTo>
                    <a:pt x="653887" y="214336"/>
                  </a:lnTo>
                  <a:close/>
                </a:path>
                <a:path w="2971800" h="1082039">
                  <a:moveTo>
                    <a:pt x="634630" y="239756"/>
                  </a:moveTo>
                  <a:lnTo>
                    <a:pt x="622300" y="217932"/>
                  </a:lnTo>
                  <a:lnTo>
                    <a:pt x="622300" y="256032"/>
                  </a:lnTo>
                  <a:lnTo>
                    <a:pt x="634630" y="239756"/>
                  </a:lnTo>
                  <a:close/>
                </a:path>
                <a:path w="2971800" h="1082039">
                  <a:moveTo>
                    <a:pt x="660400" y="199644"/>
                  </a:moveTo>
                  <a:lnTo>
                    <a:pt x="660400" y="176784"/>
                  </a:lnTo>
                  <a:lnTo>
                    <a:pt x="647700" y="172997"/>
                  </a:lnTo>
                  <a:lnTo>
                    <a:pt x="647700" y="172783"/>
                  </a:lnTo>
                  <a:lnTo>
                    <a:pt x="635260" y="175652"/>
                  </a:lnTo>
                  <a:lnTo>
                    <a:pt x="635000" y="175712"/>
                  </a:lnTo>
                  <a:lnTo>
                    <a:pt x="635000" y="181356"/>
                  </a:lnTo>
                  <a:lnTo>
                    <a:pt x="630848" y="186826"/>
                  </a:lnTo>
                  <a:lnTo>
                    <a:pt x="654957" y="202256"/>
                  </a:lnTo>
                  <a:lnTo>
                    <a:pt x="660400" y="199644"/>
                  </a:lnTo>
                  <a:close/>
                </a:path>
                <a:path w="2971800" h="1082039">
                  <a:moveTo>
                    <a:pt x="654096" y="214549"/>
                  </a:moveTo>
                  <a:lnTo>
                    <a:pt x="653887" y="214336"/>
                  </a:lnTo>
                  <a:lnTo>
                    <a:pt x="634630" y="239756"/>
                  </a:lnTo>
                  <a:lnTo>
                    <a:pt x="635260" y="240872"/>
                  </a:lnTo>
                  <a:lnTo>
                    <a:pt x="654096" y="214549"/>
                  </a:lnTo>
                  <a:close/>
                </a:path>
                <a:path w="2971800" h="1082039">
                  <a:moveTo>
                    <a:pt x="660400" y="220980"/>
                  </a:moveTo>
                  <a:lnTo>
                    <a:pt x="654096" y="214549"/>
                  </a:lnTo>
                  <a:lnTo>
                    <a:pt x="635260" y="240872"/>
                  </a:lnTo>
                  <a:lnTo>
                    <a:pt x="639399" y="248197"/>
                  </a:lnTo>
                  <a:lnTo>
                    <a:pt x="660400" y="220980"/>
                  </a:lnTo>
                  <a:close/>
                </a:path>
                <a:path w="2971800" h="1082039">
                  <a:moveTo>
                    <a:pt x="660400" y="285369"/>
                  </a:moveTo>
                  <a:lnTo>
                    <a:pt x="660400" y="220980"/>
                  </a:lnTo>
                  <a:lnTo>
                    <a:pt x="639399" y="248197"/>
                  </a:lnTo>
                  <a:lnTo>
                    <a:pt x="660400" y="285369"/>
                  </a:lnTo>
                  <a:close/>
                </a:path>
                <a:path w="2971800" h="1082039">
                  <a:moveTo>
                    <a:pt x="660400" y="205740"/>
                  </a:moveTo>
                  <a:lnTo>
                    <a:pt x="654957" y="202256"/>
                  </a:lnTo>
                  <a:lnTo>
                    <a:pt x="646176" y="206471"/>
                  </a:lnTo>
                  <a:lnTo>
                    <a:pt x="653887" y="214336"/>
                  </a:lnTo>
                  <a:lnTo>
                    <a:pt x="660400" y="205740"/>
                  </a:lnTo>
                  <a:close/>
                </a:path>
                <a:path w="2971800" h="1082039">
                  <a:moveTo>
                    <a:pt x="660400" y="205740"/>
                  </a:moveTo>
                  <a:lnTo>
                    <a:pt x="653887" y="214336"/>
                  </a:lnTo>
                  <a:lnTo>
                    <a:pt x="654096" y="214549"/>
                  </a:lnTo>
                  <a:lnTo>
                    <a:pt x="660400" y="205740"/>
                  </a:lnTo>
                  <a:close/>
                </a:path>
                <a:path w="2971800" h="1082039">
                  <a:moveTo>
                    <a:pt x="660400" y="220980"/>
                  </a:moveTo>
                  <a:lnTo>
                    <a:pt x="660400" y="205740"/>
                  </a:lnTo>
                  <a:lnTo>
                    <a:pt x="654096" y="214549"/>
                  </a:lnTo>
                  <a:lnTo>
                    <a:pt x="660400" y="220980"/>
                  </a:lnTo>
                  <a:close/>
                </a:path>
                <a:path w="2971800" h="1082039">
                  <a:moveTo>
                    <a:pt x="711200" y="288036"/>
                  </a:moveTo>
                  <a:lnTo>
                    <a:pt x="660400" y="199644"/>
                  </a:lnTo>
                  <a:lnTo>
                    <a:pt x="654957" y="202256"/>
                  </a:lnTo>
                  <a:lnTo>
                    <a:pt x="660400" y="205740"/>
                  </a:lnTo>
                  <a:lnTo>
                    <a:pt x="660400" y="285369"/>
                  </a:lnTo>
                  <a:lnTo>
                    <a:pt x="673100" y="307848"/>
                  </a:lnTo>
                  <a:lnTo>
                    <a:pt x="673100" y="315468"/>
                  </a:lnTo>
                  <a:lnTo>
                    <a:pt x="685800" y="324612"/>
                  </a:lnTo>
                  <a:lnTo>
                    <a:pt x="698500" y="329184"/>
                  </a:lnTo>
                  <a:lnTo>
                    <a:pt x="698500" y="280416"/>
                  </a:lnTo>
                  <a:lnTo>
                    <a:pt x="711200" y="288036"/>
                  </a:lnTo>
                  <a:close/>
                </a:path>
                <a:path w="2971800" h="1082039">
                  <a:moveTo>
                    <a:pt x="2604863" y="586777"/>
                  </a:moveTo>
                  <a:lnTo>
                    <a:pt x="2349500" y="190500"/>
                  </a:lnTo>
                  <a:lnTo>
                    <a:pt x="2349500" y="153924"/>
                  </a:lnTo>
                  <a:lnTo>
                    <a:pt x="2336800" y="143256"/>
                  </a:lnTo>
                  <a:lnTo>
                    <a:pt x="2324100" y="124968"/>
                  </a:lnTo>
                  <a:lnTo>
                    <a:pt x="2286000" y="106680"/>
                  </a:lnTo>
                  <a:lnTo>
                    <a:pt x="2260600" y="89916"/>
                  </a:lnTo>
                  <a:lnTo>
                    <a:pt x="2247900" y="83820"/>
                  </a:lnTo>
                  <a:lnTo>
                    <a:pt x="2235200" y="76200"/>
                  </a:lnTo>
                  <a:lnTo>
                    <a:pt x="2209800" y="70104"/>
                  </a:lnTo>
                  <a:lnTo>
                    <a:pt x="2197100" y="64008"/>
                  </a:lnTo>
                  <a:lnTo>
                    <a:pt x="2171700" y="54864"/>
                  </a:lnTo>
                  <a:lnTo>
                    <a:pt x="2120900" y="48768"/>
                  </a:lnTo>
                  <a:lnTo>
                    <a:pt x="2095500" y="48768"/>
                  </a:lnTo>
                  <a:lnTo>
                    <a:pt x="2082800" y="50292"/>
                  </a:lnTo>
                  <a:lnTo>
                    <a:pt x="2070100" y="53340"/>
                  </a:lnTo>
                  <a:lnTo>
                    <a:pt x="2057400" y="57912"/>
                  </a:lnTo>
                  <a:lnTo>
                    <a:pt x="2032000" y="64008"/>
                  </a:lnTo>
                  <a:lnTo>
                    <a:pt x="1993900" y="91440"/>
                  </a:lnTo>
                  <a:lnTo>
                    <a:pt x="1955800" y="135636"/>
                  </a:lnTo>
                  <a:lnTo>
                    <a:pt x="1955800" y="153924"/>
                  </a:lnTo>
                  <a:lnTo>
                    <a:pt x="1943100" y="175260"/>
                  </a:lnTo>
                  <a:lnTo>
                    <a:pt x="1943100" y="196596"/>
                  </a:lnTo>
                  <a:lnTo>
                    <a:pt x="1930400" y="217932"/>
                  </a:lnTo>
                  <a:lnTo>
                    <a:pt x="1930400" y="236220"/>
                  </a:lnTo>
                  <a:lnTo>
                    <a:pt x="1917700" y="252984"/>
                  </a:lnTo>
                  <a:lnTo>
                    <a:pt x="1917700" y="268224"/>
                  </a:lnTo>
                  <a:lnTo>
                    <a:pt x="1905000" y="281940"/>
                  </a:lnTo>
                  <a:lnTo>
                    <a:pt x="1905000" y="292608"/>
                  </a:lnTo>
                  <a:lnTo>
                    <a:pt x="1892300" y="303276"/>
                  </a:lnTo>
                  <a:lnTo>
                    <a:pt x="1854200" y="326136"/>
                  </a:lnTo>
                  <a:lnTo>
                    <a:pt x="1803400" y="338328"/>
                  </a:lnTo>
                  <a:lnTo>
                    <a:pt x="1778000" y="338328"/>
                  </a:lnTo>
                  <a:lnTo>
                    <a:pt x="1752600" y="332232"/>
                  </a:lnTo>
                  <a:lnTo>
                    <a:pt x="1727200" y="327660"/>
                  </a:lnTo>
                  <a:lnTo>
                    <a:pt x="1689100" y="309372"/>
                  </a:lnTo>
                  <a:lnTo>
                    <a:pt x="1651000" y="281940"/>
                  </a:lnTo>
                  <a:lnTo>
                    <a:pt x="1638300" y="269748"/>
                  </a:lnTo>
                  <a:lnTo>
                    <a:pt x="1625600" y="259080"/>
                  </a:lnTo>
                  <a:lnTo>
                    <a:pt x="1612900" y="245364"/>
                  </a:lnTo>
                  <a:lnTo>
                    <a:pt x="1600200" y="233172"/>
                  </a:lnTo>
                  <a:lnTo>
                    <a:pt x="1600200" y="219456"/>
                  </a:lnTo>
                  <a:lnTo>
                    <a:pt x="1587500" y="204216"/>
                  </a:lnTo>
                  <a:lnTo>
                    <a:pt x="1587500" y="188976"/>
                  </a:lnTo>
                  <a:lnTo>
                    <a:pt x="1574800" y="172212"/>
                  </a:lnTo>
                  <a:lnTo>
                    <a:pt x="1574800" y="153924"/>
                  </a:lnTo>
                  <a:lnTo>
                    <a:pt x="1549400" y="120396"/>
                  </a:lnTo>
                  <a:lnTo>
                    <a:pt x="1549400" y="105156"/>
                  </a:lnTo>
                  <a:lnTo>
                    <a:pt x="1536700" y="89916"/>
                  </a:lnTo>
                  <a:lnTo>
                    <a:pt x="1524000" y="76200"/>
                  </a:lnTo>
                  <a:lnTo>
                    <a:pt x="1511300" y="64008"/>
                  </a:lnTo>
                  <a:lnTo>
                    <a:pt x="1473200" y="42672"/>
                  </a:lnTo>
                  <a:lnTo>
                    <a:pt x="1460500" y="33528"/>
                  </a:lnTo>
                  <a:lnTo>
                    <a:pt x="1447800" y="25908"/>
                  </a:lnTo>
                  <a:lnTo>
                    <a:pt x="1422400" y="18288"/>
                  </a:lnTo>
                  <a:lnTo>
                    <a:pt x="1409700" y="12192"/>
                  </a:lnTo>
                  <a:lnTo>
                    <a:pt x="1384300" y="7620"/>
                  </a:lnTo>
                  <a:lnTo>
                    <a:pt x="1371600" y="4572"/>
                  </a:lnTo>
                  <a:lnTo>
                    <a:pt x="1333500" y="0"/>
                  </a:lnTo>
                  <a:lnTo>
                    <a:pt x="1308100" y="0"/>
                  </a:lnTo>
                  <a:lnTo>
                    <a:pt x="1282700" y="3048"/>
                  </a:lnTo>
                  <a:lnTo>
                    <a:pt x="1219200" y="18288"/>
                  </a:lnTo>
                  <a:lnTo>
                    <a:pt x="1206500" y="25908"/>
                  </a:lnTo>
                  <a:lnTo>
                    <a:pt x="1181100" y="35052"/>
                  </a:lnTo>
                  <a:lnTo>
                    <a:pt x="1143000" y="71628"/>
                  </a:lnTo>
                  <a:lnTo>
                    <a:pt x="1117600" y="103632"/>
                  </a:lnTo>
                  <a:lnTo>
                    <a:pt x="1092200" y="152400"/>
                  </a:lnTo>
                  <a:lnTo>
                    <a:pt x="1079500" y="166116"/>
                  </a:lnTo>
                  <a:lnTo>
                    <a:pt x="1079500" y="178308"/>
                  </a:lnTo>
                  <a:lnTo>
                    <a:pt x="1066800" y="192024"/>
                  </a:lnTo>
                  <a:lnTo>
                    <a:pt x="1054100" y="204216"/>
                  </a:lnTo>
                  <a:lnTo>
                    <a:pt x="1054100" y="214884"/>
                  </a:lnTo>
                  <a:lnTo>
                    <a:pt x="1041400" y="227076"/>
                  </a:lnTo>
                  <a:lnTo>
                    <a:pt x="1028700" y="237744"/>
                  </a:lnTo>
                  <a:lnTo>
                    <a:pt x="1016000" y="246888"/>
                  </a:lnTo>
                  <a:lnTo>
                    <a:pt x="1003300" y="257556"/>
                  </a:lnTo>
                  <a:lnTo>
                    <a:pt x="990600" y="266700"/>
                  </a:lnTo>
                  <a:lnTo>
                    <a:pt x="939800" y="297180"/>
                  </a:lnTo>
                  <a:lnTo>
                    <a:pt x="927100" y="301752"/>
                  </a:lnTo>
                  <a:lnTo>
                    <a:pt x="914400" y="307848"/>
                  </a:lnTo>
                  <a:lnTo>
                    <a:pt x="901700" y="312420"/>
                  </a:lnTo>
                  <a:lnTo>
                    <a:pt x="889000" y="315468"/>
                  </a:lnTo>
                  <a:lnTo>
                    <a:pt x="838200" y="321564"/>
                  </a:lnTo>
                  <a:lnTo>
                    <a:pt x="812800" y="321564"/>
                  </a:lnTo>
                  <a:lnTo>
                    <a:pt x="800100" y="320040"/>
                  </a:lnTo>
                  <a:lnTo>
                    <a:pt x="774700" y="313944"/>
                  </a:lnTo>
                  <a:lnTo>
                    <a:pt x="762000" y="309372"/>
                  </a:lnTo>
                  <a:lnTo>
                    <a:pt x="723900" y="297180"/>
                  </a:lnTo>
                  <a:lnTo>
                    <a:pt x="711200" y="289560"/>
                  </a:lnTo>
                  <a:lnTo>
                    <a:pt x="698500" y="280416"/>
                  </a:lnTo>
                  <a:lnTo>
                    <a:pt x="698500" y="329184"/>
                  </a:lnTo>
                  <a:lnTo>
                    <a:pt x="711200" y="333756"/>
                  </a:lnTo>
                  <a:lnTo>
                    <a:pt x="736600" y="348996"/>
                  </a:lnTo>
                  <a:lnTo>
                    <a:pt x="762000" y="353568"/>
                  </a:lnTo>
                  <a:lnTo>
                    <a:pt x="774700" y="358140"/>
                  </a:lnTo>
                  <a:lnTo>
                    <a:pt x="787400" y="361188"/>
                  </a:lnTo>
                  <a:lnTo>
                    <a:pt x="812800" y="362712"/>
                  </a:lnTo>
                  <a:lnTo>
                    <a:pt x="825500" y="364236"/>
                  </a:lnTo>
                  <a:lnTo>
                    <a:pt x="838200" y="362712"/>
                  </a:lnTo>
                  <a:lnTo>
                    <a:pt x="863600" y="362712"/>
                  </a:lnTo>
                  <a:lnTo>
                    <a:pt x="889000" y="356616"/>
                  </a:lnTo>
                  <a:lnTo>
                    <a:pt x="914400" y="352044"/>
                  </a:lnTo>
                  <a:lnTo>
                    <a:pt x="927100" y="347472"/>
                  </a:lnTo>
                  <a:lnTo>
                    <a:pt x="952500" y="335280"/>
                  </a:lnTo>
                  <a:lnTo>
                    <a:pt x="990600" y="320040"/>
                  </a:lnTo>
                  <a:lnTo>
                    <a:pt x="1016000" y="301752"/>
                  </a:lnTo>
                  <a:lnTo>
                    <a:pt x="1041400" y="280416"/>
                  </a:lnTo>
                  <a:lnTo>
                    <a:pt x="1079500" y="243840"/>
                  </a:lnTo>
                  <a:lnTo>
                    <a:pt x="1104900" y="216408"/>
                  </a:lnTo>
                  <a:lnTo>
                    <a:pt x="1104900" y="202692"/>
                  </a:lnTo>
                  <a:lnTo>
                    <a:pt x="1117600" y="187452"/>
                  </a:lnTo>
                  <a:lnTo>
                    <a:pt x="1130300" y="173736"/>
                  </a:lnTo>
                  <a:lnTo>
                    <a:pt x="1143000" y="140208"/>
                  </a:lnTo>
                  <a:lnTo>
                    <a:pt x="1155700" y="124968"/>
                  </a:lnTo>
                  <a:lnTo>
                    <a:pt x="1168400" y="111252"/>
                  </a:lnTo>
                  <a:lnTo>
                    <a:pt x="1168400" y="99060"/>
                  </a:lnTo>
                  <a:lnTo>
                    <a:pt x="1181100" y="88392"/>
                  </a:lnTo>
                  <a:lnTo>
                    <a:pt x="1206500" y="70104"/>
                  </a:lnTo>
                  <a:lnTo>
                    <a:pt x="1219200" y="62484"/>
                  </a:lnTo>
                  <a:lnTo>
                    <a:pt x="1244600" y="56388"/>
                  </a:lnTo>
                  <a:lnTo>
                    <a:pt x="1270000" y="47244"/>
                  </a:lnTo>
                  <a:lnTo>
                    <a:pt x="1282700" y="44196"/>
                  </a:lnTo>
                  <a:lnTo>
                    <a:pt x="1295400" y="42672"/>
                  </a:lnTo>
                  <a:lnTo>
                    <a:pt x="1320800" y="41148"/>
                  </a:lnTo>
                  <a:lnTo>
                    <a:pt x="1333500" y="42672"/>
                  </a:lnTo>
                  <a:lnTo>
                    <a:pt x="1346200" y="42672"/>
                  </a:lnTo>
                  <a:lnTo>
                    <a:pt x="1371600" y="45720"/>
                  </a:lnTo>
                  <a:lnTo>
                    <a:pt x="1384300" y="48768"/>
                  </a:lnTo>
                  <a:lnTo>
                    <a:pt x="1409700" y="57912"/>
                  </a:lnTo>
                  <a:lnTo>
                    <a:pt x="1422400" y="64008"/>
                  </a:lnTo>
                  <a:lnTo>
                    <a:pt x="1447800" y="71628"/>
                  </a:lnTo>
                  <a:lnTo>
                    <a:pt x="1460500" y="79248"/>
                  </a:lnTo>
                  <a:lnTo>
                    <a:pt x="1485900" y="97536"/>
                  </a:lnTo>
                  <a:lnTo>
                    <a:pt x="1498600" y="118872"/>
                  </a:lnTo>
                  <a:lnTo>
                    <a:pt x="1524000" y="143256"/>
                  </a:lnTo>
                  <a:lnTo>
                    <a:pt x="1536700" y="170688"/>
                  </a:lnTo>
                  <a:lnTo>
                    <a:pt x="1536700" y="202692"/>
                  </a:lnTo>
                  <a:lnTo>
                    <a:pt x="1549400" y="220980"/>
                  </a:lnTo>
                  <a:lnTo>
                    <a:pt x="1562100" y="254508"/>
                  </a:lnTo>
                  <a:lnTo>
                    <a:pt x="1574800" y="271272"/>
                  </a:lnTo>
                  <a:lnTo>
                    <a:pt x="1587500" y="284988"/>
                  </a:lnTo>
                  <a:lnTo>
                    <a:pt x="1625600" y="312420"/>
                  </a:lnTo>
                  <a:lnTo>
                    <a:pt x="1638300" y="324612"/>
                  </a:lnTo>
                  <a:lnTo>
                    <a:pt x="1651000" y="335280"/>
                  </a:lnTo>
                  <a:lnTo>
                    <a:pt x="1689100" y="353568"/>
                  </a:lnTo>
                  <a:lnTo>
                    <a:pt x="1701800" y="361188"/>
                  </a:lnTo>
                  <a:lnTo>
                    <a:pt x="1714500" y="367284"/>
                  </a:lnTo>
                  <a:lnTo>
                    <a:pt x="1739900" y="373380"/>
                  </a:lnTo>
                  <a:lnTo>
                    <a:pt x="1778000" y="379476"/>
                  </a:lnTo>
                  <a:lnTo>
                    <a:pt x="1790700" y="381000"/>
                  </a:lnTo>
                  <a:lnTo>
                    <a:pt x="1803400" y="381000"/>
                  </a:lnTo>
                  <a:lnTo>
                    <a:pt x="1828800" y="379476"/>
                  </a:lnTo>
                  <a:lnTo>
                    <a:pt x="1841500" y="376428"/>
                  </a:lnTo>
                  <a:lnTo>
                    <a:pt x="1854200" y="371856"/>
                  </a:lnTo>
                  <a:lnTo>
                    <a:pt x="1879600" y="364236"/>
                  </a:lnTo>
                  <a:lnTo>
                    <a:pt x="1930400" y="321564"/>
                  </a:lnTo>
                  <a:lnTo>
                    <a:pt x="1955800" y="289560"/>
                  </a:lnTo>
                  <a:lnTo>
                    <a:pt x="1968500" y="249936"/>
                  </a:lnTo>
                  <a:lnTo>
                    <a:pt x="1968500" y="227076"/>
                  </a:lnTo>
                  <a:lnTo>
                    <a:pt x="1981200" y="205740"/>
                  </a:lnTo>
                  <a:lnTo>
                    <a:pt x="1981200" y="185928"/>
                  </a:lnTo>
                  <a:lnTo>
                    <a:pt x="1993900" y="169164"/>
                  </a:lnTo>
                  <a:lnTo>
                    <a:pt x="2006600" y="141732"/>
                  </a:lnTo>
                  <a:lnTo>
                    <a:pt x="2019300" y="120396"/>
                  </a:lnTo>
                  <a:lnTo>
                    <a:pt x="2032000" y="112776"/>
                  </a:lnTo>
                  <a:lnTo>
                    <a:pt x="2057400" y="100584"/>
                  </a:lnTo>
                  <a:lnTo>
                    <a:pt x="2095500" y="91440"/>
                  </a:lnTo>
                  <a:lnTo>
                    <a:pt x="2108200" y="91440"/>
                  </a:lnTo>
                  <a:lnTo>
                    <a:pt x="2120900" y="89916"/>
                  </a:lnTo>
                  <a:lnTo>
                    <a:pt x="2146300" y="92964"/>
                  </a:lnTo>
                  <a:lnTo>
                    <a:pt x="2159000" y="96012"/>
                  </a:lnTo>
                  <a:lnTo>
                    <a:pt x="2171700" y="100584"/>
                  </a:lnTo>
                  <a:lnTo>
                    <a:pt x="2184400" y="103632"/>
                  </a:lnTo>
                  <a:lnTo>
                    <a:pt x="2197100" y="109728"/>
                  </a:lnTo>
                  <a:lnTo>
                    <a:pt x="2209800" y="114300"/>
                  </a:lnTo>
                  <a:lnTo>
                    <a:pt x="2235200" y="121920"/>
                  </a:lnTo>
                  <a:lnTo>
                    <a:pt x="2247900" y="128016"/>
                  </a:lnTo>
                  <a:lnTo>
                    <a:pt x="2286000" y="150876"/>
                  </a:lnTo>
                  <a:lnTo>
                    <a:pt x="2298700" y="160020"/>
                  </a:lnTo>
                  <a:lnTo>
                    <a:pt x="2311400" y="167640"/>
                  </a:lnTo>
                  <a:lnTo>
                    <a:pt x="2311400" y="176784"/>
                  </a:lnTo>
                  <a:lnTo>
                    <a:pt x="2324100" y="185928"/>
                  </a:lnTo>
                  <a:lnTo>
                    <a:pt x="2336800" y="193548"/>
                  </a:lnTo>
                  <a:lnTo>
                    <a:pt x="2336800" y="190500"/>
                  </a:lnTo>
                  <a:lnTo>
                    <a:pt x="2349500" y="209274"/>
                  </a:lnTo>
                  <a:lnTo>
                    <a:pt x="2349500" y="161544"/>
                  </a:lnTo>
                  <a:lnTo>
                    <a:pt x="2356984" y="159312"/>
                  </a:lnTo>
                  <a:lnTo>
                    <a:pt x="2356984" y="220338"/>
                  </a:lnTo>
                  <a:lnTo>
                    <a:pt x="2604863" y="586777"/>
                  </a:lnTo>
                  <a:close/>
                </a:path>
                <a:path w="2971800" h="1082039">
                  <a:moveTo>
                    <a:pt x="2370387" y="177967"/>
                  </a:moveTo>
                  <a:lnTo>
                    <a:pt x="2362200" y="166116"/>
                  </a:lnTo>
                  <a:lnTo>
                    <a:pt x="2362200" y="163068"/>
                  </a:lnTo>
                  <a:lnTo>
                    <a:pt x="2356984" y="159312"/>
                  </a:lnTo>
                  <a:lnTo>
                    <a:pt x="2349500" y="161544"/>
                  </a:lnTo>
                  <a:lnTo>
                    <a:pt x="2349500" y="190500"/>
                  </a:lnTo>
                  <a:lnTo>
                    <a:pt x="2370387" y="177967"/>
                  </a:lnTo>
                  <a:close/>
                </a:path>
                <a:path w="2971800" h="1082039">
                  <a:moveTo>
                    <a:pt x="2946400" y="1056132"/>
                  </a:moveTo>
                  <a:lnTo>
                    <a:pt x="2946400" y="1040892"/>
                  </a:lnTo>
                  <a:lnTo>
                    <a:pt x="2933700" y="1034796"/>
                  </a:lnTo>
                  <a:lnTo>
                    <a:pt x="2638602" y="566208"/>
                  </a:lnTo>
                  <a:lnTo>
                    <a:pt x="2370387" y="177967"/>
                  </a:lnTo>
                  <a:lnTo>
                    <a:pt x="2349500" y="190500"/>
                  </a:lnTo>
                  <a:lnTo>
                    <a:pt x="2901412" y="1024128"/>
                  </a:lnTo>
                  <a:lnTo>
                    <a:pt x="2921000" y="1024128"/>
                  </a:lnTo>
                  <a:lnTo>
                    <a:pt x="2921000" y="1053713"/>
                  </a:lnTo>
                  <a:lnTo>
                    <a:pt x="2929576" y="1066667"/>
                  </a:lnTo>
                  <a:lnTo>
                    <a:pt x="2929576" y="1066800"/>
                  </a:lnTo>
                  <a:lnTo>
                    <a:pt x="2933700" y="1066800"/>
                  </a:lnTo>
                  <a:lnTo>
                    <a:pt x="2933700" y="1062228"/>
                  </a:lnTo>
                  <a:lnTo>
                    <a:pt x="2946400" y="1056132"/>
                  </a:lnTo>
                  <a:close/>
                </a:path>
                <a:path w="2971800" h="1082039">
                  <a:moveTo>
                    <a:pt x="2901412" y="1024128"/>
                  </a:moveTo>
                  <a:lnTo>
                    <a:pt x="2349500" y="190500"/>
                  </a:lnTo>
                  <a:lnTo>
                    <a:pt x="2604863" y="586777"/>
                  </a:lnTo>
                  <a:lnTo>
                    <a:pt x="2900710" y="1024128"/>
                  </a:lnTo>
                  <a:lnTo>
                    <a:pt x="2901412" y="1024128"/>
                  </a:lnTo>
                  <a:close/>
                </a:path>
                <a:path w="2971800" h="1082039">
                  <a:moveTo>
                    <a:pt x="2971800" y="1048512"/>
                  </a:moveTo>
                  <a:lnTo>
                    <a:pt x="2387600" y="166116"/>
                  </a:lnTo>
                  <a:lnTo>
                    <a:pt x="2374900" y="160472"/>
                  </a:lnTo>
                  <a:lnTo>
                    <a:pt x="2374900" y="157543"/>
                  </a:lnTo>
                  <a:lnTo>
                    <a:pt x="2362200" y="157757"/>
                  </a:lnTo>
                  <a:lnTo>
                    <a:pt x="2356984" y="159312"/>
                  </a:lnTo>
                  <a:lnTo>
                    <a:pt x="2362200" y="163068"/>
                  </a:lnTo>
                  <a:lnTo>
                    <a:pt x="2362200" y="166116"/>
                  </a:lnTo>
                  <a:lnTo>
                    <a:pt x="2370387" y="177967"/>
                  </a:lnTo>
                  <a:lnTo>
                    <a:pt x="2387600" y="167640"/>
                  </a:lnTo>
                  <a:lnTo>
                    <a:pt x="2638602" y="566208"/>
                  </a:lnTo>
                  <a:lnTo>
                    <a:pt x="2971800" y="1048512"/>
                  </a:lnTo>
                  <a:close/>
                </a:path>
                <a:path w="2971800" h="1082039">
                  <a:moveTo>
                    <a:pt x="2638602" y="566208"/>
                  </a:moveTo>
                  <a:lnTo>
                    <a:pt x="2387600" y="167640"/>
                  </a:lnTo>
                  <a:lnTo>
                    <a:pt x="2370387" y="177967"/>
                  </a:lnTo>
                  <a:lnTo>
                    <a:pt x="2638602" y="566208"/>
                  </a:lnTo>
                  <a:close/>
                </a:path>
                <a:path w="2971800" h="1082039">
                  <a:moveTo>
                    <a:pt x="2900710" y="1024128"/>
                  </a:moveTo>
                  <a:lnTo>
                    <a:pt x="2604863" y="586777"/>
                  </a:lnTo>
                  <a:lnTo>
                    <a:pt x="2886694" y="1024128"/>
                  </a:lnTo>
                  <a:lnTo>
                    <a:pt x="2900710" y="1024128"/>
                  </a:lnTo>
                  <a:close/>
                </a:path>
                <a:path w="2971800" h="1082039">
                  <a:moveTo>
                    <a:pt x="2971800" y="1048512"/>
                  </a:moveTo>
                  <a:lnTo>
                    <a:pt x="2638602" y="566208"/>
                  </a:lnTo>
                  <a:lnTo>
                    <a:pt x="2933700" y="1034796"/>
                  </a:lnTo>
                  <a:lnTo>
                    <a:pt x="2946400" y="1040892"/>
                  </a:lnTo>
                  <a:lnTo>
                    <a:pt x="2946400" y="1064768"/>
                  </a:lnTo>
                  <a:lnTo>
                    <a:pt x="2971800" y="1048512"/>
                  </a:lnTo>
                  <a:close/>
                </a:path>
                <a:path w="2971800" h="1082039">
                  <a:moveTo>
                    <a:pt x="2913717" y="1043355"/>
                  </a:moveTo>
                  <a:lnTo>
                    <a:pt x="2900710" y="1024128"/>
                  </a:lnTo>
                  <a:lnTo>
                    <a:pt x="2886694" y="1024128"/>
                  </a:lnTo>
                  <a:lnTo>
                    <a:pt x="2908300" y="1057656"/>
                  </a:lnTo>
                  <a:lnTo>
                    <a:pt x="2913717" y="1043355"/>
                  </a:lnTo>
                  <a:close/>
                </a:path>
                <a:path w="2971800" h="1082039">
                  <a:moveTo>
                    <a:pt x="2913871" y="1042946"/>
                  </a:moveTo>
                  <a:lnTo>
                    <a:pt x="2901412" y="1024128"/>
                  </a:lnTo>
                  <a:lnTo>
                    <a:pt x="2900710" y="1024128"/>
                  </a:lnTo>
                  <a:lnTo>
                    <a:pt x="2913717" y="1043355"/>
                  </a:lnTo>
                  <a:lnTo>
                    <a:pt x="2913871" y="1042946"/>
                  </a:lnTo>
                  <a:close/>
                </a:path>
                <a:path w="2971800" h="1082039">
                  <a:moveTo>
                    <a:pt x="2921000" y="1024128"/>
                  </a:moveTo>
                  <a:lnTo>
                    <a:pt x="2901412" y="1024128"/>
                  </a:lnTo>
                  <a:lnTo>
                    <a:pt x="2913871" y="1042946"/>
                  </a:lnTo>
                  <a:lnTo>
                    <a:pt x="2921000" y="1024128"/>
                  </a:lnTo>
                  <a:close/>
                </a:path>
                <a:path w="2971800" h="1082039">
                  <a:moveTo>
                    <a:pt x="2933700" y="1072896"/>
                  </a:moveTo>
                  <a:lnTo>
                    <a:pt x="2913871" y="1042946"/>
                  </a:lnTo>
                  <a:lnTo>
                    <a:pt x="2913717" y="1043355"/>
                  </a:lnTo>
                  <a:lnTo>
                    <a:pt x="2933700" y="1072896"/>
                  </a:lnTo>
                  <a:close/>
                </a:path>
                <a:path w="2971800" h="1082039">
                  <a:moveTo>
                    <a:pt x="2921000" y="1053713"/>
                  </a:moveTo>
                  <a:lnTo>
                    <a:pt x="2921000" y="1024128"/>
                  </a:lnTo>
                  <a:lnTo>
                    <a:pt x="2913871" y="1042946"/>
                  </a:lnTo>
                  <a:lnTo>
                    <a:pt x="2921000" y="1053713"/>
                  </a:lnTo>
                  <a:close/>
                </a:path>
                <a:path w="2971800" h="1082039">
                  <a:moveTo>
                    <a:pt x="2946400" y="1064768"/>
                  </a:moveTo>
                  <a:lnTo>
                    <a:pt x="2946400" y="1056132"/>
                  </a:lnTo>
                  <a:lnTo>
                    <a:pt x="2933700" y="1062228"/>
                  </a:lnTo>
                  <a:lnTo>
                    <a:pt x="2933700" y="1066800"/>
                  </a:lnTo>
                  <a:lnTo>
                    <a:pt x="2929576" y="1066800"/>
                  </a:lnTo>
                  <a:lnTo>
                    <a:pt x="2929576" y="1066667"/>
                  </a:lnTo>
                  <a:lnTo>
                    <a:pt x="2933700" y="1072896"/>
                  </a:lnTo>
                  <a:lnTo>
                    <a:pt x="2946400" y="1064768"/>
                  </a:lnTo>
                  <a:close/>
                </a:path>
                <a:path w="2971800" h="1082039">
                  <a:moveTo>
                    <a:pt x="2971800" y="1071872"/>
                  </a:moveTo>
                  <a:lnTo>
                    <a:pt x="2971800" y="1048512"/>
                  </a:lnTo>
                  <a:lnTo>
                    <a:pt x="2933700" y="1072896"/>
                  </a:lnTo>
                  <a:lnTo>
                    <a:pt x="2946400" y="1078539"/>
                  </a:lnTo>
                  <a:lnTo>
                    <a:pt x="2946400" y="1081468"/>
                  </a:lnTo>
                  <a:lnTo>
                    <a:pt x="2959100" y="1081254"/>
                  </a:lnTo>
                  <a:lnTo>
                    <a:pt x="2959100" y="1077468"/>
                  </a:lnTo>
                  <a:lnTo>
                    <a:pt x="2971800" y="1071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86938" y="2529675"/>
            <a:ext cx="2940685" cy="1348740"/>
          </a:xfrm>
          <a:prstGeom prst="rect">
            <a:avLst/>
          </a:prstGeom>
        </p:spPr>
        <p:txBody>
          <a:bodyPr vert="horz" wrap="square" lIns="0" tIns="1936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3300" b="1" dirty="0">
                <a:latin typeface="Times New Roman"/>
                <a:cs typeface="Times New Roman"/>
              </a:rPr>
              <a:t>2)</a:t>
            </a:r>
            <a:r>
              <a:rPr sz="3300" b="1" spc="-2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Zdola </a:t>
            </a:r>
            <a:r>
              <a:rPr sz="3300" b="1" spc="-10" dirty="0">
                <a:latin typeface="Times New Roman"/>
                <a:cs typeface="Times New Roman"/>
              </a:rPr>
              <a:t>nahoru</a:t>
            </a:r>
            <a:endParaRPr sz="3300">
              <a:latin typeface="Times New Roman"/>
              <a:cs typeface="Times New Roman"/>
            </a:endParaRPr>
          </a:p>
          <a:p>
            <a:pPr marR="603885" algn="r">
              <a:lnSpc>
                <a:spcPct val="100000"/>
              </a:lnSpc>
              <a:spcBef>
                <a:spcPts val="1365"/>
              </a:spcBef>
            </a:pPr>
            <a:r>
              <a:rPr sz="3050" b="1" i="1" spc="-50" dirty="0"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417442" y="3851148"/>
            <a:ext cx="2981325" cy="2342515"/>
            <a:chOff x="6417442" y="3851148"/>
            <a:chExt cx="2981325" cy="2342515"/>
          </a:xfrm>
        </p:grpSpPr>
        <p:sp>
          <p:nvSpPr>
            <p:cNvPr id="46" name="object 46"/>
            <p:cNvSpPr/>
            <p:nvPr/>
          </p:nvSpPr>
          <p:spPr>
            <a:xfrm>
              <a:off x="7010278" y="3851148"/>
              <a:ext cx="731520" cy="1001394"/>
            </a:xfrm>
            <a:custGeom>
              <a:avLst/>
              <a:gdLst/>
              <a:ahLst/>
              <a:cxnLst/>
              <a:rect l="l" t="t" r="r" b="b"/>
              <a:pathLst>
                <a:path w="731520" h="1001395">
                  <a:moveTo>
                    <a:pt x="731520" y="24384"/>
                  </a:moveTo>
                  <a:lnTo>
                    <a:pt x="697992" y="0"/>
                  </a:lnTo>
                  <a:lnTo>
                    <a:pt x="600456" y="135636"/>
                  </a:lnTo>
                  <a:lnTo>
                    <a:pt x="633984" y="160020"/>
                  </a:lnTo>
                  <a:lnTo>
                    <a:pt x="731520" y="24384"/>
                  </a:lnTo>
                  <a:close/>
                </a:path>
                <a:path w="731520" h="1001395">
                  <a:moveTo>
                    <a:pt x="560832" y="263652"/>
                  </a:moveTo>
                  <a:lnTo>
                    <a:pt x="527304" y="239268"/>
                  </a:lnTo>
                  <a:lnTo>
                    <a:pt x="429768" y="374904"/>
                  </a:lnTo>
                  <a:lnTo>
                    <a:pt x="463296" y="399288"/>
                  </a:lnTo>
                  <a:lnTo>
                    <a:pt x="560832" y="263652"/>
                  </a:lnTo>
                  <a:close/>
                </a:path>
                <a:path w="731520" h="1001395">
                  <a:moveTo>
                    <a:pt x="390144" y="502920"/>
                  </a:moveTo>
                  <a:lnTo>
                    <a:pt x="356616" y="478536"/>
                  </a:lnTo>
                  <a:lnTo>
                    <a:pt x="259080" y="614172"/>
                  </a:lnTo>
                  <a:lnTo>
                    <a:pt x="292608" y="638556"/>
                  </a:lnTo>
                  <a:lnTo>
                    <a:pt x="390144" y="502920"/>
                  </a:lnTo>
                  <a:close/>
                </a:path>
                <a:path w="731520" h="1001395">
                  <a:moveTo>
                    <a:pt x="219456" y="742188"/>
                  </a:moveTo>
                  <a:lnTo>
                    <a:pt x="185928" y="717804"/>
                  </a:lnTo>
                  <a:lnTo>
                    <a:pt x="88392" y="853440"/>
                  </a:lnTo>
                  <a:lnTo>
                    <a:pt x="121920" y="877824"/>
                  </a:lnTo>
                  <a:lnTo>
                    <a:pt x="219456" y="742188"/>
                  </a:lnTo>
                  <a:close/>
                </a:path>
                <a:path w="731520" h="1001395">
                  <a:moveTo>
                    <a:pt x="48768" y="981456"/>
                  </a:moveTo>
                  <a:lnTo>
                    <a:pt x="15240" y="957072"/>
                  </a:lnTo>
                  <a:lnTo>
                    <a:pt x="0" y="976884"/>
                  </a:lnTo>
                  <a:lnTo>
                    <a:pt x="33528" y="1001268"/>
                  </a:lnTo>
                  <a:lnTo>
                    <a:pt x="48768" y="9814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615306" y="5038344"/>
              <a:ext cx="670560" cy="504825"/>
            </a:xfrm>
            <a:custGeom>
              <a:avLst/>
              <a:gdLst/>
              <a:ahLst/>
              <a:cxnLst/>
              <a:rect l="l" t="t" r="r" b="b"/>
              <a:pathLst>
                <a:path w="670559" h="504825">
                  <a:moveTo>
                    <a:pt x="670559" y="126491"/>
                  </a:moveTo>
                  <a:lnTo>
                    <a:pt x="335279" y="0"/>
                  </a:lnTo>
                  <a:lnTo>
                    <a:pt x="0" y="126491"/>
                  </a:lnTo>
                  <a:lnTo>
                    <a:pt x="167639" y="126491"/>
                  </a:lnTo>
                  <a:lnTo>
                    <a:pt x="167639" y="504443"/>
                  </a:lnTo>
                  <a:lnTo>
                    <a:pt x="502919" y="504443"/>
                  </a:lnTo>
                  <a:lnTo>
                    <a:pt x="502919" y="126491"/>
                  </a:lnTo>
                  <a:lnTo>
                    <a:pt x="670559" y="12649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499482" y="5015490"/>
              <a:ext cx="902335" cy="547370"/>
            </a:xfrm>
            <a:custGeom>
              <a:avLst/>
              <a:gdLst/>
              <a:ahLst/>
              <a:cxnLst/>
              <a:rect l="l" t="t" r="r" b="b"/>
              <a:pathLst>
                <a:path w="902334" h="547370">
                  <a:moveTo>
                    <a:pt x="902208" y="169157"/>
                  </a:moveTo>
                  <a:lnTo>
                    <a:pt x="451086" y="0"/>
                  </a:lnTo>
                  <a:lnTo>
                    <a:pt x="0" y="169157"/>
                  </a:lnTo>
                  <a:lnTo>
                    <a:pt x="115824" y="169157"/>
                  </a:lnTo>
                  <a:lnTo>
                    <a:pt x="115824" y="128009"/>
                  </a:lnTo>
                  <a:lnTo>
                    <a:pt x="231482" y="128009"/>
                  </a:lnTo>
                  <a:lnTo>
                    <a:pt x="443484" y="48389"/>
                  </a:lnTo>
                  <a:lnTo>
                    <a:pt x="443484" y="42665"/>
                  </a:lnTo>
                  <a:lnTo>
                    <a:pt x="458724" y="42665"/>
                  </a:lnTo>
                  <a:lnTo>
                    <a:pt x="458724" y="48415"/>
                  </a:lnTo>
                  <a:lnTo>
                    <a:pt x="669697" y="128009"/>
                  </a:lnTo>
                  <a:lnTo>
                    <a:pt x="786384" y="128009"/>
                  </a:lnTo>
                  <a:lnTo>
                    <a:pt x="786384" y="169157"/>
                  </a:lnTo>
                  <a:lnTo>
                    <a:pt x="902208" y="169157"/>
                  </a:lnTo>
                  <a:close/>
                </a:path>
                <a:path w="902334" h="547370">
                  <a:moveTo>
                    <a:pt x="231482" y="128009"/>
                  </a:moveTo>
                  <a:lnTo>
                    <a:pt x="115824" y="128009"/>
                  </a:lnTo>
                  <a:lnTo>
                    <a:pt x="121920" y="169157"/>
                  </a:lnTo>
                  <a:lnTo>
                    <a:pt x="231482" y="128009"/>
                  </a:lnTo>
                  <a:close/>
                </a:path>
                <a:path w="902334" h="547370">
                  <a:moveTo>
                    <a:pt x="121920" y="169157"/>
                  </a:moveTo>
                  <a:lnTo>
                    <a:pt x="115824" y="128009"/>
                  </a:lnTo>
                  <a:lnTo>
                    <a:pt x="115824" y="169157"/>
                  </a:lnTo>
                  <a:lnTo>
                    <a:pt x="121920" y="169157"/>
                  </a:lnTo>
                  <a:close/>
                </a:path>
                <a:path w="902334" h="547370">
                  <a:moveTo>
                    <a:pt x="303276" y="505961"/>
                  </a:moveTo>
                  <a:lnTo>
                    <a:pt x="303276" y="128009"/>
                  </a:lnTo>
                  <a:lnTo>
                    <a:pt x="231482" y="128009"/>
                  </a:lnTo>
                  <a:lnTo>
                    <a:pt x="121920" y="169157"/>
                  </a:lnTo>
                  <a:lnTo>
                    <a:pt x="262128" y="169157"/>
                  </a:lnTo>
                  <a:lnTo>
                    <a:pt x="262128" y="149345"/>
                  </a:lnTo>
                  <a:lnTo>
                    <a:pt x="283464" y="169157"/>
                  </a:lnTo>
                  <a:lnTo>
                    <a:pt x="283464" y="505961"/>
                  </a:lnTo>
                  <a:lnTo>
                    <a:pt x="303276" y="505961"/>
                  </a:lnTo>
                  <a:close/>
                </a:path>
                <a:path w="902334" h="547370">
                  <a:moveTo>
                    <a:pt x="283464" y="169157"/>
                  </a:moveTo>
                  <a:lnTo>
                    <a:pt x="262128" y="149345"/>
                  </a:lnTo>
                  <a:lnTo>
                    <a:pt x="262128" y="169157"/>
                  </a:lnTo>
                  <a:lnTo>
                    <a:pt x="283464" y="169157"/>
                  </a:lnTo>
                  <a:close/>
                </a:path>
                <a:path w="902334" h="547370">
                  <a:moveTo>
                    <a:pt x="303276" y="547109"/>
                  </a:moveTo>
                  <a:lnTo>
                    <a:pt x="303276" y="527297"/>
                  </a:lnTo>
                  <a:lnTo>
                    <a:pt x="283464" y="505961"/>
                  </a:lnTo>
                  <a:lnTo>
                    <a:pt x="283464" y="169157"/>
                  </a:lnTo>
                  <a:lnTo>
                    <a:pt x="262128" y="169157"/>
                  </a:lnTo>
                  <a:lnTo>
                    <a:pt x="262128" y="547109"/>
                  </a:lnTo>
                  <a:lnTo>
                    <a:pt x="303276" y="547109"/>
                  </a:lnTo>
                  <a:close/>
                </a:path>
                <a:path w="902334" h="547370">
                  <a:moveTo>
                    <a:pt x="618744" y="505961"/>
                  </a:moveTo>
                  <a:lnTo>
                    <a:pt x="283464" y="505961"/>
                  </a:lnTo>
                  <a:lnTo>
                    <a:pt x="303276" y="527297"/>
                  </a:lnTo>
                  <a:lnTo>
                    <a:pt x="303276" y="547109"/>
                  </a:lnTo>
                  <a:lnTo>
                    <a:pt x="597408" y="547109"/>
                  </a:lnTo>
                  <a:lnTo>
                    <a:pt x="597408" y="527297"/>
                  </a:lnTo>
                  <a:lnTo>
                    <a:pt x="618744" y="505961"/>
                  </a:lnTo>
                  <a:close/>
                </a:path>
                <a:path w="902334" h="547370">
                  <a:moveTo>
                    <a:pt x="458724" y="42665"/>
                  </a:moveTo>
                  <a:lnTo>
                    <a:pt x="443484" y="42665"/>
                  </a:lnTo>
                  <a:lnTo>
                    <a:pt x="451086" y="45533"/>
                  </a:lnTo>
                  <a:lnTo>
                    <a:pt x="458724" y="42665"/>
                  </a:lnTo>
                  <a:close/>
                </a:path>
                <a:path w="902334" h="547370">
                  <a:moveTo>
                    <a:pt x="451086" y="45533"/>
                  </a:moveTo>
                  <a:lnTo>
                    <a:pt x="443484" y="42665"/>
                  </a:lnTo>
                  <a:lnTo>
                    <a:pt x="443484" y="48389"/>
                  </a:lnTo>
                  <a:lnTo>
                    <a:pt x="451086" y="45533"/>
                  </a:lnTo>
                  <a:close/>
                </a:path>
                <a:path w="902334" h="547370">
                  <a:moveTo>
                    <a:pt x="458724" y="48415"/>
                  </a:moveTo>
                  <a:lnTo>
                    <a:pt x="458724" y="42665"/>
                  </a:lnTo>
                  <a:lnTo>
                    <a:pt x="451086" y="45533"/>
                  </a:lnTo>
                  <a:lnTo>
                    <a:pt x="458724" y="48415"/>
                  </a:lnTo>
                  <a:close/>
                </a:path>
                <a:path w="902334" h="547370">
                  <a:moveTo>
                    <a:pt x="778764" y="169157"/>
                  </a:moveTo>
                  <a:lnTo>
                    <a:pt x="669697" y="128009"/>
                  </a:lnTo>
                  <a:lnTo>
                    <a:pt x="597408" y="128009"/>
                  </a:lnTo>
                  <a:lnTo>
                    <a:pt x="597408" y="505961"/>
                  </a:lnTo>
                  <a:lnTo>
                    <a:pt x="618744" y="505961"/>
                  </a:lnTo>
                  <a:lnTo>
                    <a:pt x="618744" y="169157"/>
                  </a:lnTo>
                  <a:lnTo>
                    <a:pt x="640080" y="149345"/>
                  </a:lnTo>
                  <a:lnTo>
                    <a:pt x="640080" y="169157"/>
                  </a:lnTo>
                  <a:lnTo>
                    <a:pt x="778764" y="169157"/>
                  </a:lnTo>
                  <a:close/>
                </a:path>
                <a:path w="902334" h="547370">
                  <a:moveTo>
                    <a:pt x="640080" y="547109"/>
                  </a:moveTo>
                  <a:lnTo>
                    <a:pt x="640080" y="169157"/>
                  </a:lnTo>
                  <a:lnTo>
                    <a:pt x="618744" y="169157"/>
                  </a:lnTo>
                  <a:lnTo>
                    <a:pt x="618744" y="505961"/>
                  </a:lnTo>
                  <a:lnTo>
                    <a:pt x="597408" y="527297"/>
                  </a:lnTo>
                  <a:lnTo>
                    <a:pt x="597408" y="547109"/>
                  </a:lnTo>
                  <a:lnTo>
                    <a:pt x="640080" y="547109"/>
                  </a:lnTo>
                  <a:close/>
                </a:path>
                <a:path w="902334" h="547370">
                  <a:moveTo>
                    <a:pt x="640080" y="169157"/>
                  </a:moveTo>
                  <a:lnTo>
                    <a:pt x="640080" y="149345"/>
                  </a:lnTo>
                  <a:lnTo>
                    <a:pt x="618744" y="169157"/>
                  </a:lnTo>
                  <a:lnTo>
                    <a:pt x="640080" y="169157"/>
                  </a:lnTo>
                  <a:close/>
                </a:path>
                <a:path w="902334" h="547370">
                  <a:moveTo>
                    <a:pt x="786384" y="128009"/>
                  </a:moveTo>
                  <a:lnTo>
                    <a:pt x="669697" y="128009"/>
                  </a:lnTo>
                  <a:lnTo>
                    <a:pt x="778764" y="169157"/>
                  </a:lnTo>
                  <a:lnTo>
                    <a:pt x="786384" y="128009"/>
                  </a:lnTo>
                  <a:close/>
                </a:path>
                <a:path w="902334" h="547370">
                  <a:moveTo>
                    <a:pt x="786384" y="169157"/>
                  </a:moveTo>
                  <a:lnTo>
                    <a:pt x="786384" y="128009"/>
                  </a:lnTo>
                  <a:lnTo>
                    <a:pt x="778764" y="169157"/>
                  </a:lnTo>
                  <a:lnTo>
                    <a:pt x="786384" y="1691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438778" y="5626608"/>
              <a:ext cx="2938780" cy="546100"/>
            </a:xfrm>
            <a:custGeom>
              <a:avLst/>
              <a:gdLst/>
              <a:ahLst/>
              <a:cxnLst/>
              <a:rect l="l" t="t" r="r" b="b"/>
              <a:pathLst>
                <a:path w="2938779" h="546100">
                  <a:moveTo>
                    <a:pt x="2938271" y="545591"/>
                  </a:moveTo>
                  <a:lnTo>
                    <a:pt x="2938271" y="0"/>
                  </a:lnTo>
                  <a:lnTo>
                    <a:pt x="0" y="0"/>
                  </a:lnTo>
                  <a:lnTo>
                    <a:pt x="0" y="545591"/>
                  </a:lnTo>
                  <a:lnTo>
                    <a:pt x="2938271" y="54559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17442" y="5605272"/>
              <a:ext cx="2981325" cy="588645"/>
            </a:xfrm>
            <a:custGeom>
              <a:avLst/>
              <a:gdLst/>
              <a:ahLst/>
              <a:cxnLst/>
              <a:rect l="l" t="t" r="r" b="b"/>
              <a:pathLst>
                <a:path w="2981325" h="588645">
                  <a:moveTo>
                    <a:pt x="2980944" y="588264"/>
                  </a:moveTo>
                  <a:lnTo>
                    <a:pt x="2980944" y="0"/>
                  </a:lnTo>
                  <a:lnTo>
                    <a:pt x="0" y="0"/>
                  </a:lnTo>
                  <a:lnTo>
                    <a:pt x="0" y="588264"/>
                  </a:lnTo>
                  <a:lnTo>
                    <a:pt x="21336" y="588264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2939796" y="41148"/>
                  </a:lnTo>
                  <a:lnTo>
                    <a:pt x="2939796" y="21336"/>
                  </a:lnTo>
                  <a:lnTo>
                    <a:pt x="2959608" y="41148"/>
                  </a:lnTo>
                  <a:lnTo>
                    <a:pt x="2959608" y="588264"/>
                  </a:lnTo>
                  <a:lnTo>
                    <a:pt x="2980944" y="588264"/>
                  </a:lnTo>
                  <a:close/>
                </a:path>
                <a:path w="2981325" h="588645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2981325" h="588645">
                  <a:moveTo>
                    <a:pt x="42672" y="5455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2981325" h="588645">
                  <a:moveTo>
                    <a:pt x="2959608" y="545592"/>
                  </a:moveTo>
                  <a:lnTo>
                    <a:pt x="21336" y="545592"/>
                  </a:lnTo>
                  <a:lnTo>
                    <a:pt x="42672" y="566928"/>
                  </a:lnTo>
                  <a:lnTo>
                    <a:pt x="42672" y="588264"/>
                  </a:lnTo>
                  <a:lnTo>
                    <a:pt x="2939796" y="588264"/>
                  </a:lnTo>
                  <a:lnTo>
                    <a:pt x="2939796" y="566928"/>
                  </a:lnTo>
                  <a:lnTo>
                    <a:pt x="2959608" y="545592"/>
                  </a:lnTo>
                  <a:close/>
                </a:path>
                <a:path w="2981325" h="588645">
                  <a:moveTo>
                    <a:pt x="42672" y="588264"/>
                  </a:moveTo>
                  <a:lnTo>
                    <a:pt x="42672" y="566928"/>
                  </a:lnTo>
                  <a:lnTo>
                    <a:pt x="21336" y="545592"/>
                  </a:lnTo>
                  <a:lnTo>
                    <a:pt x="21336" y="588264"/>
                  </a:lnTo>
                  <a:lnTo>
                    <a:pt x="42672" y="588264"/>
                  </a:lnTo>
                  <a:close/>
                </a:path>
                <a:path w="2981325" h="588645">
                  <a:moveTo>
                    <a:pt x="2959608" y="41148"/>
                  </a:moveTo>
                  <a:lnTo>
                    <a:pt x="2939796" y="21336"/>
                  </a:lnTo>
                  <a:lnTo>
                    <a:pt x="2939796" y="41148"/>
                  </a:lnTo>
                  <a:lnTo>
                    <a:pt x="2959608" y="41148"/>
                  </a:lnTo>
                  <a:close/>
                </a:path>
                <a:path w="2981325" h="588645">
                  <a:moveTo>
                    <a:pt x="2959608" y="545592"/>
                  </a:moveTo>
                  <a:lnTo>
                    <a:pt x="2959608" y="41148"/>
                  </a:lnTo>
                  <a:lnTo>
                    <a:pt x="2939796" y="41148"/>
                  </a:lnTo>
                  <a:lnTo>
                    <a:pt x="2939796" y="545592"/>
                  </a:lnTo>
                  <a:lnTo>
                    <a:pt x="2959608" y="545592"/>
                  </a:lnTo>
                  <a:close/>
                </a:path>
                <a:path w="2981325" h="588645">
                  <a:moveTo>
                    <a:pt x="2959608" y="588264"/>
                  </a:moveTo>
                  <a:lnTo>
                    <a:pt x="2959608" y="545592"/>
                  </a:lnTo>
                  <a:lnTo>
                    <a:pt x="2939796" y="566928"/>
                  </a:lnTo>
                  <a:lnTo>
                    <a:pt x="2939796" y="588264"/>
                  </a:lnTo>
                  <a:lnTo>
                    <a:pt x="2959608" y="588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275207" y="5579019"/>
            <a:ext cx="3714750" cy="1672589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516890">
              <a:lnSpc>
                <a:spcPct val="100000"/>
              </a:lnSpc>
              <a:spcBef>
                <a:spcPts val="715"/>
              </a:spcBef>
            </a:pPr>
            <a:r>
              <a:rPr sz="2600" b="1" dirty="0">
                <a:latin typeface="Times New Roman"/>
                <a:cs typeface="Times New Roman"/>
              </a:rPr>
              <a:t>Vstupní</a:t>
            </a:r>
            <a:r>
              <a:rPr sz="2600" b="1" spc="11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řetězec</a:t>
            </a:r>
            <a:endParaRPr sz="2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Ze</a:t>
            </a:r>
            <a:r>
              <a:rPr sz="35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vstupního</a:t>
            </a:r>
            <a:endParaRPr sz="3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řetězce</a:t>
            </a:r>
            <a:r>
              <a:rPr sz="35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směrem</a:t>
            </a:r>
            <a:r>
              <a:rPr sz="3500" b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39/50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3" name="object 38">
            <a:extLst>
              <a:ext uri="{FF2B5EF4-FFF2-40B4-BE49-F238E27FC236}">
                <a16:creationId xmlns:a16="http://schemas.microsoft.com/office/drawing/2014/main" id="{727236FD-63C5-7AEE-B9AF-FE7E0D68088B}"/>
              </a:ext>
            </a:extLst>
          </p:cNvPr>
          <p:cNvSpPr txBox="1"/>
          <p:nvPr/>
        </p:nvSpPr>
        <p:spPr>
          <a:xfrm>
            <a:off x="61288" y="3442715"/>
            <a:ext cx="1714493" cy="107785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cs-CZ" sz="2000" b="1" dirty="0">
                <a:latin typeface="Times New Roman"/>
                <a:cs typeface="Times New Roman"/>
              </a:rPr>
              <a:t>Využíváme</a:t>
            </a:r>
            <a:br>
              <a:rPr lang="cs-CZ" sz="2000" b="1" dirty="0">
                <a:latin typeface="Times New Roman"/>
                <a:cs typeface="Times New Roman"/>
              </a:rPr>
            </a:br>
            <a:r>
              <a:rPr lang="cs-CZ" sz="2000" b="1" dirty="0">
                <a:latin typeface="Times New Roman"/>
                <a:cs typeface="Times New Roman"/>
              </a:rPr>
              <a:t>Zásobníkový</a:t>
            </a:r>
            <a:br>
              <a:rPr lang="cs-CZ" sz="2000" b="1" dirty="0">
                <a:latin typeface="Times New Roman"/>
                <a:cs typeface="Times New Roman"/>
              </a:rPr>
            </a:br>
            <a:r>
              <a:rPr lang="cs-CZ" sz="2000" b="1" dirty="0">
                <a:latin typeface="Times New Roman"/>
                <a:cs typeface="Times New Roman"/>
              </a:rPr>
              <a:t>Automat (ZA)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4" name="object 38">
            <a:extLst>
              <a:ext uri="{FF2B5EF4-FFF2-40B4-BE49-F238E27FC236}">
                <a16:creationId xmlns:a16="http://schemas.microsoft.com/office/drawing/2014/main" id="{04204BFA-121A-620B-F208-59D50E10550C}"/>
              </a:ext>
            </a:extLst>
          </p:cNvPr>
          <p:cNvSpPr txBox="1"/>
          <p:nvPr/>
        </p:nvSpPr>
        <p:spPr>
          <a:xfrm>
            <a:off x="8885105" y="2838386"/>
            <a:ext cx="1764157" cy="13856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cs-CZ" sz="2000" b="1" dirty="0">
                <a:latin typeface="Times New Roman"/>
                <a:cs typeface="Times New Roman"/>
              </a:rPr>
              <a:t>Využíváme Rozšířený</a:t>
            </a:r>
            <a:br>
              <a:rPr lang="cs-CZ" sz="2000" b="1" dirty="0">
                <a:latin typeface="Times New Roman"/>
                <a:cs typeface="Times New Roman"/>
              </a:rPr>
            </a:br>
            <a:r>
              <a:rPr lang="cs-CZ" sz="2000" b="1" dirty="0">
                <a:latin typeface="Times New Roman"/>
                <a:cs typeface="Times New Roman"/>
              </a:rPr>
              <a:t>Zásobníkový</a:t>
            </a:r>
            <a:br>
              <a:rPr lang="cs-CZ" sz="2000" b="1" dirty="0">
                <a:latin typeface="Times New Roman"/>
                <a:cs typeface="Times New Roman"/>
              </a:rPr>
            </a:br>
            <a:r>
              <a:rPr lang="cs-CZ" sz="2000" b="1" dirty="0">
                <a:latin typeface="Times New Roman"/>
                <a:cs typeface="Times New Roman"/>
              </a:rPr>
              <a:t>Automat (RZA)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6565">
              <a:lnSpc>
                <a:spcPct val="100000"/>
              </a:lnSpc>
              <a:spcBef>
                <a:spcPts val="95"/>
              </a:spcBef>
            </a:pPr>
            <a:r>
              <a:rPr sz="4850" spc="-10" dirty="0"/>
              <a:t>Konvence</a:t>
            </a:r>
            <a:endParaRPr sz="4850"/>
          </a:p>
        </p:txBody>
      </p:sp>
      <p:sp>
        <p:nvSpPr>
          <p:cNvPr id="3" name="object 3"/>
          <p:cNvSpPr txBox="1"/>
          <p:nvPr/>
        </p:nvSpPr>
        <p:spPr>
          <a:xfrm>
            <a:off x="1153045" y="1278127"/>
            <a:ext cx="5723255" cy="631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40690" indent="-427990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Font typeface="Times New Roman"/>
              <a:buChar char="•"/>
              <a:tabLst>
                <a:tab pos="440690" algn="l"/>
                <a:tab pos="3034665" algn="l"/>
              </a:tabLst>
            </a:pPr>
            <a:r>
              <a:rPr sz="39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950" dirty="0">
                <a:latin typeface="Times New Roman"/>
                <a:cs typeface="Times New Roman"/>
              </a:rPr>
              <a:t>,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…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,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b="1" i="1" dirty="0">
                <a:solidFill>
                  <a:srgbClr val="3232CC"/>
                </a:solidFill>
                <a:latin typeface="Times New Roman"/>
                <a:cs typeface="Times New Roman"/>
              </a:rPr>
              <a:t>F</a:t>
            </a:r>
            <a:r>
              <a:rPr sz="3950" dirty="0">
                <a:latin typeface="Times New Roman"/>
                <a:cs typeface="Times New Roman"/>
              </a:rPr>
              <a:t>,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9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950" dirty="0">
                <a:latin typeface="Times New Roman"/>
                <a:cs typeface="Times New Roman"/>
              </a:rPr>
              <a:t>:</a:t>
            </a:r>
            <a:r>
              <a:rPr sz="3950" spc="-15" dirty="0">
                <a:latin typeface="Times New Roman"/>
                <a:cs typeface="Times New Roman"/>
              </a:rPr>
              <a:t> </a:t>
            </a:r>
            <a:r>
              <a:rPr sz="3950" spc="-10" dirty="0">
                <a:latin typeface="Times New Roman"/>
                <a:cs typeface="Times New Roman"/>
              </a:rPr>
              <a:t>neterminály</a:t>
            </a:r>
            <a:endParaRPr sz="39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3045" y="1883155"/>
            <a:ext cx="2278380" cy="30499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460375" indent="-44767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Font typeface="Times New Roman"/>
              <a:buChar char="•"/>
              <a:tabLst>
                <a:tab pos="460375" algn="l"/>
              </a:tabLst>
            </a:pPr>
            <a:r>
              <a:rPr sz="39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endParaRPr sz="3950" dirty="0">
              <a:latin typeface="Times New Roman"/>
              <a:cs typeface="Times New Roman"/>
            </a:endParaRPr>
          </a:p>
          <a:p>
            <a:pPr marL="460375" indent="-447675">
              <a:lnSpc>
                <a:spcPct val="100000"/>
              </a:lnSpc>
              <a:spcBef>
                <a:spcPts val="10"/>
              </a:spcBef>
              <a:buClr>
                <a:srgbClr val="000000"/>
              </a:buClr>
              <a:buFont typeface="Times New Roman"/>
              <a:buChar char="•"/>
              <a:tabLst>
                <a:tab pos="460375" algn="l"/>
              </a:tabLst>
            </a:pPr>
            <a:r>
              <a:rPr sz="39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950" dirty="0">
                <a:latin typeface="Times New Roman"/>
                <a:cs typeface="Times New Roman"/>
              </a:rPr>
              <a:t>,</a:t>
            </a:r>
            <a:r>
              <a:rPr sz="3950" spc="-1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…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, </a:t>
            </a:r>
            <a:r>
              <a:rPr sz="39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endParaRPr sz="3950" dirty="0">
              <a:latin typeface="Times New Roman"/>
              <a:cs typeface="Times New Roman"/>
            </a:endParaRPr>
          </a:p>
          <a:p>
            <a:pPr marL="460375" indent="-447675">
              <a:lnSpc>
                <a:spcPct val="100000"/>
              </a:lnSpc>
              <a:spcBef>
                <a:spcPts val="40"/>
              </a:spcBef>
              <a:buClr>
                <a:srgbClr val="000000"/>
              </a:buClr>
              <a:buFont typeface="Times New Roman"/>
              <a:buChar char="•"/>
              <a:tabLst>
                <a:tab pos="460375" algn="l"/>
              </a:tabLst>
            </a:pPr>
            <a:r>
              <a:rPr sz="3950" b="1" i="1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3950" dirty="0">
                <a:latin typeface="Times New Roman"/>
                <a:cs typeface="Times New Roman"/>
              </a:rPr>
              <a:t>,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…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,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endParaRPr sz="3950" dirty="0">
              <a:latin typeface="Times New Roman"/>
              <a:cs typeface="Times New Roman"/>
            </a:endParaRPr>
          </a:p>
          <a:p>
            <a:pPr marL="460375" indent="-447675">
              <a:lnSpc>
                <a:spcPct val="100000"/>
              </a:lnSpc>
              <a:spcBef>
                <a:spcPts val="20"/>
              </a:spcBef>
              <a:buClr>
                <a:srgbClr val="000000"/>
              </a:buClr>
              <a:buFont typeface="Times New Roman"/>
              <a:buChar char="•"/>
              <a:tabLst>
                <a:tab pos="460375" algn="l"/>
              </a:tabLst>
            </a:pPr>
            <a:r>
              <a:rPr sz="3950" b="1" i="1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3950" dirty="0">
                <a:latin typeface="Times New Roman"/>
                <a:cs typeface="Times New Roman"/>
              </a:rPr>
              <a:t>,</a:t>
            </a:r>
            <a:r>
              <a:rPr sz="3950" spc="-2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…</a:t>
            </a:r>
            <a:r>
              <a:rPr sz="3950" spc="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,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endParaRPr sz="3950" dirty="0">
              <a:latin typeface="Times New Roman"/>
              <a:cs typeface="Times New Roman"/>
            </a:endParaRPr>
          </a:p>
          <a:p>
            <a:pPr marL="460375" indent="-447675">
              <a:lnSpc>
                <a:spcPct val="100000"/>
              </a:lnSpc>
              <a:spcBef>
                <a:spcPts val="15"/>
              </a:spcBef>
              <a:buClr>
                <a:srgbClr val="000000"/>
              </a:buClr>
              <a:buFont typeface="Times New Roman"/>
              <a:buChar char="•"/>
              <a:tabLst>
                <a:tab pos="460375" algn="l"/>
              </a:tabLst>
            </a:pPr>
            <a:r>
              <a:rPr sz="3950" spc="-50" dirty="0">
                <a:solidFill>
                  <a:srgbClr val="FF00FF"/>
                </a:solidFill>
                <a:latin typeface="Symbol"/>
                <a:cs typeface="Symbol"/>
              </a:rPr>
              <a:t></a:t>
            </a:r>
            <a:endParaRPr sz="3950" dirty="0">
              <a:solidFill>
                <a:srgbClr val="FF00FF"/>
              </a:solidFill>
              <a:latin typeface="Symbol"/>
              <a:cs typeface="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9735" y="1883155"/>
            <a:ext cx="5290185" cy="304990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3950" dirty="0">
                <a:latin typeface="Times New Roman"/>
                <a:cs typeface="Times New Roman"/>
              </a:rPr>
              <a:t>:</a:t>
            </a:r>
            <a:r>
              <a:rPr sz="3950" spc="-10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počáteční</a:t>
            </a:r>
            <a:r>
              <a:rPr sz="3950" spc="-25" dirty="0">
                <a:latin typeface="Times New Roman"/>
                <a:cs typeface="Times New Roman"/>
              </a:rPr>
              <a:t> </a:t>
            </a:r>
            <a:r>
              <a:rPr sz="3950" spc="-10" dirty="0">
                <a:latin typeface="Times New Roman"/>
                <a:cs typeface="Times New Roman"/>
              </a:rPr>
              <a:t>neterminál</a:t>
            </a:r>
            <a:endParaRPr sz="395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0"/>
              </a:spcBef>
            </a:pPr>
            <a:r>
              <a:rPr sz="3950" dirty="0">
                <a:latin typeface="Times New Roman"/>
                <a:cs typeface="Times New Roman"/>
              </a:rPr>
              <a:t>: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spc="-10" dirty="0">
                <a:latin typeface="Times New Roman"/>
                <a:cs typeface="Times New Roman"/>
              </a:rPr>
              <a:t>terminály</a:t>
            </a:r>
            <a:endParaRPr sz="395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40"/>
              </a:spcBef>
            </a:pPr>
            <a:r>
              <a:rPr sz="3950" dirty="0">
                <a:latin typeface="Times New Roman"/>
                <a:cs typeface="Times New Roman"/>
              </a:rPr>
              <a:t>: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prvky</a:t>
            </a:r>
            <a:r>
              <a:rPr sz="3950" spc="-2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množiny</a:t>
            </a:r>
            <a:r>
              <a:rPr sz="3950" spc="-2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(</a:t>
            </a:r>
            <a:r>
              <a:rPr sz="3950" i="1" dirty="0">
                <a:latin typeface="Times New Roman"/>
                <a:cs typeface="Times New Roman"/>
              </a:rPr>
              <a:t>N</a:t>
            </a:r>
            <a:r>
              <a:rPr sz="3950" i="1" spc="-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Symbol"/>
                <a:cs typeface="Symbol"/>
              </a:rPr>
              <a:t>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i="1" spc="-25" dirty="0">
                <a:latin typeface="Times New Roman"/>
                <a:cs typeface="Times New Roman"/>
              </a:rPr>
              <a:t>T</a:t>
            </a:r>
            <a:r>
              <a:rPr sz="3950" spc="-25" dirty="0">
                <a:latin typeface="Times New Roman"/>
                <a:cs typeface="Times New Roman"/>
              </a:rPr>
              <a:t>)</a:t>
            </a:r>
            <a:endParaRPr sz="395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0"/>
              </a:spcBef>
            </a:pPr>
            <a:r>
              <a:rPr sz="3950" dirty="0">
                <a:latin typeface="Times New Roman"/>
                <a:cs typeface="Times New Roman"/>
              </a:rPr>
              <a:t>: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prvky</a:t>
            </a:r>
            <a:r>
              <a:rPr sz="3950" spc="-2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množiny</a:t>
            </a:r>
            <a:r>
              <a:rPr sz="3950" spc="-2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(</a:t>
            </a:r>
            <a:r>
              <a:rPr sz="3950" i="1" dirty="0">
                <a:latin typeface="Times New Roman"/>
                <a:cs typeface="Times New Roman"/>
              </a:rPr>
              <a:t>N</a:t>
            </a:r>
            <a:r>
              <a:rPr sz="3950" i="1" spc="-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Symbol"/>
                <a:cs typeface="Symbol"/>
              </a:rPr>
              <a:t></a:t>
            </a:r>
            <a:r>
              <a:rPr sz="3950" spc="-5" dirty="0">
                <a:latin typeface="Times New Roman"/>
                <a:cs typeface="Times New Roman"/>
              </a:rPr>
              <a:t> </a:t>
            </a:r>
            <a:r>
              <a:rPr sz="3950" i="1" spc="-25" dirty="0">
                <a:latin typeface="Times New Roman"/>
                <a:cs typeface="Times New Roman"/>
              </a:rPr>
              <a:t>T</a:t>
            </a:r>
            <a:r>
              <a:rPr sz="3950" spc="-25" dirty="0">
                <a:latin typeface="Times New Roman"/>
                <a:cs typeface="Times New Roman"/>
              </a:rPr>
              <a:t>)</a:t>
            </a:r>
            <a:r>
              <a:rPr sz="3900" spc="-37" baseline="25641" dirty="0">
                <a:latin typeface="Times New Roman"/>
                <a:cs typeface="Times New Roman"/>
              </a:rPr>
              <a:t>*</a:t>
            </a:r>
            <a:endParaRPr sz="3900" baseline="25641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z="3950" dirty="0">
                <a:latin typeface="Times New Roman"/>
                <a:cs typeface="Times New Roman"/>
              </a:rPr>
              <a:t>:</a:t>
            </a:r>
            <a:r>
              <a:rPr sz="3950" spc="5" dirty="0">
                <a:latin typeface="Times New Roman"/>
                <a:cs typeface="Times New Roman"/>
              </a:rPr>
              <a:t> </a:t>
            </a:r>
            <a:r>
              <a:rPr sz="3950" dirty="0">
                <a:latin typeface="Times New Roman"/>
                <a:cs typeface="Times New Roman"/>
              </a:rPr>
              <a:t>sekvence</a:t>
            </a:r>
            <a:r>
              <a:rPr sz="3950" spc="-25" dirty="0">
                <a:latin typeface="Times New Roman"/>
                <a:cs typeface="Times New Roman"/>
              </a:rPr>
              <a:t> </a:t>
            </a:r>
            <a:r>
              <a:rPr sz="3950" spc="-10" dirty="0">
                <a:latin typeface="Times New Roman"/>
                <a:cs typeface="Times New Roman"/>
              </a:rPr>
              <a:t>pravidel</a:t>
            </a:r>
            <a:endParaRPr sz="395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93523" y="26923"/>
            <a:ext cx="6216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20" dirty="0">
                <a:latin typeface="Times New Roman"/>
                <a:cs typeface="Times New Roman"/>
              </a:rPr>
              <a:t>4/50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65157" y="5100827"/>
            <a:ext cx="8481060" cy="43180"/>
          </a:xfrm>
          <a:custGeom>
            <a:avLst/>
            <a:gdLst/>
            <a:ahLst/>
            <a:cxnLst/>
            <a:rect l="l" t="t" r="r" b="b"/>
            <a:pathLst>
              <a:path w="8481060" h="43179">
                <a:moveTo>
                  <a:pt x="8481059" y="42671"/>
                </a:moveTo>
                <a:lnTo>
                  <a:pt x="8481059" y="0"/>
                </a:lnTo>
                <a:lnTo>
                  <a:pt x="0" y="0"/>
                </a:lnTo>
                <a:lnTo>
                  <a:pt x="0" y="42671"/>
                </a:lnTo>
                <a:lnTo>
                  <a:pt x="848105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43820" y="5060693"/>
            <a:ext cx="6868795" cy="21755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500" dirty="0">
                <a:latin typeface="Times New Roman"/>
                <a:cs typeface="Times New Roman"/>
              </a:rPr>
              <a:t>Každá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podmnožina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pravidel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tvaru:</a:t>
            </a:r>
            <a:endParaRPr sz="3500">
              <a:latin typeface="Times New Roman"/>
              <a:cs typeface="Times New Roman"/>
            </a:endParaRPr>
          </a:p>
          <a:p>
            <a:pPr marR="30480" algn="r">
              <a:lnSpc>
                <a:spcPct val="100000"/>
              </a:lnSpc>
              <a:spcBef>
                <a:spcPts val="35"/>
              </a:spcBef>
            </a:pP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…,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spc="-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25" b="1" i="1" spc="-37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3525" baseline="-20094">
              <a:latin typeface="Times New Roman"/>
              <a:cs typeface="Times New Roman"/>
            </a:endParaRPr>
          </a:p>
          <a:p>
            <a:pPr marR="76200" algn="r">
              <a:lnSpc>
                <a:spcPct val="100000"/>
              </a:lnSpc>
              <a:spcBef>
                <a:spcPts val="25"/>
              </a:spcBef>
            </a:pPr>
            <a:r>
              <a:rPr sz="3500" dirty="0">
                <a:latin typeface="Times New Roman"/>
                <a:cs typeface="Times New Roman"/>
              </a:rPr>
              <a:t>může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být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zjednodušeně</a:t>
            </a:r>
            <a:r>
              <a:rPr sz="3500" spc="4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zapsána</a:t>
            </a:r>
            <a:r>
              <a:rPr sz="3500" spc="6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jako:</a:t>
            </a:r>
            <a:endParaRPr sz="3500">
              <a:latin typeface="Times New Roman"/>
              <a:cs typeface="Times New Roman"/>
            </a:endParaRPr>
          </a:p>
          <a:p>
            <a:pPr marL="2497455">
              <a:lnSpc>
                <a:spcPct val="100000"/>
              </a:lnSpc>
              <a:spcBef>
                <a:spcPts val="35"/>
              </a:spcBef>
            </a:pP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 </a:t>
            </a:r>
            <a:r>
              <a:rPr sz="3500" b="1" dirty="0">
                <a:latin typeface="Times New Roman"/>
                <a:cs typeface="Times New Roman"/>
              </a:rPr>
              <a:t>|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 </a:t>
            </a:r>
            <a:r>
              <a:rPr sz="3500" b="1" dirty="0">
                <a:latin typeface="Times New Roman"/>
                <a:cs typeface="Times New Roman"/>
              </a:rPr>
              <a:t>|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…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|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25" b="1" i="1" spc="-37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endParaRPr sz="3525" baseline="-2009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100" y="487172"/>
            <a:ext cx="8830444" cy="700575"/>
          </a:xfrm>
          <a:prstGeom prst="rect">
            <a:avLst/>
          </a:prstGeom>
        </p:spPr>
        <p:txBody>
          <a:bodyPr vert="horz" wrap="square" lIns="0" tIns="61340" rIns="0" bIns="0" rtlCol="0">
            <a:spAutoFit/>
          </a:bodyPr>
          <a:lstStyle/>
          <a:p>
            <a:pPr marL="64135" algn="ctr">
              <a:lnSpc>
                <a:spcPct val="100000"/>
              </a:lnSpc>
              <a:spcBef>
                <a:spcPts val="135"/>
              </a:spcBef>
            </a:pPr>
            <a:r>
              <a:rPr sz="4000" dirty="0"/>
              <a:t>RZA:</a:t>
            </a:r>
            <a:r>
              <a:rPr sz="4000" spc="30" dirty="0"/>
              <a:t> </a:t>
            </a:r>
            <a:r>
              <a:rPr sz="4000" dirty="0"/>
              <a:t>Modely</a:t>
            </a:r>
            <a:r>
              <a:rPr sz="4000" spc="5" dirty="0"/>
              <a:t> </a:t>
            </a:r>
            <a:r>
              <a:rPr sz="4000" dirty="0"/>
              <a:t>pro</a:t>
            </a:r>
            <a:r>
              <a:rPr sz="4000" spc="25" dirty="0"/>
              <a:t> </a:t>
            </a:r>
            <a:r>
              <a:rPr sz="4000" dirty="0"/>
              <a:t>SA</a:t>
            </a:r>
            <a:r>
              <a:rPr sz="4000" spc="40" dirty="0"/>
              <a:t> </a:t>
            </a:r>
            <a:r>
              <a:rPr sz="4000" b="1" dirty="0"/>
              <a:t>zdola nahoru</a:t>
            </a:r>
            <a:r>
              <a:rPr sz="4000" b="1" spc="10" dirty="0"/>
              <a:t> </a:t>
            </a:r>
            <a:r>
              <a:rPr sz="4000" spc="-25" dirty="0"/>
              <a:t>1/2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1065157" y="1743455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55504" y="1285747"/>
            <a:ext cx="8702040" cy="12585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2600" b="1" spc="1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Na</a:t>
            </a:r>
            <a:r>
              <a:rPr sz="260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RZA</a:t>
            </a:r>
            <a:r>
              <a:rPr sz="26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600" b="1" i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26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založena</a:t>
            </a:r>
            <a:r>
              <a:rPr sz="2600"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SA</a:t>
            </a:r>
            <a:r>
              <a:rPr sz="2600" b="1" spc="-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pracující</a:t>
            </a:r>
            <a:r>
              <a:rPr sz="26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zdola</a:t>
            </a:r>
            <a:r>
              <a:rPr sz="2600" b="1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nahoru</a:t>
            </a:r>
            <a:endParaRPr sz="2600">
              <a:latin typeface="Times New Roman"/>
              <a:cs typeface="Times New Roman"/>
            </a:endParaRPr>
          </a:p>
          <a:p>
            <a:pPr marL="516890" marR="715010" indent="-504825">
              <a:lnSpc>
                <a:spcPts val="3100"/>
              </a:lnSpc>
              <a:spcBef>
                <a:spcPts val="395"/>
              </a:spcBef>
              <a:tabLst>
                <a:tab pos="497205" algn="l"/>
              </a:tabLst>
            </a:pPr>
            <a:r>
              <a:rPr sz="2850" b="1" spc="-25" dirty="0">
                <a:latin typeface="Times New Roman"/>
                <a:cs typeface="Times New Roman"/>
              </a:rPr>
              <a:t>1)</a:t>
            </a:r>
            <a:r>
              <a:rPr sz="2850" b="1" dirty="0">
                <a:latin typeface="Times New Roman"/>
                <a:cs typeface="Times New Roman"/>
              </a:rPr>
              <a:t>	</a:t>
            </a:r>
            <a:r>
              <a:rPr sz="2850" b="1" i="1" dirty="0">
                <a:latin typeface="Times New Roman"/>
                <a:cs typeface="Times New Roman"/>
              </a:rPr>
              <a:t>M </a:t>
            </a:r>
            <a:r>
              <a:rPr sz="2850" b="1" dirty="0">
                <a:latin typeface="Times New Roman"/>
                <a:cs typeface="Times New Roman"/>
              </a:rPr>
              <a:t>obsahuje</a:t>
            </a:r>
            <a:r>
              <a:rPr sz="2850" b="1" spc="-30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shiftovací</a:t>
            </a:r>
            <a:r>
              <a:rPr sz="2850" b="1" i="1" spc="-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pravidla,</a:t>
            </a:r>
            <a:r>
              <a:rPr sz="2850" b="1" spc="-1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které</a:t>
            </a:r>
            <a:r>
              <a:rPr sz="2850" b="1" spc="-10" dirty="0">
                <a:latin typeface="Times New Roman"/>
                <a:cs typeface="Times New Roman"/>
              </a:rPr>
              <a:t> přesouvají </a:t>
            </a:r>
            <a:r>
              <a:rPr sz="2850" b="1" dirty="0">
                <a:latin typeface="Times New Roman"/>
                <a:cs typeface="Times New Roman"/>
              </a:rPr>
              <a:t>vstupní</a:t>
            </a:r>
            <a:r>
              <a:rPr sz="2850" b="1" spc="-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symboly</a:t>
            </a:r>
            <a:r>
              <a:rPr sz="2850" b="1" spc="-1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na</a:t>
            </a:r>
            <a:r>
              <a:rPr sz="2850" b="1" spc="10" dirty="0">
                <a:latin typeface="Times New Roman"/>
                <a:cs typeface="Times New Roman"/>
              </a:rPr>
              <a:t> </a:t>
            </a:r>
            <a:r>
              <a:rPr sz="2850" b="1" spc="-10" dirty="0">
                <a:latin typeface="Times New Roman"/>
                <a:cs typeface="Times New Roman"/>
              </a:rPr>
              <a:t>zásobník: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99794" y="2583180"/>
            <a:ext cx="631190" cy="546100"/>
            <a:chOff x="3899794" y="2583180"/>
            <a:chExt cx="631190" cy="546100"/>
          </a:xfrm>
        </p:grpSpPr>
        <p:sp>
          <p:nvSpPr>
            <p:cNvPr id="6" name="object 6"/>
            <p:cNvSpPr/>
            <p:nvPr/>
          </p:nvSpPr>
          <p:spPr>
            <a:xfrm>
              <a:off x="3919605" y="2602991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4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99794" y="2583180"/>
              <a:ext cx="631190" cy="546100"/>
            </a:xfrm>
            <a:custGeom>
              <a:avLst/>
              <a:gdLst/>
              <a:ahLst/>
              <a:cxnLst/>
              <a:rect l="l" t="t" r="r" b="b"/>
              <a:pathLst>
                <a:path w="631189" h="546100">
                  <a:moveTo>
                    <a:pt x="630936" y="545592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588264" y="41148"/>
                  </a:lnTo>
                  <a:lnTo>
                    <a:pt x="588264" y="19812"/>
                  </a:lnTo>
                  <a:lnTo>
                    <a:pt x="609600" y="41148"/>
                  </a:lnTo>
                  <a:lnTo>
                    <a:pt x="609600" y="545592"/>
                  </a:lnTo>
                  <a:lnTo>
                    <a:pt x="630936" y="545592"/>
                  </a:lnTo>
                  <a:close/>
                </a:path>
                <a:path w="631189" h="546100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631189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631189" h="546100">
                  <a:moveTo>
                    <a:pt x="609600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88264" y="545592"/>
                  </a:lnTo>
                  <a:lnTo>
                    <a:pt x="588264" y="524256"/>
                  </a:lnTo>
                  <a:lnTo>
                    <a:pt x="609600" y="502920"/>
                  </a:lnTo>
                  <a:close/>
                </a:path>
                <a:path w="631189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631189" h="546100">
                  <a:moveTo>
                    <a:pt x="609600" y="41148"/>
                  </a:moveTo>
                  <a:lnTo>
                    <a:pt x="588264" y="19812"/>
                  </a:lnTo>
                  <a:lnTo>
                    <a:pt x="588264" y="41148"/>
                  </a:lnTo>
                  <a:lnTo>
                    <a:pt x="609600" y="41148"/>
                  </a:lnTo>
                  <a:close/>
                </a:path>
                <a:path w="631189" h="546100">
                  <a:moveTo>
                    <a:pt x="609600" y="502920"/>
                  </a:moveTo>
                  <a:lnTo>
                    <a:pt x="609600" y="41148"/>
                  </a:lnTo>
                  <a:lnTo>
                    <a:pt x="588264" y="41148"/>
                  </a:lnTo>
                  <a:lnTo>
                    <a:pt x="588264" y="502920"/>
                  </a:lnTo>
                  <a:lnTo>
                    <a:pt x="609600" y="502920"/>
                  </a:lnTo>
                  <a:close/>
                </a:path>
                <a:path w="631189" h="546100">
                  <a:moveTo>
                    <a:pt x="609600" y="545592"/>
                  </a:moveTo>
                  <a:lnTo>
                    <a:pt x="609600" y="502920"/>
                  </a:lnTo>
                  <a:lnTo>
                    <a:pt x="588264" y="524256"/>
                  </a:lnTo>
                  <a:lnTo>
                    <a:pt x="588264" y="545592"/>
                  </a:lnTo>
                  <a:lnTo>
                    <a:pt x="60960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101984" y="2593339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27710" y="2499360"/>
            <a:ext cx="629920" cy="629920"/>
            <a:chOff x="3227710" y="2499360"/>
            <a:chExt cx="629920" cy="629920"/>
          </a:xfrm>
        </p:grpSpPr>
        <p:sp>
          <p:nvSpPr>
            <p:cNvPr id="10" name="object 10"/>
            <p:cNvSpPr/>
            <p:nvPr/>
          </p:nvSpPr>
          <p:spPr>
            <a:xfrm>
              <a:off x="3249045" y="2519171"/>
              <a:ext cx="586740" cy="588645"/>
            </a:xfrm>
            <a:custGeom>
              <a:avLst/>
              <a:gdLst/>
              <a:ahLst/>
              <a:cxnLst/>
              <a:rect l="l" t="t" r="r" b="b"/>
              <a:pathLst>
                <a:path w="586739" h="588644">
                  <a:moveTo>
                    <a:pt x="586739" y="294131"/>
                  </a:moveTo>
                  <a:lnTo>
                    <a:pt x="582908" y="246641"/>
                  </a:lnTo>
                  <a:lnTo>
                    <a:pt x="571816" y="201509"/>
                  </a:lnTo>
                  <a:lnTo>
                    <a:pt x="554068" y="159358"/>
                  </a:lnTo>
                  <a:lnTo>
                    <a:pt x="530266" y="120810"/>
                  </a:lnTo>
                  <a:lnTo>
                    <a:pt x="501014" y="86486"/>
                  </a:lnTo>
                  <a:lnTo>
                    <a:pt x="466917" y="57009"/>
                  </a:lnTo>
                  <a:lnTo>
                    <a:pt x="428576" y="33000"/>
                  </a:lnTo>
                  <a:lnTo>
                    <a:pt x="386596" y="15081"/>
                  </a:lnTo>
                  <a:lnTo>
                    <a:pt x="341580" y="3874"/>
                  </a:lnTo>
                  <a:lnTo>
                    <a:pt x="294131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6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1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1" y="588263"/>
                  </a:lnTo>
                  <a:lnTo>
                    <a:pt x="341580" y="584431"/>
                  </a:lnTo>
                  <a:lnTo>
                    <a:pt x="386596" y="573328"/>
                  </a:lnTo>
                  <a:lnTo>
                    <a:pt x="428576" y="555551"/>
                  </a:lnTo>
                  <a:lnTo>
                    <a:pt x="466917" y="531693"/>
                  </a:lnTo>
                  <a:lnTo>
                    <a:pt x="501014" y="502348"/>
                  </a:lnTo>
                  <a:lnTo>
                    <a:pt x="530266" y="468111"/>
                  </a:lnTo>
                  <a:lnTo>
                    <a:pt x="554068" y="429577"/>
                  </a:lnTo>
                  <a:lnTo>
                    <a:pt x="571816" y="387339"/>
                  </a:lnTo>
                  <a:lnTo>
                    <a:pt x="582908" y="341993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27710" y="2499360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19">
                  <a:moveTo>
                    <a:pt x="629412" y="329184"/>
                  </a:moveTo>
                  <a:lnTo>
                    <a:pt x="629412" y="297180"/>
                  </a:lnTo>
                  <a:lnTo>
                    <a:pt x="626364" y="265176"/>
                  </a:lnTo>
                  <a:lnTo>
                    <a:pt x="615696" y="219456"/>
                  </a:lnTo>
                  <a:lnTo>
                    <a:pt x="598932" y="176784"/>
                  </a:lnTo>
                  <a:lnTo>
                    <a:pt x="574548" y="137160"/>
                  </a:lnTo>
                  <a:lnTo>
                    <a:pt x="536448" y="91440"/>
                  </a:lnTo>
                  <a:lnTo>
                    <a:pt x="490728" y="53340"/>
                  </a:lnTo>
                  <a:lnTo>
                    <a:pt x="437388" y="24384"/>
                  </a:lnTo>
                  <a:lnTo>
                    <a:pt x="393192" y="9144"/>
                  </a:lnTo>
                  <a:lnTo>
                    <a:pt x="345948" y="1524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1940" y="1524"/>
                  </a:lnTo>
                  <a:lnTo>
                    <a:pt x="236220" y="9144"/>
                  </a:lnTo>
                  <a:lnTo>
                    <a:pt x="178308" y="30480"/>
                  </a:lnTo>
                  <a:lnTo>
                    <a:pt x="138684" y="53340"/>
                  </a:lnTo>
                  <a:lnTo>
                    <a:pt x="91440" y="91440"/>
                  </a:lnTo>
                  <a:lnTo>
                    <a:pt x="53340" y="138684"/>
                  </a:lnTo>
                  <a:lnTo>
                    <a:pt x="30480" y="178308"/>
                  </a:lnTo>
                  <a:lnTo>
                    <a:pt x="9144" y="23622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3048" y="362712"/>
                  </a:lnTo>
                  <a:lnTo>
                    <a:pt x="6096" y="377952"/>
                  </a:lnTo>
                  <a:lnTo>
                    <a:pt x="10668" y="393192"/>
                  </a:lnTo>
                  <a:lnTo>
                    <a:pt x="13716" y="408432"/>
                  </a:lnTo>
                  <a:lnTo>
                    <a:pt x="19812" y="423672"/>
                  </a:lnTo>
                  <a:lnTo>
                    <a:pt x="24384" y="437388"/>
                  </a:lnTo>
                  <a:lnTo>
                    <a:pt x="30480" y="451104"/>
                  </a:lnTo>
                  <a:lnTo>
                    <a:pt x="41148" y="470306"/>
                  </a:lnTo>
                  <a:lnTo>
                    <a:pt x="41148" y="313944"/>
                  </a:lnTo>
                  <a:lnTo>
                    <a:pt x="42672" y="300228"/>
                  </a:lnTo>
                  <a:lnTo>
                    <a:pt x="42672" y="284988"/>
                  </a:lnTo>
                  <a:lnTo>
                    <a:pt x="45720" y="271272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54864" y="233172"/>
                  </a:lnTo>
                  <a:lnTo>
                    <a:pt x="57912" y="219456"/>
                  </a:lnTo>
                  <a:lnTo>
                    <a:pt x="64008" y="207264"/>
                  </a:lnTo>
                  <a:lnTo>
                    <a:pt x="68580" y="195072"/>
                  </a:lnTo>
                  <a:lnTo>
                    <a:pt x="74676" y="182880"/>
                  </a:lnTo>
                  <a:lnTo>
                    <a:pt x="82296" y="172212"/>
                  </a:lnTo>
                  <a:lnTo>
                    <a:pt x="88392" y="161544"/>
                  </a:lnTo>
                  <a:lnTo>
                    <a:pt x="105156" y="140208"/>
                  </a:lnTo>
                  <a:lnTo>
                    <a:pt x="121920" y="120396"/>
                  </a:lnTo>
                  <a:lnTo>
                    <a:pt x="141732" y="102108"/>
                  </a:lnTo>
                  <a:lnTo>
                    <a:pt x="163068" y="86868"/>
                  </a:lnTo>
                  <a:lnTo>
                    <a:pt x="173736" y="80772"/>
                  </a:lnTo>
                  <a:lnTo>
                    <a:pt x="185928" y="73152"/>
                  </a:lnTo>
                  <a:lnTo>
                    <a:pt x="196596" y="68580"/>
                  </a:lnTo>
                  <a:lnTo>
                    <a:pt x="208788" y="62484"/>
                  </a:lnTo>
                  <a:lnTo>
                    <a:pt x="220980" y="57912"/>
                  </a:lnTo>
                  <a:lnTo>
                    <a:pt x="234696" y="53340"/>
                  </a:lnTo>
                  <a:lnTo>
                    <a:pt x="246888" y="50292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29184" y="41148"/>
                  </a:lnTo>
                  <a:lnTo>
                    <a:pt x="356616" y="44196"/>
                  </a:lnTo>
                  <a:lnTo>
                    <a:pt x="384048" y="50292"/>
                  </a:lnTo>
                  <a:lnTo>
                    <a:pt x="396240" y="53340"/>
                  </a:lnTo>
                  <a:lnTo>
                    <a:pt x="408432" y="57912"/>
                  </a:lnTo>
                  <a:lnTo>
                    <a:pt x="422148" y="62484"/>
                  </a:lnTo>
                  <a:lnTo>
                    <a:pt x="432816" y="68580"/>
                  </a:lnTo>
                  <a:lnTo>
                    <a:pt x="457200" y="80772"/>
                  </a:lnTo>
                  <a:lnTo>
                    <a:pt x="489204" y="103632"/>
                  </a:lnTo>
                  <a:lnTo>
                    <a:pt x="525780" y="141732"/>
                  </a:lnTo>
                  <a:lnTo>
                    <a:pt x="548640" y="173736"/>
                  </a:lnTo>
                  <a:lnTo>
                    <a:pt x="566928" y="208788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5216" y="272796"/>
                  </a:lnTo>
                  <a:lnTo>
                    <a:pt x="586740" y="286512"/>
                  </a:lnTo>
                  <a:lnTo>
                    <a:pt x="586740" y="300228"/>
                  </a:lnTo>
                  <a:lnTo>
                    <a:pt x="588264" y="313944"/>
                  </a:lnTo>
                  <a:lnTo>
                    <a:pt x="588264" y="468782"/>
                  </a:lnTo>
                  <a:lnTo>
                    <a:pt x="598932" y="449580"/>
                  </a:lnTo>
                  <a:lnTo>
                    <a:pt x="611124" y="422148"/>
                  </a:lnTo>
                  <a:lnTo>
                    <a:pt x="620268" y="391668"/>
                  </a:lnTo>
                  <a:lnTo>
                    <a:pt x="626364" y="361188"/>
                  </a:lnTo>
                  <a:lnTo>
                    <a:pt x="629412" y="329184"/>
                  </a:lnTo>
                  <a:close/>
                </a:path>
                <a:path w="629920" h="629919">
                  <a:moveTo>
                    <a:pt x="588264" y="468782"/>
                  </a:moveTo>
                  <a:lnTo>
                    <a:pt x="588264" y="313944"/>
                  </a:lnTo>
                  <a:lnTo>
                    <a:pt x="586740" y="329184"/>
                  </a:lnTo>
                  <a:lnTo>
                    <a:pt x="586740" y="342900"/>
                  </a:lnTo>
                  <a:lnTo>
                    <a:pt x="583692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4548" y="396240"/>
                  </a:lnTo>
                  <a:lnTo>
                    <a:pt x="571500" y="408432"/>
                  </a:lnTo>
                  <a:lnTo>
                    <a:pt x="565404" y="420624"/>
                  </a:lnTo>
                  <a:lnTo>
                    <a:pt x="560832" y="432816"/>
                  </a:lnTo>
                  <a:lnTo>
                    <a:pt x="554736" y="445008"/>
                  </a:lnTo>
                  <a:lnTo>
                    <a:pt x="524256" y="487680"/>
                  </a:lnTo>
                  <a:lnTo>
                    <a:pt x="487680" y="525780"/>
                  </a:lnTo>
                  <a:lnTo>
                    <a:pt x="455676" y="547116"/>
                  </a:lnTo>
                  <a:lnTo>
                    <a:pt x="445008" y="554736"/>
                  </a:lnTo>
                  <a:lnTo>
                    <a:pt x="396240" y="574548"/>
                  </a:lnTo>
                  <a:lnTo>
                    <a:pt x="355092" y="583692"/>
                  </a:lnTo>
                  <a:lnTo>
                    <a:pt x="342900" y="585216"/>
                  </a:lnTo>
                  <a:lnTo>
                    <a:pt x="327660" y="586740"/>
                  </a:lnTo>
                  <a:lnTo>
                    <a:pt x="300228" y="586740"/>
                  </a:lnTo>
                  <a:lnTo>
                    <a:pt x="245364" y="577596"/>
                  </a:lnTo>
                  <a:lnTo>
                    <a:pt x="208788" y="565404"/>
                  </a:lnTo>
                  <a:lnTo>
                    <a:pt x="173736" y="547116"/>
                  </a:lnTo>
                  <a:lnTo>
                    <a:pt x="140208" y="524256"/>
                  </a:lnTo>
                  <a:lnTo>
                    <a:pt x="103632" y="486156"/>
                  </a:lnTo>
                  <a:lnTo>
                    <a:pt x="80772" y="455676"/>
                  </a:lnTo>
                  <a:lnTo>
                    <a:pt x="68580" y="431292"/>
                  </a:lnTo>
                  <a:lnTo>
                    <a:pt x="62484" y="420624"/>
                  </a:lnTo>
                  <a:lnTo>
                    <a:pt x="57912" y="406908"/>
                  </a:lnTo>
                  <a:lnTo>
                    <a:pt x="53340" y="394716"/>
                  </a:lnTo>
                  <a:lnTo>
                    <a:pt x="50292" y="381000"/>
                  </a:lnTo>
                  <a:lnTo>
                    <a:pt x="47244" y="368808"/>
                  </a:lnTo>
                  <a:lnTo>
                    <a:pt x="45720" y="355092"/>
                  </a:lnTo>
                  <a:lnTo>
                    <a:pt x="42672" y="341376"/>
                  </a:lnTo>
                  <a:lnTo>
                    <a:pt x="42672" y="327660"/>
                  </a:lnTo>
                  <a:lnTo>
                    <a:pt x="41148" y="313944"/>
                  </a:lnTo>
                  <a:lnTo>
                    <a:pt x="41148" y="470306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64592" y="591312"/>
                  </a:lnTo>
                  <a:lnTo>
                    <a:pt x="178308" y="597408"/>
                  </a:lnTo>
                  <a:lnTo>
                    <a:pt x="192024" y="605028"/>
                  </a:lnTo>
                  <a:lnTo>
                    <a:pt x="207264" y="609600"/>
                  </a:lnTo>
                  <a:lnTo>
                    <a:pt x="220980" y="614172"/>
                  </a:lnTo>
                  <a:lnTo>
                    <a:pt x="251460" y="623316"/>
                  </a:lnTo>
                  <a:lnTo>
                    <a:pt x="266700" y="624840"/>
                  </a:lnTo>
                  <a:lnTo>
                    <a:pt x="283464" y="627888"/>
                  </a:lnTo>
                  <a:lnTo>
                    <a:pt x="298704" y="627888"/>
                  </a:lnTo>
                  <a:lnTo>
                    <a:pt x="315468" y="629412"/>
                  </a:lnTo>
                  <a:lnTo>
                    <a:pt x="332232" y="627888"/>
                  </a:lnTo>
                  <a:lnTo>
                    <a:pt x="347472" y="627888"/>
                  </a:lnTo>
                  <a:lnTo>
                    <a:pt x="377952" y="621792"/>
                  </a:lnTo>
                  <a:lnTo>
                    <a:pt x="394716" y="618744"/>
                  </a:lnTo>
                  <a:lnTo>
                    <a:pt x="408432" y="614172"/>
                  </a:lnTo>
                  <a:lnTo>
                    <a:pt x="423672" y="609600"/>
                  </a:lnTo>
                  <a:lnTo>
                    <a:pt x="464820" y="591312"/>
                  </a:lnTo>
                  <a:lnTo>
                    <a:pt x="515112" y="556260"/>
                  </a:lnTo>
                  <a:lnTo>
                    <a:pt x="557784" y="513588"/>
                  </a:lnTo>
                  <a:lnTo>
                    <a:pt x="583692" y="477012"/>
                  </a:lnTo>
                  <a:lnTo>
                    <a:pt x="588264" y="468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52760" y="2550666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486534" y="2583180"/>
            <a:ext cx="1556385" cy="546100"/>
            <a:chOff x="4486534" y="2583180"/>
            <a:chExt cx="1556385" cy="546100"/>
          </a:xfrm>
        </p:grpSpPr>
        <p:sp>
          <p:nvSpPr>
            <p:cNvPr id="14" name="object 14"/>
            <p:cNvSpPr/>
            <p:nvPr/>
          </p:nvSpPr>
          <p:spPr>
            <a:xfrm>
              <a:off x="4507870" y="2602991"/>
              <a:ext cx="1513840" cy="504825"/>
            </a:xfrm>
            <a:custGeom>
              <a:avLst/>
              <a:gdLst/>
              <a:ahLst/>
              <a:cxnLst/>
              <a:rect l="l" t="t" r="r" b="b"/>
              <a:pathLst>
                <a:path w="1513839" h="504825">
                  <a:moveTo>
                    <a:pt x="1513331" y="504443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513331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486534" y="2583180"/>
              <a:ext cx="1556385" cy="546100"/>
            </a:xfrm>
            <a:custGeom>
              <a:avLst/>
              <a:gdLst/>
              <a:ahLst/>
              <a:cxnLst/>
              <a:rect l="l" t="t" r="r" b="b"/>
              <a:pathLst>
                <a:path w="1556385" h="546100">
                  <a:moveTo>
                    <a:pt x="1556004" y="545592"/>
                  </a:moveTo>
                  <a:lnTo>
                    <a:pt x="1556004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1513332" y="41148"/>
                  </a:lnTo>
                  <a:lnTo>
                    <a:pt x="1513332" y="19812"/>
                  </a:lnTo>
                  <a:lnTo>
                    <a:pt x="1534668" y="41148"/>
                  </a:lnTo>
                  <a:lnTo>
                    <a:pt x="1534668" y="545592"/>
                  </a:lnTo>
                  <a:lnTo>
                    <a:pt x="1556004" y="545592"/>
                  </a:lnTo>
                  <a:close/>
                </a:path>
                <a:path w="1556385" h="54610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556385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1556385" h="546100">
                  <a:moveTo>
                    <a:pt x="1534668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513332" y="545592"/>
                  </a:lnTo>
                  <a:lnTo>
                    <a:pt x="1513332" y="524256"/>
                  </a:lnTo>
                  <a:lnTo>
                    <a:pt x="1534668" y="502920"/>
                  </a:lnTo>
                  <a:close/>
                </a:path>
                <a:path w="1556385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556385" h="546100">
                  <a:moveTo>
                    <a:pt x="1534668" y="41148"/>
                  </a:moveTo>
                  <a:lnTo>
                    <a:pt x="1513332" y="19812"/>
                  </a:lnTo>
                  <a:lnTo>
                    <a:pt x="1513332" y="41148"/>
                  </a:lnTo>
                  <a:lnTo>
                    <a:pt x="1534668" y="41148"/>
                  </a:lnTo>
                  <a:close/>
                </a:path>
                <a:path w="1556385" h="546100">
                  <a:moveTo>
                    <a:pt x="1534668" y="502920"/>
                  </a:moveTo>
                  <a:lnTo>
                    <a:pt x="1534668" y="41148"/>
                  </a:lnTo>
                  <a:lnTo>
                    <a:pt x="1513332" y="41148"/>
                  </a:lnTo>
                  <a:lnTo>
                    <a:pt x="1513332" y="502920"/>
                  </a:lnTo>
                  <a:lnTo>
                    <a:pt x="1534668" y="502920"/>
                  </a:lnTo>
                  <a:close/>
                </a:path>
                <a:path w="1556385" h="546100">
                  <a:moveTo>
                    <a:pt x="1534668" y="545592"/>
                  </a:moveTo>
                  <a:lnTo>
                    <a:pt x="1534668" y="502920"/>
                  </a:lnTo>
                  <a:lnTo>
                    <a:pt x="1513332" y="524256"/>
                  </a:lnTo>
                  <a:lnTo>
                    <a:pt x="1513332" y="545592"/>
                  </a:lnTo>
                  <a:lnTo>
                    <a:pt x="1534668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70307" y="2610103"/>
            <a:ext cx="1873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632082" y="2583180"/>
            <a:ext cx="3904615" cy="546100"/>
            <a:chOff x="1632082" y="2583180"/>
            <a:chExt cx="3904615" cy="546100"/>
          </a:xfrm>
        </p:grpSpPr>
        <p:sp>
          <p:nvSpPr>
            <p:cNvPr id="18" name="object 18"/>
            <p:cNvSpPr/>
            <p:nvPr/>
          </p:nvSpPr>
          <p:spPr>
            <a:xfrm>
              <a:off x="4990973" y="2602991"/>
              <a:ext cx="546100" cy="504825"/>
            </a:xfrm>
            <a:custGeom>
              <a:avLst/>
              <a:gdLst/>
              <a:ahLst/>
              <a:cxnLst/>
              <a:rect l="l" t="t" r="r" b="b"/>
              <a:pathLst>
                <a:path w="546100" h="504825">
                  <a:moveTo>
                    <a:pt x="41148" y="336804"/>
                  </a:moveTo>
                  <a:lnTo>
                    <a:pt x="0" y="336804"/>
                  </a:lnTo>
                  <a:lnTo>
                    <a:pt x="0" y="504444"/>
                  </a:lnTo>
                  <a:lnTo>
                    <a:pt x="41148" y="504444"/>
                  </a:lnTo>
                  <a:lnTo>
                    <a:pt x="41148" y="336804"/>
                  </a:lnTo>
                  <a:close/>
                </a:path>
                <a:path w="546100" h="504825">
                  <a:moveTo>
                    <a:pt x="41148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41148" y="169164"/>
                  </a:lnTo>
                  <a:lnTo>
                    <a:pt x="41148" y="0"/>
                  </a:lnTo>
                  <a:close/>
                </a:path>
                <a:path w="546100" h="504825">
                  <a:moveTo>
                    <a:pt x="545592" y="336804"/>
                  </a:moveTo>
                  <a:lnTo>
                    <a:pt x="502920" y="336804"/>
                  </a:lnTo>
                  <a:lnTo>
                    <a:pt x="502920" y="504444"/>
                  </a:lnTo>
                  <a:lnTo>
                    <a:pt x="545592" y="504444"/>
                  </a:lnTo>
                  <a:lnTo>
                    <a:pt x="545592" y="336804"/>
                  </a:lnTo>
                  <a:close/>
                </a:path>
                <a:path w="546100" h="504825">
                  <a:moveTo>
                    <a:pt x="545592" y="0"/>
                  </a:moveTo>
                  <a:lnTo>
                    <a:pt x="502920" y="0"/>
                  </a:lnTo>
                  <a:lnTo>
                    <a:pt x="502920" y="169164"/>
                  </a:lnTo>
                  <a:lnTo>
                    <a:pt x="545592" y="169164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53418" y="2602991"/>
              <a:ext cx="1513840" cy="504825"/>
            </a:xfrm>
            <a:custGeom>
              <a:avLst/>
              <a:gdLst/>
              <a:ahLst/>
              <a:cxnLst/>
              <a:rect l="l" t="t" r="r" b="b"/>
              <a:pathLst>
                <a:path w="1513839" h="504825">
                  <a:moveTo>
                    <a:pt x="1513331" y="504443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513331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32082" y="2583180"/>
              <a:ext cx="1556385" cy="546100"/>
            </a:xfrm>
            <a:custGeom>
              <a:avLst/>
              <a:gdLst/>
              <a:ahLst/>
              <a:cxnLst/>
              <a:rect l="l" t="t" r="r" b="b"/>
              <a:pathLst>
                <a:path w="1556385" h="546100">
                  <a:moveTo>
                    <a:pt x="1556004" y="545592"/>
                  </a:moveTo>
                  <a:lnTo>
                    <a:pt x="1556004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1513332" y="41148"/>
                  </a:lnTo>
                  <a:lnTo>
                    <a:pt x="1513332" y="19812"/>
                  </a:lnTo>
                  <a:lnTo>
                    <a:pt x="1534668" y="41148"/>
                  </a:lnTo>
                  <a:lnTo>
                    <a:pt x="1534668" y="545592"/>
                  </a:lnTo>
                  <a:lnTo>
                    <a:pt x="1556004" y="545592"/>
                  </a:lnTo>
                  <a:close/>
                </a:path>
                <a:path w="1556385" h="54610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556385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1556385" h="546100">
                  <a:moveTo>
                    <a:pt x="1534668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513332" y="545592"/>
                  </a:lnTo>
                  <a:lnTo>
                    <a:pt x="1513332" y="524256"/>
                  </a:lnTo>
                  <a:lnTo>
                    <a:pt x="1534668" y="502920"/>
                  </a:lnTo>
                  <a:close/>
                </a:path>
                <a:path w="1556385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556385" h="546100">
                  <a:moveTo>
                    <a:pt x="1534668" y="41148"/>
                  </a:moveTo>
                  <a:lnTo>
                    <a:pt x="1513332" y="19812"/>
                  </a:lnTo>
                  <a:lnTo>
                    <a:pt x="1513332" y="41148"/>
                  </a:lnTo>
                  <a:lnTo>
                    <a:pt x="1534668" y="41148"/>
                  </a:lnTo>
                  <a:close/>
                </a:path>
                <a:path w="1556385" h="546100">
                  <a:moveTo>
                    <a:pt x="1534668" y="502920"/>
                  </a:moveTo>
                  <a:lnTo>
                    <a:pt x="1534668" y="41148"/>
                  </a:lnTo>
                  <a:lnTo>
                    <a:pt x="1513332" y="41148"/>
                  </a:lnTo>
                  <a:lnTo>
                    <a:pt x="1513332" y="502920"/>
                  </a:lnTo>
                  <a:lnTo>
                    <a:pt x="1534668" y="502920"/>
                  </a:lnTo>
                  <a:close/>
                </a:path>
                <a:path w="1556385" h="546100">
                  <a:moveTo>
                    <a:pt x="1534668" y="545592"/>
                  </a:moveTo>
                  <a:lnTo>
                    <a:pt x="1534668" y="502920"/>
                  </a:lnTo>
                  <a:lnTo>
                    <a:pt x="1513332" y="524256"/>
                  </a:lnTo>
                  <a:lnTo>
                    <a:pt x="1513332" y="545592"/>
                  </a:lnTo>
                  <a:lnTo>
                    <a:pt x="1534668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05188" y="2610103"/>
            <a:ext cx="2076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36525" y="2602991"/>
            <a:ext cx="1051560" cy="1533525"/>
            <a:chOff x="2136525" y="2602991"/>
            <a:chExt cx="1051560" cy="1533525"/>
          </a:xfrm>
        </p:grpSpPr>
        <p:sp>
          <p:nvSpPr>
            <p:cNvPr id="23" name="object 23"/>
            <p:cNvSpPr/>
            <p:nvPr/>
          </p:nvSpPr>
          <p:spPr>
            <a:xfrm>
              <a:off x="2136521" y="2602991"/>
              <a:ext cx="546100" cy="504825"/>
            </a:xfrm>
            <a:custGeom>
              <a:avLst/>
              <a:gdLst/>
              <a:ahLst/>
              <a:cxnLst/>
              <a:rect l="l" t="t" r="r" b="b"/>
              <a:pathLst>
                <a:path w="546100" h="504825">
                  <a:moveTo>
                    <a:pt x="41148" y="336804"/>
                  </a:moveTo>
                  <a:lnTo>
                    <a:pt x="0" y="336804"/>
                  </a:lnTo>
                  <a:lnTo>
                    <a:pt x="0" y="504444"/>
                  </a:lnTo>
                  <a:lnTo>
                    <a:pt x="41148" y="504444"/>
                  </a:lnTo>
                  <a:lnTo>
                    <a:pt x="41148" y="336804"/>
                  </a:lnTo>
                  <a:close/>
                </a:path>
                <a:path w="546100" h="504825">
                  <a:moveTo>
                    <a:pt x="41148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41148" y="169164"/>
                  </a:lnTo>
                  <a:lnTo>
                    <a:pt x="41148" y="0"/>
                  </a:lnTo>
                  <a:close/>
                </a:path>
                <a:path w="546100" h="504825">
                  <a:moveTo>
                    <a:pt x="545592" y="336804"/>
                  </a:moveTo>
                  <a:lnTo>
                    <a:pt x="502920" y="336804"/>
                  </a:lnTo>
                  <a:lnTo>
                    <a:pt x="502920" y="504444"/>
                  </a:lnTo>
                  <a:lnTo>
                    <a:pt x="545592" y="504444"/>
                  </a:lnTo>
                  <a:lnTo>
                    <a:pt x="545592" y="336804"/>
                  </a:lnTo>
                  <a:close/>
                </a:path>
                <a:path w="546100" h="504825">
                  <a:moveTo>
                    <a:pt x="545592" y="0"/>
                  </a:moveTo>
                  <a:lnTo>
                    <a:pt x="502920" y="0"/>
                  </a:lnTo>
                  <a:lnTo>
                    <a:pt x="502920" y="169164"/>
                  </a:lnTo>
                  <a:lnTo>
                    <a:pt x="545592" y="169164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76961" y="3610355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4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55626" y="3590544"/>
              <a:ext cx="632460" cy="546100"/>
            </a:xfrm>
            <a:custGeom>
              <a:avLst/>
              <a:gdLst/>
              <a:ahLst/>
              <a:cxnLst/>
              <a:rect l="l" t="t" r="r" b="b"/>
              <a:pathLst>
                <a:path w="632460" h="546100">
                  <a:moveTo>
                    <a:pt x="632460" y="545592"/>
                  </a:moveTo>
                  <a:lnTo>
                    <a:pt x="63246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89788" y="41148"/>
                  </a:lnTo>
                  <a:lnTo>
                    <a:pt x="589788" y="19812"/>
                  </a:lnTo>
                  <a:lnTo>
                    <a:pt x="611124" y="41148"/>
                  </a:lnTo>
                  <a:lnTo>
                    <a:pt x="611124" y="545592"/>
                  </a:lnTo>
                  <a:lnTo>
                    <a:pt x="632460" y="545592"/>
                  </a:lnTo>
                  <a:close/>
                </a:path>
                <a:path w="632460" h="54610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3246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632460" h="546100">
                  <a:moveTo>
                    <a:pt x="611124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89788" y="545592"/>
                  </a:lnTo>
                  <a:lnTo>
                    <a:pt x="589788" y="524256"/>
                  </a:lnTo>
                  <a:lnTo>
                    <a:pt x="611124" y="502920"/>
                  </a:lnTo>
                  <a:close/>
                </a:path>
                <a:path w="63246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32460" h="546100">
                  <a:moveTo>
                    <a:pt x="611124" y="41148"/>
                  </a:moveTo>
                  <a:lnTo>
                    <a:pt x="589788" y="19812"/>
                  </a:lnTo>
                  <a:lnTo>
                    <a:pt x="589788" y="41148"/>
                  </a:lnTo>
                  <a:lnTo>
                    <a:pt x="611124" y="41148"/>
                  </a:lnTo>
                  <a:close/>
                </a:path>
                <a:path w="632460" h="546100">
                  <a:moveTo>
                    <a:pt x="611124" y="502920"/>
                  </a:moveTo>
                  <a:lnTo>
                    <a:pt x="611124" y="41148"/>
                  </a:lnTo>
                  <a:lnTo>
                    <a:pt x="589788" y="41148"/>
                  </a:lnTo>
                  <a:lnTo>
                    <a:pt x="589788" y="502920"/>
                  </a:lnTo>
                  <a:lnTo>
                    <a:pt x="611124" y="502920"/>
                  </a:lnTo>
                  <a:close/>
                </a:path>
                <a:path w="632460" h="546100">
                  <a:moveTo>
                    <a:pt x="611124" y="545592"/>
                  </a:moveTo>
                  <a:lnTo>
                    <a:pt x="611124" y="502920"/>
                  </a:lnTo>
                  <a:lnTo>
                    <a:pt x="589788" y="524256"/>
                  </a:lnTo>
                  <a:lnTo>
                    <a:pt x="589788" y="545592"/>
                  </a:lnTo>
                  <a:lnTo>
                    <a:pt x="61112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106043" y="2962146"/>
            <a:ext cx="3716654" cy="1101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každé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Symbol"/>
                <a:cs typeface="Symbol"/>
              </a:rPr>
              <a:t></a:t>
            </a:r>
            <a:r>
              <a:rPr sz="3500" spc="-25" dirty="0">
                <a:latin typeface="Times New Roman"/>
                <a:cs typeface="Times New Roman"/>
              </a:rPr>
              <a:t>: </a:t>
            </a:r>
            <a:r>
              <a:rPr sz="3500" dirty="0">
                <a:latin typeface="Times New Roman"/>
                <a:cs typeface="Times New Roman"/>
              </a:rPr>
              <a:t>přidej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b="1" i="1" spc="2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do </a:t>
            </a:r>
            <a:r>
              <a:rPr sz="3500" i="1" spc="-25" dirty="0">
                <a:latin typeface="Times New Roman"/>
                <a:cs typeface="Times New Roman"/>
              </a:rPr>
              <a:t>R</a:t>
            </a:r>
            <a:r>
              <a:rPr sz="3500" spc="-25" dirty="0">
                <a:latin typeface="Times New Roman"/>
                <a:cs typeface="Times New Roman"/>
              </a:rPr>
              <a:t>;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98679" y="5315201"/>
            <a:ext cx="4818380" cy="1099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100"/>
              </a:spcBef>
            </a:pP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každé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P</a:t>
            </a:r>
            <a:r>
              <a:rPr sz="3500" i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v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G</a:t>
            </a:r>
            <a:r>
              <a:rPr sz="3500" spc="-25" dirty="0">
                <a:latin typeface="Times New Roman"/>
                <a:cs typeface="Times New Roman"/>
              </a:rPr>
              <a:t>: </a:t>
            </a:r>
            <a:r>
              <a:rPr sz="3500" dirty="0">
                <a:latin typeface="Times New Roman"/>
                <a:cs typeface="Times New Roman"/>
              </a:rPr>
              <a:t>přidej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b="1" i="1" spc="2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b="1" i="1" spc="2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to </a:t>
            </a:r>
            <a:r>
              <a:rPr sz="3500" i="1" spc="-25" dirty="0">
                <a:latin typeface="Times New Roman"/>
                <a:cs typeface="Times New Roman"/>
              </a:rPr>
              <a:t>R</a:t>
            </a:r>
            <a:r>
              <a:rPr sz="3500" spc="-25" dirty="0">
                <a:latin typeface="Times New Roman"/>
                <a:cs typeface="Times New Roman"/>
              </a:rPr>
              <a:t>;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59340" y="3600702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227710" y="3506723"/>
            <a:ext cx="629920" cy="629920"/>
            <a:chOff x="3227710" y="3506723"/>
            <a:chExt cx="629920" cy="629920"/>
          </a:xfrm>
        </p:grpSpPr>
        <p:sp>
          <p:nvSpPr>
            <p:cNvPr id="30" name="object 30"/>
            <p:cNvSpPr/>
            <p:nvPr/>
          </p:nvSpPr>
          <p:spPr>
            <a:xfrm>
              <a:off x="3249045" y="3526535"/>
              <a:ext cx="586740" cy="588645"/>
            </a:xfrm>
            <a:custGeom>
              <a:avLst/>
              <a:gdLst/>
              <a:ahLst/>
              <a:cxnLst/>
              <a:rect l="l" t="t" r="r" b="b"/>
              <a:pathLst>
                <a:path w="586739" h="588645">
                  <a:moveTo>
                    <a:pt x="586739" y="294131"/>
                  </a:moveTo>
                  <a:lnTo>
                    <a:pt x="582908" y="246641"/>
                  </a:lnTo>
                  <a:lnTo>
                    <a:pt x="571816" y="201509"/>
                  </a:lnTo>
                  <a:lnTo>
                    <a:pt x="554068" y="159358"/>
                  </a:lnTo>
                  <a:lnTo>
                    <a:pt x="530266" y="120810"/>
                  </a:lnTo>
                  <a:lnTo>
                    <a:pt x="501014" y="86486"/>
                  </a:lnTo>
                  <a:lnTo>
                    <a:pt x="466917" y="57009"/>
                  </a:lnTo>
                  <a:lnTo>
                    <a:pt x="428576" y="33000"/>
                  </a:lnTo>
                  <a:lnTo>
                    <a:pt x="386596" y="15081"/>
                  </a:lnTo>
                  <a:lnTo>
                    <a:pt x="341580" y="3874"/>
                  </a:lnTo>
                  <a:lnTo>
                    <a:pt x="294131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6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1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1" y="588263"/>
                  </a:lnTo>
                  <a:lnTo>
                    <a:pt x="341580" y="584431"/>
                  </a:lnTo>
                  <a:lnTo>
                    <a:pt x="386596" y="573328"/>
                  </a:lnTo>
                  <a:lnTo>
                    <a:pt x="428576" y="555551"/>
                  </a:lnTo>
                  <a:lnTo>
                    <a:pt x="466917" y="531693"/>
                  </a:lnTo>
                  <a:lnTo>
                    <a:pt x="501014" y="502348"/>
                  </a:lnTo>
                  <a:lnTo>
                    <a:pt x="530266" y="468111"/>
                  </a:lnTo>
                  <a:lnTo>
                    <a:pt x="554068" y="429577"/>
                  </a:lnTo>
                  <a:lnTo>
                    <a:pt x="571816" y="387339"/>
                  </a:lnTo>
                  <a:lnTo>
                    <a:pt x="582908" y="341993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227710" y="3506723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30708"/>
                  </a:moveTo>
                  <a:lnTo>
                    <a:pt x="629412" y="297180"/>
                  </a:lnTo>
                  <a:lnTo>
                    <a:pt x="626364" y="265176"/>
                  </a:lnTo>
                  <a:lnTo>
                    <a:pt x="620268" y="234696"/>
                  </a:lnTo>
                  <a:lnTo>
                    <a:pt x="615696" y="220980"/>
                  </a:lnTo>
                  <a:lnTo>
                    <a:pt x="611124" y="205740"/>
                  </a:lnTo>
                  <a:lnTo>
                    <a:pt x="605028" y="192024"/>
                  </a:lnTo>
                  <a:lnTo>
                    <a:pt x="598932" y="176784"/>
                  </a:lnTo>
                  <a:lnTo>
                    <a:pt x="591312" y="163068"/>
                  </a:lnTo>
                  <a:lnTo>
                    <a:pt x="557784" y="112776"/>
                  </a:lnTo>
                  <a:lnTo>
                    <a:pt x="513588" y="70104"/>
                  </a:lnTo>
                  <a:lnTo>
                    <a:pt x="477012" y="44196"/>
                  </a:lnTo>
                  <a:lnTo>
                    <a:pt x="437388" y="24384"/>
                  </a:lnTo>
                  <a:lnTo>
                    <a:pt x="393192" y="9144"/>
                  </a:lnTo>
                  <a:lnTo>
                    <a:pt x="345948" y="1524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1940" y="1524"/>
                  </a:lnTo>
                  <a:lnTo>
                    <a:pt x="236220" y="9144"/>
                  </a:lnTo>
                  <a:lnTo>
                    <a:pt x="178308" y="30480"/>
                  </a:lnTo>
                  <a:lnTo>
                    <a:pt x="138684" y="53340"/>
                  </a:lnTo>
                  <a:lnTo>
                    <a:pt x="91440" y="92964"/>
                  </a:lnTo>
                  <a:lnTo>
                    <a:pt x="53340" y="138684"/>
                  </a:lnTo>
                  <a:lnTo>
                    <a:pt x="30480" y="178308"/>
                  </a:lnTo>
                  <a:lnTo>
                    <a:pt x="13716" y="220980"/>
                  </a:lnTo>
                  <a:lnTo>
                    <a:pt x="3048" y="26670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3048" y="362712"/>
                  </a:lnTo>
                  <a:lnTo>
                    <a:pt x="6096" y="377952"/>
                  </a:lnTo>
                  <a:lnTo>
                    <a:pt x="10668" y="393192"/>
                  </a:lnTo>
                  <a:lnTo>
                    <a:pt x="13716" y="408432"/>
                  </a:lnTo>
                  <a:lnTo>
                    <a:pt x="19812" y="423672"/>
                  </a:lnTo>
                  <a:lnTo>
                    <a:pt x="24384" y="437388"/>
                  </a:lnTo>
                  <a:lnTo>
                    <a:pt x="30480" y="451104"/>
                  </a:lnTo>
                  <a:lnTo>
                    <a:pt x="41148" y="470306"/>
                  </a:lnTo>
                  <a:lnTo>
                    <a:pt x="41148" y="313944"/>
                  </a:lnTo>
                  <a:lnTo>
                    <a:pt x="42672" y="300228"/>
                  </a:lnTo>
                  <a:lnTo>
                    <a:pt x="42672" y="286512"/>
                  </a:lnTo>
                  <a:lnTo>
                    <a:pt x="45720" y="272796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54864" y="233172"/>
                  </a:lnTo>
                  <a:lnTo>
                    <a:pt x="57912" y="219456"/>
                  </a:lnTo>
                  <a:lnTo>
                    <a:pt x="64008" y="207264"/>
                  </a:lnTo>
                  <a:lnTo>
                    <a:pt x="68580" y="195072"/>
                  </a:lnTo>
                  <a:lnTo>
                    <a:pt x="74676" y="184404"/>
                  </a:lnTo>
                  <a:lnTo>
                    <a:pt x="82296" y="172212"/>
                  </a:lnTo>
                  <a:lnTo>
                    <a:pt x="88392" y="161544"/>
                  </a:lnTo>
                  <a:lnTo>
                    <a:pt x="105156" y="140208"/>
                  </a:lnTo>
                  <a:lnTo>
                    <a:pt x="141732" y="103632"/>
                  </a:lnTo>
                  <a:lnTo>
                    <a:pt x="173736" y="80772"/>
                  </a:lnTo>
                  <a:lnTo>
                    <a:pt x="185928" y="74676"/>
                  </a:lnTo>
                  <a:lnTo>
                    <a:pt x="196596" y="68580"/>
                  </a:lnTo>
                  <a:lnTo>
                    <a:pt x="234696" y="53340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29184" y="41148"/>
                  </a:lnTo>
                  <a:lnTo>
                    <a:pt x="356616" y="44196"/>
                  </a:lnTo>
                  <a:lnTo>
                    <a:pt x="384048" y="50292"/>
                  </a:lnTo>
                  <a:lnTo>
                    <a:pt x="396240" y="53340"/>
                  </a:lnTo>
                  <a:lnTo>
                    <a:pt x="408432" y="57912"/>
                  </a:lnTo>
                  <a:lnTo>
                    <a:pt x="422148" y="62484"/>
                  </a:lnTo>
                  <a:lnTo>
                    <a:pt x="432816" y="68580"/>
                  </a:lnTo>
                  <a:lnTo>
                    <a:pt x="457200" y="80772"/>
                  </a:lnTo>
                  <a:lnTo>
                    <a:pt x="489204" y="103632"/>
                  </a:lnTo>
                  <a:lnTo>
                    <a:pt x="525780" y="141732"/>
                  </a:lnTo>
                  <a:lnTo>
                    <a:pt x="548640" y="173736"/>
                  </a:lnTo>
                  <a:lnTo>
                    <a:pt x="566928" y="208788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5216" y="272796"/>
                  </a:lnTo>
                  <a:lnTo>
                    <a:pt x="586740" y="286512"/>
                  </a:lnTo>
                  <a:lnTo>
                    <a:pt x="586740" y="300228"/>
                  </a:lnTo>
                  <a:lnTo>
                    <a:pt x="588264" y="315468"/>
                  </a:lnTo>
                  <a:lnTo>
                    <a:pt x="588264" y="468782"/>
                  </a:lnTo>
                  <a:lnTo>
                    <a:pt x="598932" y="449580"/>
                  </a:lnTo>
                  <a:lnTo>
                    <a:pt x="611124" y="422148"/>
                  </a:lnTo>
                  <a:lnTo>
                    <a:pt x="620268" y="391668"/>
                  </a:lnTo>
                  <a:lnTo>
                    <a:pt x="623316" y="377952"/>
                  </a:lnTo>
                  <a:lnTo>
                    <a:pt x="626364" y="361188"/>
                  </a:lnTo>
                  <a:lnTo>
                    <a:pt x="629412" y="330708"/>
                  </a:lnTo>
                  <a:close/>
                </a:path>
                <a:path w="629920" h="629920">
                  <a:moveTo>
                    <a:pt x="588264" y="468782"/>
                  </a:moveTo>
                  <a:lnTo>
                    <a:pt x="588264" y="315468"/>
                  </a:lnTo>
                  <a:lnTo>
                    <a:pt x="586740" y="329184"/>
                  </a:lnTo>
                  <a:lnTo>
                    <a:pt x="586740" y="342900"/>
                  </a:lnTo>
                  <a:lnTo>
                    <a:pt x="583692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4548" y="396240"/>
                  </a:lnTo>
                  <a:lnTo>
                    <a:pt x="571500" y="408432"/>
                  </a:lnTo>
                  <a:lnTo>
                    <a:pt x="565404" y="420624"/>
                  </a:lnTo>
                  <a:lnTo>
                    <a:pt x="560832" y="432816"/>
                  </a:lnTo>
                  <a:lnTo>
                    <a:pt x="554736" y="445008"/>
                  </a:lnTo>
                  <a:lnTo>
                    <a:pt x="524256" y="489204"/>
                  </a:lnTo>
                  <a:lnTo>
                    <a:pt x="487680" y="525780"/>
                  </a:lnTo>
                  <a:lnTo>
                    <a:pt x="455676" y="547116"/>
                  </a:lnTo>
                  <a:lnTo>
                    <a:pt x="445008" y="554736"/>
                  </a:lnTo>
                  <a:lnTo>
                    <a:pt x="432816" y="560832"/>
                  </a:lnTo>
                  <a:lnTo>
                    <a:pt x="420624" y="565404"/>
                  </a:lnTo>
                  <a:lnTo>
                    <a:pt x="408432" y="571500"/>
                  </a:lnTo>
                  <a:lnTo>
                    <a:pt x="396240" y="574548"/>
                  </a:lnTo>
                  <a:lnTo>
                    <a:pt x="382524" y="579120"/>
                  </a:lnTo>
                  <a:lnTo>
                    <a:pt x="368808" y="582168"/>
                  </a:lnTo>
                  <a:lnTo>
                    <a:pt x="355092" y="583692"/>
                  </a:lnTo>
                  <a:lnTo>
                    <a:pt x="342900" y="585216"/>
                  </a:lnTo>
                  <a:lnTo>
                    <a:pt x="327660" y="586740"/>
                  </a:lnTo>
                  <a:lnTo>
                    <a:pt x="300228" y="586740"/>
                  </a:lnTo>
                  <a:lnTo>
                    <a:pt x="259080" y="582168"/>
                  </a:lnTo>
                  <a:lnTo>
                    <a:pt x="245364" y="579120"/>
                  </a:lnTo>
                  <a:lnTo>
                    <a:pt x="208788" y="565404"/>
                  </a:lnTo>
                  <a:lnTo>
                    <a:pt x="196596" y="559308"/>
                  </a:lnTo>
                  <a:lnTo>
                    <a:pt x="184404" y="554736"/>
                  </a:lnTo>
                  <a:lnTo>
                    <a:pt x="173736" y="547116"/>
                  </a:lnTo>
                  <a:lnTo>
                    <a:pt x="161544" y="539496"/>
                  </a:lnTo>
                  <a:lnTo>
                    <a:pt x="140208" y="524256"/>
                  </a:lnTo>
                  <a:lnTo>
                    <a:pt x="103632" y="487680"/>
                  </a:lnTo>
                  <a:lnTo>
                    <a:pt x="80772" y="455676"/>
                  </a:lnTo>
                  <a:lnTo>
                    <a:pt x="74676" y="443484"/>
                  </a:lnTo>
                  <a:lnTo>
                    <a:pt x="68580" y="432816"/>
                  </a:lnTo>
                  <a:lnTo>
                    <a:pt x="62484" y="420624"/>
                  </a:lnTo>
                  <a:lnTo>
                    <a:pt x="57912" y="406908"/>
                  </a:lnTo>
                  <a:lnTo>
                    <a:pt x="53340" y="394716"/>
                  </a:lnTo>
                  <a:lnTo>
                    <a:pt x="50292" y="382524"/>
                  </a:lnTo>
                  <a:lnTo>
                    <a:pt x="47244" y="368808"/>
                  </a:lnTo>
                  <a:lnTo>
                    <a:pt x="45720" y="355092"/>
                  </a:lnTo>
                  <a:lnTo>
                    <a:pt x="42672" y="341376"/>
                  </a:lnTo>
                  <a:lnTo>
                    <a:pt x="42672" y="327660"/>
                  </a:lnTo>
                  <a:lnTo>
                    <a:pt x="41148" y="313944"/>
                  </a:lnTo>
                  <a:lnTo>
                    <a:pt x="41148" y="470306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64592" y="591312"/>
                  </a:lnTo>
                  <a:lnTo>
                    <a:pt x="178308" y="598932"/>
                  </a:lnTo>
                  <a:lnTo>
                    <a:pt x="192024" y="605028"/>
                  </a:lnTo>
                  <a:lnTo>
                    <a:pt x="207264" y="609600"/>
                  </a:lnTo>
                  <a:lnTo>
                    <a:pt x="220980" y="615696"/>
                  </a:lnTo>
                  <a:lnTo>
                    <a:pt x="236220" y="618744"/>
                  </a:lnTo>
                  <a:lnTo>
                    <a:pt x="251460" y="623316"/>
                  </a:lnTo>
                  <a:lnTo>
                    <a:pt x="266700" y="624840"/>
                  </a:lnTo>
                  <a:lnTo>
                    <a:pt x="283464" y="627888"/>
                  </a:lnTo>
                  <a:lnTo>
                    <a:pt x="298704" y="629412"/>
                  </a:lnTo>
                  <a:lnTo>
                    <a:pt x="332232" y="629412"/>
                  </a:lnTo>
                  <a:lnTo>
                    <a:pt x="347472" y="627888"/>
                  </a:lnTo>
                  <a:lnTo>
                    <a:pt x="362712" y="624840"/>
                  </a:lnTo>
                  <a:lnTo>
                    <a:pt x="377952" y="623316"/>
                  </a:lnTo>
                  <a:lnTo>
                    <a:pt x="394716" y="618744"/>
                  </a:lnTo>
                  <a:lnTo>
                    <a:pt x="408432" y="614172"/>
                  </a:lnTo>
                  <a:lnTo>
                    <a:pt x="423672" y="609600"/>
                  </a:lnTo>
                  <a:lnTo>
                    <a:pt x="464820" y="591312"/>
                  </a:lnTo>
                  <a:lnTo>
                    <a:pt x="515112" y="556260"/>
                  </a:lnTo>
                  <a:lnTo>
                    <a:pt x="557784" y="513588"/>
                  </a:lnTo>
                  <a:lnTo>
                    <a:pt x="583692" y="477012"/>
                  </a:lnTo>
                  <a:lnTo>
                    <a:pt x="588264" y="4687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3452760" y="3558030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899794" y="3590544"/>
            <a:ext cx="1554480" cy="546100"/>
            <a:chOff x="3899794" y="3590544"/>
            <a:chExt cx="1554480" cy="546100"/>
          </a:xfrm>
        </p:grpSpPr>
        <p:sp>
          <p:nvSpPr>
            <p:cNvPr id="34" name="object 34"/>
            <p:cNvSpPr/>
            <p:nvPr/>
          </p:nvSpPr>
          <p:spPr>
            <a:xfrm>
              <a:off x="3919605" y="3610355"/>
              <a:ext cx="1513840" cy="504825"/>
            </a:xfrm>
            <a:custGeom>
              <a:avLst/>
              <a:gdLst/>
              <a:ahLst/>
              <a:cxnLst/>
              <a:rect l="l" t="t" r="r" b="b"/>
              <a:pathLst>
                <a:path w="1513839" h="504825">
                  <a:moveTo>
                    <a:pt x="1513331" y="504443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513331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99794" y="3590544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79" h="546100">
                  <a:moveTo>
                    <a:pt x="1554480" y="545592"/>
                  </a:moveTo>
                  <a:lnTo>
                    <a:pt x="155448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1511808" y="41148"/>
                  </a:lnTo>
                  <a:lnTo>
                    <a:pt x="1511808" y="19812"/>
                  </a:lnTo>
                  <a:lnTo>
                    <a:pt x="1533144" y="41148"/>
                  </a:lnTo>
                  <a:lnTo>
                    <a:pt x="1533144" y="545592"/>
                  </a:lnTo>
                  <a:lnTo>
                    <a:pt x="1554480" y="545592"/>
                  </a:lnTo>
                  <a:close/>
                </a:path>
                <a:path w="1554479" h="546100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554479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1554479" h="546100">
                  <a:moveTo>
                    <a:pt x="1533144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511808" y="545592"/>
                  </a:lnTo>
                  <a:lnTo>
                    <a:pt x="1511808" y="524256"/>
                  </a:lnTo>
                  <a:lnTo>
                    <a:pt x="1533144" y="502920"/>
                  </a:lnTo>
                  <a:close/>
                </a:path>
                <a:path w="1554479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554479" h="546100">
                  <a:moveTo>
                    <a:pt x="1533144" y="41148"/>
                  </a:moveTo>
                  <a:lnTo>
                    <a:pt x="1511808" y="19812"/>
                  </a:lnTo>
                  <a:lnTo>
                    <a:pt x="1511808" y="41148"/>
                  </a:lnTo>
                  <a:lnTo>
                    <a:pt x="1533144" y="41148"/>
                  </a:lnTo>
                  <a:close/>
                </a:path>
                <a:path w="1554479" h="546100">
                  <a:moveTo>
                    <a:pt x="1533144" y="502920"/>
                  </a:moveTo>
                  <a:lnTo>
                    <a:pt x="1533144" y="41148"/>
                  </a:lnTo>
                  <a:lnTo>
                    <a:pt x="1511808" y="41148"/>
                  </a:lnTo>
                  <a:lnTo>
                    <a:pt x="1511808" y="502920"/>
                  </a:lnTo>
                  <a:lnTo>
                    <a:pt x="1533144" y="502920"/>
                  </a:lnTo>
                  <a:close/>
                </a:path>
                <a:path w="1554479" h="546100">
                  <a:moveTo>
                    <a:pt x="1533144" y="545592"/>
                  </a:moveTo>
                  <a:lnTo>
                    <a:pt x="1533144" y="502920"/>
                  </a:lnTo>
                  <a:lnTo>
                    <a:pt x="1511808" y="524256"/>
                  </a:lnTo>
                  <a:lnTo>
                    <a:pt x="1511808" y="545592"/>
                  </a:lnTo>
                  <a:lnTo>
                    <a:pt x="153314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582043" y="3617466"/>
            <a:ext cx="1873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45345" y="3590544"/>
            <a:ext cx="3903345" cy="546100"/>
            <a:chOff x="1045345" y="3590544"/>
            <a:chExt cx="3903345" cy="546100"/>
          </a:xfrm>
        </p:grpSpPr>
        <p:sp>
          <p:nvSpPr>
            <p:cNvPr id="38" name="object 38"/>
            <p:cNvSpPr/>
            <p:nvPr/>
          </p:nvSpPr>
          <p:spPr>
            <a:xfrm>
              <a:off x="4402709" y="3610355"/>
              <a:ext cx="546100" cy="504825"/>
            </a:xfrm>
            <a:custGeom>
              <a:avLst/>
              <a:gdLst/>
              <a:ahLst/>
              <a:cxnLst/>
              <a:rect l="l" t="t" r="r" b="b"/>
              <a:pathLst>
                <a:path w="546100" h="504825">
                  <a:moveTo>
                    <a:pt x="42672" y="336804"/>
                  </a:moveTo>
                  <a:lnTo>
                    <a:pt x="0" y="336804"/>
                  </a:lnTo>
                  <a:lnTo>
                    <a:pt x="0" y="504444"/>
                  </a:lnTo>
                  <a:lnTo>
                    <a:pt x="42672" y="504444"/>
                  </a:lnTo>
                  <a:lnTo>
                    <a:pt x="42672" y="336804"/>
                  </a:lnTo>
                  <a:close/>
                </a:path>
                <a:path w="546100" h="504825">
                  <a:moveTo>
                    <a:pt x="42672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42672" y="169164"/>
                  </a:lnTo>
                  <a:lnTo>
                    <a:pt x="42672" y="0"/>
                  </a:lnTo>
                  <a:close/>
                </a:path>
                <a:path w="546100" h="504825">
                  <a:moveTo>
                    <a:pt x="545592" y="336804"/>
                  </a:moveTo>
                  <a:lnTo>
                    <a:pt x="504444" y="336804"/>
                  </a:lnTo>
                  <a:lnTo>
                    <a:pt x="504444" y="504444"/>
                  </a:lnTo>
                  <a:lnTo>
                    <a:pt x="545592" y="504444"/>
                  </a:lnTo>
                  <a:lnTo>
                    <a:pt x="545592" y="336804"/>
                  </a:lnTo>
                  <a:close/>
                </a:path>
                <a:path w="546100" h="504825">
                  <a:moveTo>
                    <a:pt x="545592" y="0"/>
                  </a:moveTo>
                  <a:lnTo>
                    <a:pt x="504444" y="0"/>
                  </a:lnTo>
                  <a:lnTo>
                    <a:pt x="504444" y="169164"/>
                  </a:lnTo>
                  <a:lnTo>
                    <a:pt x="545592" y="169164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65157" y="3610355"/>
              <a:ext cx="1513840" cy="504825"/>
            </a:xfrm>
            <a:custGeom>
              <a:avLst/>
              <a:gdLst/>
              <a:ahLst/>
              <a:cxnLst/>
              <a:rect l="l" t="t" r="r" b="b"/>
              <a:pathLst>
                <a:path w="1513839" h="504825">
                  <a:moveTo>
                    <a:pt x="1513331" y="504443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513331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45345" y="3590544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80" h="546100">
                  <a:moveTo>
                    <a:pt x="1554477" y="545592"/>
                  </a:moveTo>
                  <a:lnTo>
                    <a:pt x="1554477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1511804" y="41148"/>
                  </a:lnTo>
                  <a:lnTo>
                    <a:pt x="1511804" y="19812"/>
                  </a:lnTo>
                  <a:lnTo>
                    <a:pt x="1533141" y="41148"/>
                  </a:lnTo>
                  <a:lnTo>
                    <a:pt x="1533141" y="545592"/>
                  </a:lnTo>
                  <a:lnTo>
                    <a:pt x="1554477" y="545592"/>
                  </a:lnTo>
                  <a:close/>
                </a:path>
                <a:path w="1554480" h="546100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55448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1554480" h="546100">
                  <a:moveTo>
                    <a:pt x="1533141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511804" y="545592"/>
                  </a:lnTo>
                  <a:lnTo>
                    <a:pt x="1511804" y="524256"/>
                  </a:lnTo>
                  <a:lnTo>
                    <a:pt x="1533141" y="502920"/>
                  </a:lnTo>
                  <a:close/>
                </a:path>
                <a:path w="155448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554480" h="546100">
                  <a:moveTo>
                    <a:pt x="1533141" y="41148"/>
                  </a:moveTo>
                  <a:lnTo>
                    <a:pt x="1511804" y="19812"/>
                  </a:lnTo>
                  <a:lnTo>
                    <a:pt x="1511804" y="41148"/>
                  </a:lnTo>
                  <a:lnTo>
                    <a:pt x="1533141" y="41148"/>
                  </a:lnTo>
                  <a:close/>
                </a:path>
                <a:path w="1554480" h="546100">
                  <a:moveTo>
                    <a:pt x="1533141" y="502920"/>
                  </a:moveTo>
                  <a:lnTo>
                    <a:pt x="1533141" y="41148"/>
                  </a:lnTo>
                  <a:lnTo>
                    <a:pt x="1511804" y="41148"/>
                  </a:lnTo>
                  <a:lnTo>
                    <a:pt x="1511804" y="502920"/>
                  </a:lnTo>
                  <a:lnTo>
                    <a:pt x="1533141" y="502920"/>
                  </a:lnTo>
                  <a:close/>
                </a:path>
                <a:path w="1554480" h="546100">
                  <a:moveTo>
                    <a:pt x="1533141" y="545592"/>
                  </a:moveTo>
                  <a:lnTo>
                    <a:pt x="1533141" y="502920"/>
                  </a:lnTo>
                  <a:lnTo>
                    <a:pt x="1511804" y="524256"/>
                  </a:lnTo>
                  <a:lnTo>
                    <a:pt x="1511804" y="545592"/>
                  </a:lnTo>
                  <a:lnTo>
                    <a:pt x="1533141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1716925" y="3617466"/>
            <a:ext cx="2076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548262" y="3169920"/>
            <a:ext cx="3039110" cy="944880"/>
            <a:chOff x="1548262" y="3169920"/>
            <a:chExt cx="3039110" cy="944880"/>
          </a:xfrm>
        </p:grpSpPr>
        <p:sp>
          <p:nvSpPr>
            <p:cNvPr id="43" name="object 43"/>
            <p:cNvSpPr/>
            <p:nvPr/>
          </p:nvSpPr>
          <p:spPr>
            <a:xfrm>
              <a:off x="1548257" y="3610355"/>
              <a:ext cx="546100" cy="504825"/>
            </a:xfrm>
            <a:custGeom>
              <a:avLst/>
              <a:gdLst/>
              <a:ahLst/>
              <a:cxnLst/>
              <a:rect l="l" t="t" r="r" b="b"/>
              <a:pathLst>
                <a:path w="546100" h="504825">
                  <a:moveTo>
                    <a:pt x="42672" y="336804"/>
                  </a:moveTo>
                  <a:lnTo>
                    <a:pt x="0" y="336804"/>
                  </a:lnTo>
                  <a:lnTo>
                    <a:pt x="0" y="504444"/>
                  </a:lnTo>
                  <a:lnTo>
                    <a:pt x="42672" y="504444"/>
                  </a:lnTo>
                  <a:lnTo>
                    <a:pt x="42672" y="336804"/>
                  </a:lnTo>
                  <a:close/>
                </a:path>
                <a:path w="546100" h="504825">
                  <a:moveTo>
                    <a:pt x="42672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42672" y="169164"/>
                  </a:lnTo>
                  <a:lnTo>
                    <a:pt x="42672" y="0"/>
                  </a:lnTo>
                  <a:close/>
                </a:path>
                <a:path w="546100" h="504825">
                  <a:moveTo>
                    <a:pt x="545592" y="336804"/>
                  </a:moveTo>
                  <a:lnTo>
                    <a:pt x="504444" y="336804"/>
                  </a:lnTo>
                  <a:lnTo>
                    <a:pt x="504444" y="504444"/>
                  </a:lnTo>
                  <a:lnTo>
                    <a:pt x="545592" y="504444"/>
                  </a:lnTo>
                  <a:lnTo>
                    <a:pt x="545592" y="336804"/>
                  </a:lnTo>
                  <a:close/>
                </a:path>
                <a:path w="546100" h="504825">
                  <a:moveTo>
                    <a:pt x="545592" y="0"/>
                  </a:moveTo>
                  <a:lnTo>
                    <a:pt x="504444" y="0"/>
                  </a:lnTo>
                  <a:lnTo>
                    <a:pt x="504444" y="169164"/>
                  </a:lnTo>
                  <a:lnTo>
                    <a:pt x="545592" y="169164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660782" y="3191255"/>
              <a:ext cx="1847214" cy="335280"/>
            </a:xfrm>
            <a:custGeom>
              <a:avLst/>
              <a:gdLst/>
              <a:ahLst/>
              <a:cxnLst/>
              <a:rect l="l" t="t" r="r" b="b"/>
              <a:pathLst>
                <a:path w="1847214" h="335279">
                  <a:moveTo>
                    <a:pt x="1847087" y="0"/>
                  </a:moveTo>
                  <a:lnTo>
                    <a:pt x="588263" y="0"/>
                  </a:lnTo>
                  <a:lnTo>
                    <a:pt x="0" y="335279"/>
                  </a:lnTo>
                  <a:lnTo>
                    <a:pt x="1258823" y="335279"/>
                  </a:lnTo>
                  <a:lnTo>
                    <a:pt x="1847087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581534" y="3169920"/>
              <a:ext cx="2005964" cy="378460"/>
            </a:xfrm>
            <a:custGeom>
              <a:avLst/>
              <a:gdLst/>
              <a:ahLst/>
              <a:cxnLst/>
              <a:rect l="l" t="t" r="r" b="b"/>
              <a:pathLst>
                <a:path w="2005964" h="378460">
                  <a:moveTo>
                    <a:pt x="2005584" y="0"/>
                  </a:moveTo>
                  <a:lnTo>
                    <a:pt x="661416" y="0"/>
                  </a:lnTo>
                  <a:lnTo>
                    <a:pt x="0" y="377952"/>
                  </a:lnTo>
                  <a:lnTo>
                    <a:pt x="79248" y="377952"/>
                  </a:lnTo>
                  <a:lnTo>
                    <a:pt x="79248" y="336804"/>
                  </a:lnTo>
                  <a:lnTo>
                    <a:pt x="156764" y="336804"/>
                  </a:lnTo>
                  <a:lnTo>
                    <a:pt x="667512" y="45704"/>
                  </a:lnTo>
                  <a:lnTo>
                    <a:pt x="667512" y="42672"/>
                  </a:lnTo>
                  <a:lnTo>
                    <a:pt x="678180" y="39624"/>
                  </a:lnTo>
                  <a:lnTo>
                    <a:pt x="678180" y="42672"/>
                  </a:lnTo>
                  <a:lnTo>
                    <a:pt x="1846326" y="42672"/>
                  </a:lnTo>
                  <a:lnTo>
                    <a:pt x="1915668" y="3048"/>
                  </a:lnTo>
                  <a:lnTo>
                    <a:pt x="1926336" y="42672"/>
                  </a:lnTo>
                  <a:lnTo>
                    <a:pt x="1926336" y="45284"/>
                  </a:lnTo>
                  <a:lnTo>
                    <a:pt x="2005584" y="0"/>
                  </a:lnTo>
                  <a:close/>
                </a:path>
                <a:path w="2005964" h="378460">
                  <a:moveTo>
                    <a:pt x="156764" y="336804"/>
                  </a:moveTo>
                  <a:lnTo>
                    <a:pt x="79248" y="336804"/>
                  </a:lnTo>
                  <a:lnTo>
                    <a:pt x="89916" y="374904"/>
                  </a:lnTo>
                  <a:lnTo>
                    <a:pt x="156764" y="336804"/>
                  </a:lnTo>
                  <a:close/>
                </a:path>
                <a:path w="2005964" h="378460">
                  <a:moveTo>
                    <a:pt x="1331595" y="336804"/>
                  </a:moveTo>
                  <a:lnTo>
                    <a:pt x="156764" y="336804"/>
                  </a:lnTo>
                  <a:lnTo>
                    <a:pt x="89916" y="374904"/>
                  </a:lnTo>
                  <a:lnTo>
                    <a:pt x="79248" y="336804"/>
                  </a:lnTo>
                  <a:lnTo>
                    <a:pt x="79248" y="377952"/>
                  </a:lnTo>
                  <a:lnTo>
                    <a:pt x="1328928" y="377952"/>
                  </a:lnTo>
                  <a:lnTo>
                    <a:pt x="1328928" y="338328"/>
                  </a:lnTo>
                  <a:lnTo>
                    <a:pt x="1331595" y="336804"/>
                  </a:lnTo>
                  <a:close/>
                </a:path>
                <a:path w="2005964" h="378460">
                  <a:moveTo>
                    <a:pt x="678180" y="39624"/>
                  </a:moveTo>
                  <a:lnTo>
                    <a:pt x="667512" y="42672"/>
                  </a:lnTo>
                  <a:lnTo>
                    <a:pt x="672832" y="42672"/>
                  </a:lnTo>
                  <a:lnTo>
                    <a:pt x="678180" y="39624"/>
                  </a:lnTo>
                  <a:close/>
                </a:path>
                <a:path w="2005964" h="378460">
                  <a:moveTo>
                    <a:pt x="672832" y="42672"/>
                  </a:moveTo>
                  <a:lnTo>
                    <a:pt x="667512" y="42672"/>
                  </a:lnTo>
                  <a:lnTo>
                    <a:pt x="667512" y="45704"/>
                  </a:lnTo>
                  <a:lnTo>
                    <a:pt x="672832" y="42672"/>
                  </a:lnTo>
                  <a:close/>
                </a:path>
                <a:path w="2005964" h="378460">
                  <a:moveTo>
                    <a:pt x="678180" y="42672"/>
                  </a:moveTo>
                  <a:lnTo>
                    <a:pt x="678180" y="39624"/>
                  </a:lnTo>
                  <a:lnTo>
                    <a:pt x="672832" y="42672"/>
                  </a:lnTo>
                  <a:lnTo>
                    <a:pt x="678180" y="42672"/>
                  </a:lnTo>
                  <a:close/>
                </a:path>
                <a:path w="2005964" h="378460">
                  <a:moveTo>
                    <a:pt x="1338072" y="336804"/>
                  </a:moveTo>
                  <a:lnTo>
                    <a:pt x="1331595" y="336804"/>
                  </a:lnTo>
                  <a:lnTo>
                    <a:pt x="1328928" y="338328"/>
                  </a:lnTo>
                  <a:lnTo>
                    <a:pt x="1338072" y="336804"/>
                  </a:lnTo>
                  <a:close/>
                </a:path>
                <a:path w="2005964" h="378460">
                  <a:moveTo>
                    <a:pt x="1338072" y="377952"/>
                  </a:moveTo>
                  <a:lnTo>
                    <a:pt x="1338072" y="336804"/>
                  </a:lnTo>
                  <a:lnTo>
                    <a:pt x="1328928" y="338328"/>
                  </a:lnTo>
                  <a:lnTo>
                    <a:pt x="1328928" y="377952"/>
                  </a:lnTo>
                  <a:lnTo>
                    <a:pt x="1338072" y="377952"/>
                  </a:lnTo>
                  <a:close/>
                </a:path>
                <a:path w="2005964" h="378460">
                  <a:moveTo>
                    <a:pt x="1926336" y="45284"/>
                  </a:moveTo>
                  <a:lnTo>
                    <a:pt x="1926336" y="42672"/>
                  </a:lnTo>
                  <a:lnTo>
                    <a:pt x="1846326" y="42672"/>
                  </a:lnTo>
                  <a:lnTo>
                    <a:pt x="1331595" y="336804"/>
                  </a:lnTo>
                  <a:lnTo>
                    <a:pt x="1338072" y="336804"/>
                  </a:lnTo>
                  <a:lnTo>
                    <a:pt x="1338072" y="377952"/>
                  </a:lnTo>
                  <a:lnTo>
                    <a:pt x="1344168" y="377952"/>
                  </a:lnTo>
                  <a:lnTo>
                    <a:pt x="1926336" y="45284"/>
                  </a:lnTo>
                  <a:close/>
                </a:path>
                <a:path w="2005964" h="378460">
                  <a:moveTo>
                    <a:pt x="1926336" y="42672"/>
                  </a:moveTo>
                  <a:lnTo>
                    <a:pt x="1915668" y="3048"/>
                  </a:lnTo>
                  <a:lnTo>
                    <a:pt x="1846326" y="42672"/>
                  </a:lnTo>
                  <a:lnTo>
                    <a:pt x="1926336" y="42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249046" y="3191255"/>
              <a:ext cx="586740" cy="335280"/>
            </a:xfrm>
            <a:custGeom>
              <a:avLst/>
              <a:gdLst/>
              <a:ahLst/>
              <a:cxnLst/>
              <a:rect l="l" t="t" r="r" b="b"/>
              <a:pathLst>
                <a:path w="586739" h="335279">
                  <a:moveTo>
                    <a:pt x="586739" y="185927"/>
                  </a:moveTo>
                  <a:lnTo>
                    <a:pt x="409955" y="185927"/>
                  </a:lnTo>
                  <a:lnTo>
                    <a:pt x="409955" y="0"/>
                  </a:lnTo>
                  <a:lnTo>
                    <a:pt x="176783" y="0"/>
                  </a:lnTo>
                  <a:lnTo>
                    <a:pt x="176783" y="185927"/>
                  </a:lnTo>
                  <a:lnTo>
                    <a:pt x="0" y="185927"/>
                  </a:lnTo>
                  <a:lnTo>
                    <a:pt x="294131" y="335279"/>
                  </a:lnTo>
                  <a:lnTo>
                    <a:pt x="586739" y="1859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160654" y="3169920"/>
              <a:ext cx="763905" cy="381000"/>
            </a:xfrm>
            <a:custGeom>
              <a:avLst/>
              <a:gdLst/>
              <a:ahLst/>
              <a:cxnLst/>
              <a:rect l="l" t="t" r="r" b="b"/>
              <a:pathLst>
                <a:path w="763904" h="381000">
                  <a:moveTo>
                    <a:pt x="265176" y="187452"/>
                  </a:moveTo>
                  <a:lnTo>
                    <a:pt x="0" y="187452"/>
                  </a:lnTo>
                  <a:lnTo>
                    <a:pt x="88392" y="232176"/>
                  </a:lnTo>
                  <a:lnTo>
                    <a:pt x="88392" y="228600"/>
                  </a:lnTo>
                  <a:lnTo>
                    <a:pt x="97536" y="188976"/>
                  </a:lnTo>
                  <a:lnTo>
                    <a:pt x="175571" y="228600"/>
                  </a:lnTo>
                  <a:lnTo>
                    <a:pt x="243840" y="228600"/>
                  </a:lnTo>
                  <a:lnTo>
                    <a:pt x="243840" y="207264"/>
                  </a:lnTo>
                  <a:lnTo>
                    <a:pt x="265176" y="187452"/>
                  </a:lnTo>
                  <a:close/>
                </a:path>
                <a:path w="763904" h="381000">
                  <a:moveTo>
                    <a:pt x="175571" y="228600"/>
                  </a:moveTo>
                  <a:lnTo>
                    <a:pt x="97536" y="188976"/>
                  </a:lnTo>
                  <a:lnTo>
                    <a:pt x="88392" y="228600"/>
                  </a:lnTo>
                  <a:lnTo>
                    <a:pt x="175571" y="228600"/>
                  </a:lnTo>
                  <a:close/>
                </a:path>
                <a:path w="763904" h="381000">
                  <a:moveTo>
                    <a:pt x="381762" y="333298"/>
                  </a:moveTo>
                  <a:lnTo>
                    <a:pt x="175571" y="228600"/>
                  </a:lnTo>
                  <a:lnTo>
                    <a:pt x="88392" y="228600"/>
                  </a:lnTo>
                  <a:lnTo>
                    <a:pt x="88392" y="232176"/>
                  </a:lnTo>
                  <a:lnTo>
                    <a:pt x="371856" y="375602"/>
                  </a:lnTo>
                  <a:lnTo>
                    <a:pt x="371856" y="338328"/>
                  </a:lnTo>
                  <a:lnTo>
                    <a:pt x="381762" y="333298"/>
                  </a:lnTo>
                  <a:close/>
                </a:path>
                <a:path w="763904" h="381000">
                  <a:moveTo>
                    <a:pt x="519684" y="187452"/>
                  </a:moveTo>
                  <a:lnTo>
                    <a:pt x="519684" y="0"/>
                  </a:lnTo>
                  <a:lnTo>
                    <a:pt x="243840" y="0"/>
                  </a:lnTo>
                  <a:lnTo>
                    <a:pt x="243840" y="187452"/>
                  </a:lnTo>
                  <a:lnTo>
                    <a:pt x="265176" y="187452"/>
                  </a:lnTo>
                  <a:lnTo>
                    <a:pt x="265176" y="42672"/>
                  </a:lnTo>
                  <a:lnTo>
                    <a:pt x="286512" y="21336"/>
                  </a:lnTo>
                  <a:lnTo>
                    <a:pt x="286512" y="42672"/>
                  </a:lnTo>
                  <a:lnTo>
                    <a:pt x="477012" y="42672"/>
                  </a:lnTo>
                  <a:lnTo>
                    <a:pt x="477012" y="21336"/>
                  </a:lnTo>
                  <a:lnTo>
                    <a:pt x="498348" y="42672"/>
                  </a:lnTo>
                  <a:lnTo>
                    <a:pt x="498348" y="187452"/>
                  </a:lnTo>
                  <a:lnTo>
                    <a:pt x="519684" y="187452"/>
                  </a:lnTo>
                  <a:close/>
                </a:path>
                <a:path w="763904" h="381000">
                  <a:moveTo>
                    <a:pt x="286512" y="228600"/>
                  </a:moveTo>
                  <a:lnTo>
                    <a:pt x="286512" y="42672"/>
                  </a:lnTo>
                  <a:lnTo>
                    <a:pt x="265176" y="42672"/>
                  </a:lnTo>
                  <a:lnTo>
                    <a:pt x="265176" y="187452"/>
                  </a:lnTo>
                  <a:lnTo>
                    <a:pt x="243840" y="207264"/>
                  </a:lnTo>
                  <a:lnTo>
                    <a:pt x="243840" y="228600"/>
                  </a:lnTo>
                  <a:lnTo>
                    <a:pt x="286512" y="228600"/>
                  </a:lnTo>
                  <a:close/>
                </a:path>
                <a:path w="763904" h="381000">
                  <a:moveTo>
                    <a:pt x="286512" y="42672"/>
                  </a:moveTo>
                  <a:lnTo>
                    <a:pt x="286512" y="21336"/>
                  </a:lnTo>
                  <a:lnTo>
                    <a:pt x="265176" y="42672"/>
                  </a:lnTo>
                  <a:lnTo>
                    <a:pt x="286512" y="42672"/>
                  </a:lnTo>
                  <a:close/>
                </a:path>
                <a:path w="763904" h="381000">
                  <a:moveTo>
                    <a:pt x="391668" y="338328"/>
                  </a:moveTo>
                  <a:lnTo>
                    <a:pt x="381762" y="333298"/>
                  </a:lnTo>
                  <a:lnTo>
                    <a:pt x="371856" y="338328"/>
                  </a:lnTo>
                  <a:lnTo>
                    <a:pt x="391668" y="338328"/>
                  </a:lnTo>
                  <a:close/>
                </a:path>
                <a:path w="763904" h="381000">
                  <a:moveTo>
                    <a:pt x="391668" y="376354"/>
                  </a:moveTo>
                  <a:lnTo>
                    <a:pt x="391668" y="338328"/>
                  </a:lnTo>
                  <a:lnTo>
                    <a:pt x="371856" y="338328"/>
                  </a:lnTo>
                  <a:lnTo>
                    <a:pt x="371856" y="375602"/>
                  </a:lnTo>
                  <a:lnTo>
                    <a:pt x="382524" y="381000"/>
                  </a:lnTo>
                  <a:lnTo>
                    <a:pt x="391668" y="376354"/>
                  </a:lnTo>
                  <a:close/>
                </a:path>
                <a:path w="763904" h="381000">
                  <a:moveTo>
                    <a:pt x="675132" y="232355"/>
                  </a:moveTo>
                  <a:lnTo>
                    <a:pt x="675132" y="228600"/>
                  </a:lnTo>
                  <a:lnTo>
                    <a:pt x="587952" y="228600"/>
                  </a:lnTo>
                  <a:lnTo>
                    <a:pt x="381762" y="333298"/>
                  </a:lnTo>
                  <a:lnTo>
                    <a:pt x="391668" y="338328"/>
                  </a:lnTo>
                  <a:lnTo>
                    <a:pt x="391668" y="376354"/>
                  </a:lnTo>
                  <a:lnTo>
                    <a:pt x="675132" y="232355"/>
                  </a:lnTo>
                  <a:close/>
                </a:path>
                <a:path w="763904" h="381000">
                  <a:moveTo>
                    <a:pt x="498348" y="42672"/>
                  </a:moveTo>
                  <a:lnTo>
                    <a:pt x="477012" y="21336"/>
                  </a:lnTo>
                  <a:lnTo>
                    <a:pt x="477012" y="42672"/>
                  </a:lnTo>
                  <a:lnTo>
                    <a:pt x="498348" y="42672"/>
                  </a:lnTo>
                  <a:close/>
                </a:path>
                <a:path w="763904" h="381000">
                  <a:moveTo>
                    <a:pt x="519684" y="228600"/>
                  </a:moveTo>
                  <a:lnTo>
                    <a:pt x="519684" y="207264"/>
                  </a:lnTo>
                  <a:lnTo>
                    <a:pt x="498348" y="187452"/>
                  </a:lnTo>
                  <a:lnTo>
                    <a:pt x="498348" y="42672"/>
                  </a:lnTo>
                  <a:lnTo>
                    <a:pt x="477012" y="42672"/>
                  </a:lnTo>
                  <a:lnTo>
                    <a:pt x="477012" y="228600"/>
                  </a:lnTo>
                  <a:lnTo>
                    <a:pt x="519684" y="228600"/>
                  </a:lnTo>
                  <a:close/>
                </a:path>
                <a:path w="763904" h="381000">
                  <a:moveTo>
                    <a:pt x="763524" y="187452"/>
                  </a:moveTo>
                  <a:lnTo>
                    <a:pt x="498348" y="187452"/>
                  </a:lnTo>
                  <a:lnTo>
                    <a:pt x="519684" y="207264"/>
                  </a:lnTo>
                  <a:lnTo>
                    <a:pt x="519684" y="228600"/>
                  </a:lnTo>
                  <a:lnTo>
                    <a:pt x="587952" y="228600"/>
                  </a:lnTo>
                  <a:lnTo>
                    <a:pt x="665988" y="188976"/>
                  </a:lnTo>
                  <a:lnTo>
                    <a:pt x="675132" y="228600"/>
                  </a:lnTo>
                  <a:lnTo>
                    <a:pt x="675132" y="232355"/>
                  </a:lnTo>
                  <a:lnTo>
                    <a:pt x="763524" y="187452"/>
                  </a:lnTo>
                  <a:close/>
                </a:path>
                <a:path w="763904" h="381000">
                  <a:moveTo>
                    <a:pt x="675132" y="228600"/>
                  </a:moveTo>
                  <a:lnTo>
                    <a:pt x="665988" y="188976"/>
                  </a:lnTo>
                  <a:lnTo>
                    <a:pt x="587952" y="228600"/>
                  </a:lnTo>
                  <a:lnTo>
                    <a:pt x="675132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1069220" y="4179822"/>
            <a:ext cx="7414895" cy="8559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76555" marR="5080" indent="-364490">
              <a:lnSpc>
                <a:spcPts val="3100"/>
              </a:lnSpc>
              <a:spcBef>
                <a:spcPts val="484"/>
              </a:spcBef>
            </a:pPr>
            <a:r>
              <a:rPr sz="2850" b="1" dirty="0">
                <a:latin typeface="Times New Roman"/>
                <a:cs typeface="Times New Roman"/>
              </a:rPr>
              <a:t>2)</a:t>
            </a:r>
            <a:r>
              <a:rPr sz="2850" b="1" spc="-15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M</a:t>
            </a:r>
            <a:r>
              <a:rPr sz="2850" b="1" i="1" spc="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obsahuje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redukční</a:t>
            </a:r>
            <a:r>
              <a:rPr sz="2850" b="1" i="1" spc="-2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pravidla,</a:t>
            </a:r>
            <a:r>
              <a:rPr sz="2850" b="1" spc="-1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které</a:t>
            </a:r>
            <a:r>
              <a:rPr sz="2850" b="1" spc="-10" dirty="0">
                <a:latin typeface="Times New Roman"/>
                <a:cs typeface="Times New Roman"/>
              </a:rPr>
              <a:t> simulují </a:t>
            </a:r>
            <a:r>
              <a:rPr sz="2850" b="1" dirty="0">
                <a:latin typeface="Times New Roman"/>
                <a:cs typeface="Times New Roman"/>
              </a:rPr>
              <a:t>aplikaci gramatických</a:t>
            </a:r>
            <a:r>
              <a:rPr sz="2850" b="1" spc="-4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pravidel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b="1" spc="-10" dirty="0">
                <a:latin typeface="Times New Roman"/>
                <a:cs typeface="Times New Roman"/>
              </a:rPr>
              <a:t>pozpátku: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65157" y="4177283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0" name="object 50"/>
          <p:cNvGrpSpPr/>
          <p:nvPr/>
        </p:nvGrpSpPr>
        <p:grpSpPr>
          <a:xfrm>
            <a:off x="2555626" y="6024372"/>
            <a:ext cx="629920" cy="631190"/>
            <a:chOff x="2555626" y="6024372"/>
            <a:chExt cx="629920" cy="631190"/>
          </a:xfrm>
        </p:grpSpPr>
        <p:sp>
          <p:nvSpPr>
            <p:cNvPr id="51" name="object 51"/>
            <p:cNvSpPr/>
            <p:nvPr/>
          </p:nvSpPr>
          <p:spPr>
            <a:xfrm>
              <a:off x="2576962" y="6045707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5">
                  <a:moveTo>
                    <a:pt x="588263" y="294131"/>
                  </a:moveTo>
                  <a:lnTo>
                    <a:pt x="584389" y="246270"/>
                  </a:lnTo>
                  <a:lnTo>
                    <a:pt x="573182" y="200924"/>
                  </a:lnTo>
                  <a:lnTo>
                    <a:pt x="555263" y="158686"/>
                  </a:lnTo>
                  <a:lnTo>
                    <a:pt x="531254" y="120152"/>
                  </a:lnTo>
                  <a:lnTo>
                    <a:pt x="501776" y="85915"/>
                  </a:lnTo>
                  <a:lnTo>
                    <a:pt x="467453" y="56570"/>
                  </a:lnTo>
                  <a:lnTo>
                    <a:pt x="428905" y="32712"/>
                  </a:lnTo>
                  <a:lnTo>
                    <a:pt x="386754" y="14935"/>
                  </a:lnTo>
                  <a:lnTo>
                    <a:pt x="341622" y="3832"/>
                  </a:lnTo>
                  <a:lnTo>
                    <a:pt x="294131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1"/>
                  </a:lnTo>
                  <a:lnTo>
                    <a:pt x="3832" y="341622"/>
                  </a:lnTo>
                  <a:lnTo>
                    <a:pt x="14935" y="386754"/>
                  </a:lnTo>
                  <a:lnTo>
                    <a:pt x="32712" y="428905"/>
                  </a:lnTo>
                  <a:lnTo>
                    <a:pt x="56570" y="467453"/>
                  </a:lnTo>
                  <a:lnTo>
                    <a:pt x="85915" y="501776"/>
                  </a:lnTo>
                  <a:lnTo>
                    <a:pt x="120152" y="531254"/>
                  </a:lnTo>
                  <a:lnTo>
                    <a:pt x="158686" y="555263"/>
                  </a:lnTo>
                  <a:lnTo>
                    <a:pt x="200924" y="573182"/>
                  </a:lnTo>
                  <a:lnTo>
                    <a:pt x="246270" y="584389"/>
                  </a:lnTo>
                  <a:lnTo>
                    <a:pt x="294131" y="588263"/>
                  </a:lnTo>
                  <a:lnTo>
                    <a:pt x="341622" y="584389"/>
                  </a:lnTo>
                  <a:lnTo>
                    <a:pt x="386754" y="573182"/>
                  </a:lnTo>
                  <a:lnTo>
                    <a:pt x="428905" y="555263"/>
                  </a:lnTo>
                  <a:lnTo>
                    <a:pt x="467453" y="531254"/>
                  </a:lnTo>
                  <a:lnTo>
                    <a:pt x="501776" y="501776"/>
                  </a:lnTo>
                  <a:lnTo>
                    <a:pt x="531254" y="467453"/>
                  </a:lnTo>
                  <a:lnTo>
                    <a:pt x="555263" y="428905"/>
                  </a:lnTo>
                  <a:lnTo>
                    <a:pt x="573182" y="386754"/>
                  </a:lnTo>
                  <a:lnTo>
                    <a:pt x="584389" y="341622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555626" y="6024372"/>
              <a:ext cx="629920" cy="631190"/>
            </a:xfrm>
            <a:custGeom>
              <a:avLst/>
              <a:gdLst/>
              <a:ahLst/>
              <a:cxnLst/>
              <a:rect l="l" t="t" r="r" b="b"/>
              <a:pathLst>
                <a:path w="629919" h="631190">
                  <a:moveTo>
                    <a:pt x="629412" y="330708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15696" y="220980"/>
                  </a:lnTo>
                  <a:lnTo>
                    <a:pt x="598932" y="178308"/>
                  </a:lnTo>
                  <a:lnTo>
                    <a:pt x="583692" y="152400"/>
                  </a:lnTo>
                  <a:lnTo>
                    <a:pt x="576072" y="138684"/>
                  </a:lnTo>
                  <a:lnTo>
                    <a:pt x="536448" y="91440"/>
                  </a:lnTo>
                  <a:lnTo>
                    <a:pt x="490728" y="53340"/>
                  </a:lnTo>
                  <a:lnTo>
                    <a:pt x="451104" y="32004"/>
                  </a:lnTo>
                  <a:lnTo>
                    <a:pt x="437388" y="24384"/>
                  </a:lnTo>
                  <a:lnTo>
                    <a:pt x="423672" y="19812"/>
                  </a:lnTo>
                  <a:lnTo>
                    <a:pt x="393192" y="10668"/>
                  </a:lnTo>
                  <a:lnTo>
                    <a:pt x="347472" y="1524"/>
                  </a:lnTo>
                  <a:lnTo>
                    <a:pt x="330708" y="1524"/>
                  </a:lnTo>
                  <a:lnTo>
                    <a:pt x="313944" y="0"/>
                  </a:lnTo>
                  <a:lnTo>
                    <a:pt x="298704" y="1524"/>
                  </a:lnTo>
                  <a:lnTo>
                    <a:pt x="281940" y="1524"/>
                  </a:lnTo>
                  <a:lnTo>
                    <a:pt x="236220" y="10668"/>
                  </a:lnTo>
                  <a:lnTo>
                    <a:pt x="164592" y="3810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45720" y="152400"/>
                  </a:lnTo>
                  <a:lnTo>
                    <a:pt x="24384" y="193548"/>
                  </a:lnTo>
                  <a:lnTo>
                    <a:pt x="19812" y="207264"/>
                  </a:lnTo>
                  <a:lnTo>
                    <a:pt x="13716" y="222504"/>
                  </a:lnTo>
                  <a:lnTo>
                    <a:pt x="10668" y="237744"/>
                  </a:lnTo>
                  <a:lnTo>
                    <a:pt x="6096" y="252984"/>
                  </a:lnTo>
                  <a:lnTo>
                    <a:pt x="4572" y="268224"/>
                  </a:lnTo>
                  <a:lnTo>
                    <a:pt x="1524" y="283464"/>
                  </a:lnTo>
                  <a:lnTo>
                    <a:pt x="0" y="300228"/>
                  </a:lnTo>
                  <a:lnTo>
                    <a:pt x="0" y="332232"/>
                  </a:lnTo>
                  <a:lnTo>
                    <a:pt x="1524" y="347472"/>
                  </a:lnTo>
                  <a:lnTo>
                    <a:pt x="4572" y="364236"/>
                  </a:lnTo>
                  <a:lnTo>
                    <a:pt x="6096" y="379476"/>
                  </a:lnTo>
                  <a:lnTo>
                    <a:pt x="19812" y="423672"/>
                  </a:lnTo>
                  <a:lnTo>
                    <a:pt x="38100" y="466344"/>
                  </a:lnTo>
                  <a:lnTo>
                    <a:pt x="42672" y="473659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54864" y="233172"/>
                  </a:lnTo>
                  <a:lnTo>
                    <a:pt x="76200" y="184404"/>
                  </a:lnTo>
                  <a:lnTo>
                    <a:pt x="105156" y="141732"/>
                  </a:lnTo>
                  <a:lnTo>
                    <a:pt x="141732" y="103632"/>
                  </a:lnTo>
                  <a:lnTo>
                    <a:pt x="173736" y="82296"/>
                  </a:lnTo>
                  <a:lnTo>
                    <a:pt x="185928" y="74676"/>
                  </a:lnTo>
                  <a:lnTo>
                    <a:pt x="196596" y="68580"/>
                  </a:lnTo>
                  <a:lnTo>
                    <a:pt x="208788" y="64008"/>
                  </a:lnTo>
                  <a:lnTo>
                    <a:pt x="222504" y="59436"/>
                  </a:lnTo>
                  <a:lnTo>
                    <a:pt x="246888" y="50292"/>
                  </a:lnTo>
                  <a:lnTo>
                    <a:pt x="260604" y="48768"/>
                  </a:lnTo>
                  <a:lnTo>
                    <a:pt x="274320" y="45720"/>
                  </a:lnTo>
                  <a:lnTo>
                    <a:pt x="301752" y="42672"/>
                  </a:lnTo>
                  <a:lnTo>
                    <a:pt x="329184" y="42672"/>
                  </a:lnTo>
                  <a:lnTo>
                    <a:pt x="356616" y="45720"/>
                  </a:lnTo>
                  <a:lnTo>
                    <a:pt x="396240" y="54864"/>
                  </a:lnTo>
                  <a:lnTo>
                    <a:pt x="446532" y="76200"/>
                  </a:lnTo>
                  <a:lnTo>
                    <a:pt x="489204" y="105156"/>
                  </a:lnTo>
                  <a:lnTo>
                    <a:pt x="542544" y="163068"/>
                  </a:lnTo>
                  <a:lnTo>
                    <a:pt x="566928" y="210312"/>
                  </a:lnTo>
                  <a:lnTo>
                    <a:pt x="579120" y="248412"/>
                  </a:lnTo>
                  <a:lnTo>
                    <a:pt x="582168" y="260604"/>
                  </a:lnTo>
                  <a:lnTo>
                    <a:pt x="585216" y="274320"/>
                  </a:lnTo>
                  <a:lnTo>
                    <a:pt x="588264" y="301752"/>
                  </a:lnTo>
                  <a:lnTo>
                    <a:pt x="588264" y="473049"/>
                  </a:lnTo>
                  <a:lnTo>
                    <a:pt x="592836" y="464820"/>
                  </a:lnTo>
                  <a:lnTo>
                    <a:pt x="611124" y="423672"/>
                  </a:lnTo>
                  <a:lnTo>
                    <a:pt x="620268" y="393192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19" h="631190">
                  <a:moveTo>
                    <a:pt x="588264" y="473049"/>
                  </a:moveTo>
                  <a:lnTo>
                    <a:pt x="588264" y="330708"/>
                  </a:lnTo>
                  <a:lnTo>
                    <a:pt x="585216" y="358140"/>
                  </a:lnTo>
                  <a:lnTo>
                    <a:pt x="582168" y="370332"/>
                  </a:lnTo>
                  <a:lnTo>
                    <a:pt x="566928" y="422148"/>
                  </a:lnTo>
                  <a:lnTo>
                    <a:pt x="548640" y="457200"/>
                  </a:lnTo>
                  <a:lnTo>
                    <a:pt x="525780" y="489204"/>
                  </a:lnTo>
                  <a:lnTo>
                    <a:pt x="487680" y="527304"/>
                  </a:lnTo>
                  <a:lnTo>
                    <a:pt x="455676" y="548640"/>
                  </a:lnTo>
                  <a:lnTo>
                    <a:pt x="445008" y="556260"/>
                  </a:lnTo>
                  <a:lnTo>
                    <a:pt x="432816" y="562356"/>
                  </a:lnTo>
                  <a:lnTo>
                    <a:pt x="396240" y="576072"/>
                  </a:lnTo>
                  <a:lnTo>
                    <a:pt x="382524" y="580644"/>
                  </a:lnTo>
                  <a:lnTo>
                    <a:pt x="370332" y="582168"/>
                  </a:lnTo>
                  <a:lnTo>
                    <a:pt x="356616" y="585216"/>
                  </a:lnTo>
                  <a:lnTo>
                    <a:pt x="329184" y="588264"/>
                  </a:lnTo>
                  <a:lnTo>
                    <a:pt x="300228" y="588264"/>
                  </a:lnTo>
                  <a:lnTo>
                    <a:pt x="272796" y="585216"/>
                  </a:lnTo>
                  <a:lnTo>
                    <a:pt x="259080" y="582168"/>
                  </a:lnTo>
                  <a:lnTo>
                    <a:pt x="246888" y="579120"/>
                  </a:lnTo>
                  <a:lnTo>
                    <a:pt x="233172" y="576072"/>
                  </a:lnTo>
                  <a:lnTo>
                    <a:pt x="184404" y="554736"/>
                  </a:lnTo>
                  <a:lnTo>
                    <a:pt x="140208" y="525780"/>
                  </a:lnTo>
                  <a:lnTo>
                    <a:pt x="103632" y="487680"/>
                  </a:lnTo>
                  <a:lnTo>
                    <a:pt x="82296" y="457200"/>
                  </a:lnTo>
                  <a:lnTo>
                    <a:pt x="74676" y="445008"/>
                  </a:lnTo>
                  <a:lnTo>
                    <a:pt x="68580" y="432816"/>
                  </a:lnTo>
                  <a:lnTo>
                    <a:pt x="64008" y="420624"/>
                  </a:lnTo>
                  <a:lnTo>
                    <a:pt x="57912" y="408432"/>
                  </a:lnTo>
                  <a:lnTo>
                    <a:pt x="54864" y="396240"/>
                  </a:lnTo>
                  <a:lnTo>
                    <a:pt x="50292" y="382524"/>
                  </a:lnTo>
                  <a:lnTo>
                    <a:pt x="47244" y="370332"/>
                  </a:lnTo>
                  <a:lnTo>
                    <a:pt x="42672" y="329184"/>
                  </a:lnTo>
                  <a:lnTo>
                    <a:pt x="42672" y="473659"/>
                  </a:lnTo>
                  <a:lnTo>
                    <a:pt x="73152" y="516636"/>
                  </a:lnTo>
                  <a:lnTo>
                    <a:pt x="115824" y="559308"/>
                  </a:lnTo>
                  <a:lnTo>
                    <a:pt x="152400" y="585216"/>
                  </a:lnTo>
                  <a:lnTo>
                    <a:pt x="207264" y="611124"/>
                  </a:lnTo>
                  <a:lnTo>
                    <a:pt x="283464" y="629412"/>
                  </a:lnTo>
                  <a:lnTo>
                    <a:pt x="300228" y="629412"/>
                  </a:lnTo>
                  <a:lnTo>
                    <a:pt x="315468" y="630936"/>
                  </a:lnTo>
                  <a:lnTo>
                    <a:pt x="332232" y="629412"/>
                  </a:lnTo>
                  <a:lnTo>
                    <a:pt x="347472" y="629412"/>
                  </a:lnTo>
                  <a:lnTo>
                    <a:pt x="364236" y="626364"/>
                  </a:lnTo>
                  <a:lnTo>
                    <a:pt x="409956" y="615696"/>
                  </a:lnTo>
                  <a:lnTo>
                    <a:pt x="452628" y="598932"/>
                  </a:lnTo>
                  <a:lnTo>
                    <a:pt x="466344" y="591312"/>
                  </a:lnTo>
                  <a:lnTo>
                    <a:pt x="478536" y="585216"/>
                  </a:lnTo>
                  <a:lnTo>
                    <a:pt x="516636" y="557784"/>
                  </a:lnTo>
                  <a:lnTo>
                    <a:pt x="559308" y="515112"/>
                  </a:lnTo>
                  <a:lnTo>
                    <a:pt x="576072" y="490728"/>
                  </a:lnTo>
                  <a:lnTo>
                    <a:pt x="585216" y="478536"/>
                  </a:lnTo>
                  <a:lnTo>
                    <a:pt x="588264" y="473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780676" y="6077201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960001" y="6108192"/>
            <a:ext cx="3822700" cy="547370"/>
            <a:chOff x="960001" y="6108192"/>
            <a:chExt cx="3822700" cy="547370"/>
          </a:xfrm>
        </p:grpSpPr>
        <p:sp>
          <p:nvSpPr>
            <p:cNvPr id="55" name="object 55"/>
            <p:cNvSpPr/>
            <p:nvPr/>
          </p:nvSpPr>
          <p:spPr>
            <a:xfrm>
              <a:off x="3249045" y="6129527"/>
              <a:ext cx="1513840" cy="504825"/>
            </a:xfrm>
            <a:custGeom>
              <a:avLst/>
              <a:gdLst/>
              <a:ahLst/>
              <a:cxnLst/>
              <a:rect l="l" t="t" r="r" b="b"/>
              <a:pathLst>
                <a:path w="1513839" h="504825">
                  <a:moveTo>
                    <a:pt x="1513331" y="504443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513331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227705" y="6108204"/>
              <a:ext cx="1554480" cy="547370"/>
            </a:xfrm>
            <a:custGeom>
              <a:avLst/>
              <a:gdLst/>
              <a:ahLst/>
              <a:cxnLst/>
              <a:rect l="l" t="t" r="r" b="b"/>
              <a:pathLst>
                <a:path w="1554479" h="547370">
                  <a:moveTo>
                    <a:pt x="1554480" y="0"/>
                  </a:moveTo>
                  <a:lnTo>
                    <a:pt x="1513332" y="0"/>
                  </a:lnTo>
                  <a:lnTo>
                    <a:pt x="1513332" y="42672"/>
                  </a:lnTo>
                  <a:lnTo>
                    <a:pt x="1513332" y="504444"/>
                  </a:lnTo>
                  <a:lnTo>
                    <a:pt x="1050036" y="504444"/>
                  </a:lnTo>
                  <a:lnTo>
                    <a:pt x="1050036" y="358127"/>
                  </a:lnTo>
                  <a:lnTo>
                    <a:pt x="1007364" y="358127"/>
                  </a:lnTo>
                  <a:lnTo>
                    <a:pt x="1007364" y="504444"/>
                  </a:lnTo>
                  <a:lnTo>
                    <a:pt x="545592" y="504444"/>
                  </a:lnTo>
                  <a:lnTo>
                    <a:pt x="545592" y="358127"/>
                  </a:lnTo>
                  <a:lnTo>
                    <a:pt x="502920" y="358127"/>
                  </a:lnTo>
                  <a:lnTo>
                    <a:pt x="502920" y="504444"/>
                  </a:lnTo>
                  <a:lnTo>
                    <a:pt x="41148" y="504444"/>
                  </a:lnTo>
                  <a:lnTo>
                    <a:pt x="41148" y="42672"/>
                  </a:lnTo>
                  <a:lnTo>
                    <a:pt x="502920" y="42672"/>
                  </a:lnTo>
                  <a:lnTo>
                    <a:pt x="502920" y="188963"/>
                  </a:lnTo>
                  <a:lnTo>
                    <a:pt x="545592" y="188963"/>
                  </a:lnTo>
                  <a:lnTo>
                    <a:pt x="545592" y="42672"/>
                  </a:lnTo>
                  <a:lnTo>
                    <a:pt x="1007364" y="42672"/>
                  </a:lnTo>
                  <a:lnTo>
                    <a:pt x="1007364" y="188963"/>
                  </a:lnTo>
                  <a:lnTo>
                    <a:pt x="1050036" y="188963"/>
                  </a:lnTo>
                  <a:lnTo>
                    <a:pt x="1050036" y="42672"/>
                  </a:lnTo>
                  <a:lnTo>
                    <a:pt x="1513332" y="42672"/>
                  </a:lnTo>
                  <a:lnTo>
                    <a:pt x="1513332" y="0"/>
                  </a:lnTo>
                  <a:lnTo>
                    <a:pt x="0" y="0"/>
                  </a:lnTo>
                  <a:lnTo>
                    <a:pt x="0" y="547116"/>
                  </a:lnTo>
                  <a:lnTo>
                    <a:pt x="21336" y="547116"/>
                  </a:lnTo>
                  <a:lnTo>
                    <a:pt x="41148" y="547116"/>
                  </a:lnTo>
                  <a:lnTo>
                    <a:pt x="1513332" y="547116"/>
                  </a:lnTo>
                  <a:lnTo>
                    <a:pt x="1534668" y="547116"/>
                  </a:lnTo>
                  <a:lnTo>
                    <a:pt x="1554480" y="547116"/>
                  </a:lnTo>
                  <a:lnTo>
                    <a:pt x="1554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981337" y="6129527"/>
              <a:ext cx="1513840" cy="504825"/>
            </a:xfrm>
            <a:custGeom>
              <a:avLst/>
              <a:gdLst/>
              <a:ahLst/>
              <a:cxnLst/>
              <a:rect l="l" t="t" r="r" b="b"/>
              <a:pathLst>
                <a:path w="1513839" h="504825">
                  <a:moveTo>
                    <a:pt x="1513331" y="504443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513331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60001" y="6108192"/>
              <a:ext cx="1556385" cy="547370"/>
            </a:xfrm>
            <a:custGeom>
              <a:avLst/>
              <a:gdLst/>
              <a:ahLst/>
              <a:cxnLst/>
              <a:rect l="l" t="t" r="r" b="b"/>
              <a:pathLst>
                <a:path w="1556385" h="547370">
                  <a:moveTo>
                    <a:pt x="1556001" y="547116"/>
                  </a:moveTo>
                  <a:lnTo>
                    <a:pt x="1556001" y="0"/>
                  </a:lnTo>
                  <a:lnTo>
                    <a:pt x="0" y="0"/>
                  </a:lnTo>
                  <a:lnTo>
                    <a:pt x="0" y="547116"/>
                  </a:lnTo>
                  <a:lnTo>
                    <a:pt x="21336" y="54711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1513328" y="42672"/>
                  </a:lnTo>
                  <a:lnTo>
                    <a:pt x="1513328" y="21336"/>
                  </a:lnTo>
                  <a:lnTo>
                    <a:pt x="1534665" y="42672"/>
                  </a:lnTo>
                  <a:lnTo>
                    <a:pt x="1534665" y="547116"/>
                  </a:lnTo>
                  <a:lnTo>
                    <a:pt x="1556001" y="547116"/>
                  </a:lnTo>
                  <a:close/>
                </a:path>
                <a:path w="1556385" h="54737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1556385" h="54737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1556385" h="547370">
                  <a:moveTo>
                    <a:pt x="1534665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7116"/>
                  </a:lnTo>
                  <a:lnTo>
                    <a:pt x="1513328" y="547116"/>
                  </a:lnTo>
                  <a:lnTo>
                    <a:pt x="1513328" y="525780"/>
                  </a:lnTo>
                  <a:lnTo>
                    <a:pt x="1534665" y="504444"/>
                  </a:lnTo>
                  <a:close/>
                </a:path>
                <a:path w="1556385" h="547370">
                  <a:moveTo>
                    <a:pt x="42672" y="547116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7116"/>
                  </a:lnTo>
                  <a:lnTo>
                    <a:pt x="42672" y="547116"/>
                  </a:lnTo>
                  <a:close/>
                </a:path>
                <a:path w="1556385" h="547370">
                  <a:moveTo>
                    <a:pt x="1534665" y="42672"/>
                  </a:moveTo>
                  <a:lnTo>
                    <a:pt x="1513328" y="21336"/>
                  </a:lnTo>
                  <a:lnTo>
                    <a:pt x="1513328" y="42672"/>
                  </a:lnTo>
                  <a:lnTo>
                    <a:pt x="1534665" y="42672"/>
                  </a:lnTo>
                  <a:close/>
                </a:path>
                <a:path w="1556385" h="547370">
                  <a:moveTo>
                    <a:pt x="1534665" y="504444"/>
                  </a:moveTo>
                  <a:lnTo>
                    <a:pt x="1534665" y="42672"/>
                  </a:lnTo>
                  <a:lnTo>
                    <a:pt x="1513328" y="42672"/>
                  </a:lnTo>
                  <a:lnTo>
                    <a:pt x="1513328" y="504444"/>
                  </a:lnTo>
                  <a:lnTo>
                    <a:pt x="1534665" y="504444"/>
                  </a:lnTo>
                  <a:close/>
                </a:path>
                <a:path w="1556385" h="547370">
                  <a:moveTo>
                    <a:pt x="1534665" y="547116"/>
                  </a:moveTo>
                  <a:lnTo>
                    <a:pt x="1534665" y="504444"/>
                  </a:lnTo>
                  <a:lnTo>
                    <a:pt x="1513328" y="525780"/>
                  </a:lnTo>
                  <a:lnTo>
                    <a:pt x="1513328" y="547116"/>
                  </a:lnTo>
                  <a:lnTo>
                    <a:pt x="1534665" y="5471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633104" y="6136637"/>
            <a:ext cx="246570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290445" algn="l"/>
              </a:tabLst>
            </a:pP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464445" y="5100828"/>
            <a:ext cx="1051560" cy="1533525"/>
            <a:chOff x="1464445" y="5100828"/>
            <a:chExt cx="1051560" cy="1533525"/>
          </a:xfrm>
        </p:grpSpPr>
        <p:sp>
          <p:nvSpPr>
            <p:cNvPr id="61" name="object 61"/>
            <p:cNvSpPr/>
            <p:nvPr/>
          </p:nvSpPr>
          <p:spPr>
            <a:xfrm>
              <a:off x="1464437" y="6129527"/>
              <a:ext cx="546100" cy="504825"/>
            </a:xfrm>
            <a:custGeom>
              <a:avLst/>
              <a:gdLst/>
              <a:ahLst/>
              <a:cxnLst/>
              <a:rect l="l" t="t" r="r" b="b"/>
              <a:pathLst>
                <a:path w="546100" h="504825">
                  <a:moveTo>
                    <a:pt x="42672" y="336804"/>
                  </a:moveTo>
                  <a:lnTo>
                    <a:pt x="0" y="336804"/>
                  </a:lnTo>
                  <a:lnTo>
                    <a:pt x="0" y="504444"/>
                  </a:lnTo>
                  <a:lnTo>
                    <a:pt x="42672" y="504444"/>
                  </a:lnTo>
                  <a:lnTo>
                    <a:pt x="42672" y="336804"/>
                  </a:lnTo>
                  <a:close/>
                </a:path>
                <a:path w="546100" h="504825">
                  <a:moveTo>
                    <a:pt x="42672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42672" y="167640"/>
                  </a:lnTo>
                  <a:lnTo>
                    <a:pt x="42672" y="0"/>
                  </a:lnTo>
                  <a:close/>
                </a:path>
                <a:path w="546100" h="504825">
                  <a:moveTo>
                    <a:pt x="545592" y="336804"/>
                  </a:moveTo>
                  <a:lnTo>
                    <a:pt x="504444" y="336804"/>
                  </a:lnTo>
                  <a:lnTo>
                    <a:pt x="504444" y="504444"/>
                  </a:lnTo>
                  <a:lnTo>
                    <a:pt x="545592" y="504444"/>
                  </a:lnTo>
                  <a:lnTo>
                    <a:pt x="545592" y="336804"/>
                  </a:lnTo>
                  <a:close/>
                </a:path>
                <a:path w="546100" h="504825">
                  <a:moveTo>
                    <a:pt x="545592" y="0"/>
                  </a:moveTo>
                  <a:lnTo>
                    <a:pt x="504444" y="0"/>
                  </a:lnTo>
                  <a:lnTo>
                    <a:pt x="504444" y="167640"/>
                  </a:lnTo>
                  <a:lnTo>
                    <a:pt x="545592" y="167640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1904878" y="5122163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4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883542" y="5100828"/>
              <a:ext cx="632460" cy="546100"/>
            </a:xfrm>
            <a:custGeom>
              <a:avLst/>
              <a:gdLst/>
              <a:ahLst/>
              <a:cxnLst/>
              <a:rect l="l" t="t" r="r" b="b"/>
              <a:pathLst>
                <a:path w="632460" h="546100">
                  <a:moveTo>
                    <a:pt x="632460" y="545592"/>
                  </a:moveTo>
                  <a:lnTo>
                    <a:pt x="63246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89788" y="42672"/>
                  </a:lnTo>
                  <a:lnTo>
                    <a:pt x="589788" y="21336"/>
                  </a:lnTo>
                  <a:lnTo>
                    <a:pt x="611124" y="42672"/>
                  </a:lnTo>
                  <a:lnTo>
                    <a:pt x="611124" y="545592"/>
                  </a:lnTo>
                  <a:lnTo>
                    <a:pt x="632460" y="545592"/>
                  </a:lnTo>
                  <a:close/>
                </a:path>
                <a:path w="63246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3246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632460" h="546100">
                  <a:moveTo>
                    <a:pt x="611124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89788" y="545592"/>
                  </a:lnTo>
                  <a:lnTo>
                    <a:pt x="589788" y="525780"/>
                  </a:lnTo>
                  <a:lnTo>
                    <a:pt x="611124" y="504444"/>
                  </a:lnTo>
                  <a:close/>
                </a:path>
                <a:path w="63246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32460" h="546100">
                  <a:moveTo>
                    <a:pt x="611124" y="42672"/>
                  </a:moveTo>
                  <a:lnTo>
                    <a:pt x="589788" y="21336"/>
                  </a:lnTo>
                  <a:lnTo>
                    <a:pt x="589788" y="42672"/>
                  </a:lnTo>
                  <a:lnTo>
                    <a:pt x="611124" y="42672"/>
                  </a:lnTo>
                  <a:close/>
                </a:path>
                <a:path w="632460" h="546100">
                  <a:moveTo>
                    <a:pt x="611124" y="504444"/>
                  </a:moveTo>
                  <a:lnTo>
                    <a:pt x="611124" y="42672"/>
                  </a:lnTo>
                  <a:lnTo>
                    <a:pt x="589788" y="42672"/>
                  </a:lnTo>
                  <a:lnTo>
                    <a:pt x="589788" y="504444"/>
                  </a:lnTo>
                  <a:lnTo>
                    <a:pt x="611124" y="504444"/>
                  </a:lnTo>
                  <a:close/>
                </a:path>
                <a:path w="632460" h="546100">
                  <a:moveTo>
                    <a:pt x="611124" y="545592"/>
                  </a:moveTo>
                  <a:lnTo>
                    <a:pt x="611124" y="504444"/>
                  </a:lnTo>
                  <a:lnTo>
                    <a:pt x="589788" y="525780"/>
                  </a:lnTo>
                  <a:lnTo>
                    <a:pt x="589788" y="545592"/>
                  </a:lnTo>
                  <a:lnTo>
                    <a:pt x="61112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055252" y="5112510"/>
            <a:ext cx="2870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960858" y="5017008"/>
            <a:ext cx="2224405" cy="1050290"/>
            <a:chOff x="960858" y="5017008"/>
            <a:chExt cx="2224405" cy="1050290"/>
          </a:xfrm>
        </p:grpSpPr>
        <p:sp>
          <p:nvSpPr>
            <p:cNvPr id="66" name="object 66"/>
            <p:cNvSpPr/>
            <p:nvPr/>
          </p:nvSpPr>
          <p:spPr>
            <a:xfrm>
              <a:off x="981337" y="5710427"/>
              <a:ext cx="2184400" cy="335280"/>
            </a:xfrm>
            <a:custGeom>
              <a:avLst/>
              <a:gdLst/>
              <a:ahLst/>
              <a:cxnLst/>
              <a:rect l="l" t="t" r="r" b="b"/>
              <a:pathLst>
                <a:path w="2184400" h="335279">
                  <a:moveTo>
                    <a:pt x="2183888" y="335279"/>
                  </a:moveTo>
                  <a:lnTo>
                    <a:pt x="2183888" y="0"/>
                  </a:lnTo>
                  <a:lnTo>
                    <a:pt x="883916" y="0"/>
                  </a:lnTo>
                  <a:lnTo>
                    <a:pt x="0" y="335279"/>
                  </a:lnTo>
                  <a:lnTo>
                    <a:pt x="2183888" y="3352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960858" y="5689092"/>
              <a:ext cx="2224405" cy="378460"/>
            </a:xfrm>
            <a:custGeom>
              <a:avLst/>
              <a:gdLst/>
              <a:ahLst/>
              <a:cxnLst/>
              <a:rect l="l" t="t" r="r" b="b"/>
              <a:pathLst>
                <a:path w="2224405" h="378460">
                  <a:moveTo>
                    <a:pt x="2224179" y="356616"/>
                  </a:moveTo>
                  <a:lnTo>
                    <a:pt x="2224179" y="21336"/>
                  </a:lnTo>
                  <a:lnTo>
                    <a:pt x="2222584" y="12858"/>
                  </a:lnTo>
                  <a:lnTo>
                    <a:pt x="2218274" y="6096"/>
                  </a:lnTo>
                  <a:lnTo>
                    <a:pt x="2211963" y="1619"/>
                  </a:lnTo>
                  <a:lnTo>
                    <a:pt x="2204367" y="0"/>
                  </a:lnTo>
                  <a:lnTo>
                    <a:pt x="899823" y="0"/>
                  </a:lnTo>
                  <a:lnTo>
                    <a:pt x="896775" y="1524"/>
                  </a:lnTo>
                  <a:lnTo>
                    <a:pt x="12858" y="336804"/>
                  </a:lnTo>
                  <a:lnTo>
                    <a:pt x="6667" y="341042"/>
                  </a:lnTo>
                  <a:lnTo>
                    <a:pt x="2190" y="346710"/>
                  </a:lnTo>
                  <a:lnTo>
                    <a:pt x="0" y="353520"/>
                  </a:lnTo>
                  <a:lnTo>
                    <a:pt x="666" y="361188"/>
                  </a:lnTo>
                  <a:lnTo>
                    <a:pt x="3119" y="367665"/>
                  </a:lnTo>
                  <a:lnTo>
                    <a:pt x="7715" y="372999"/>
                  </a:lnTo>
                  <a:lnTo>
                    <a:pt x="13739" y="376618"/>
                  </a:lnTo>
                  <a:lnTo>
                    <a:pt x="20478" y="377952"/>
                  </a:lnTo>
                  <a:lnTo>
                    <a:pt x="20478" y="335280"/>
                  </a:lnTo>
                  <a:lnTo>
                    <a:pt x="136579" y="335280"/>
                  </a:lnTo>
                  <a:lnTo>
                    <a:pt x="904395" y="44038"/>
                  </a:lnTo>
                  <a:lnTo>
                    <a:pt x="904395" y="42672"/>
                  </a:lnTo>
                  <a:lnTo>
                    <a:pt x="912015" y="41148"/>
                  </a:lnTo>
                  <a:lnTo>
                    <a:pt x="912015" y="42672"/>
                  </a:lnTo>
                  <a:lnTo>
                    <a:pt x="2183031" y="42672"/>
                  </a:lnTo>
                  <a:lnTo>
                    <a:pt x="2183031" y="21336"/>
                  </a:lnTo>
                  <a:lnTo>
                    <a:pt x="2204367" y="42672"/>
                  </a:lnTo>
                  <a:lnTo>
                    <a:pt x="2204367" y="377952"/>
                  </a:lnTo>
                  <a:lnTo>
                    <a:pt x="2211963" y="376332"/>
                  </a:lnTo>
                  <a:lnTo>
                    <a:pt x="2218274" y="371856"/>
                  </a:lnTo>
                  <a:lnTo>
                    <a:pt x="2222584" y="365093"/>
                  </a:lnTo>
                  <a:lnTo>
                    <a:pt x="2224179" y="356616"/>
                  </a:lnTo>
                  <a:close/>
                </a:path>
                <a:path w="2224405" h="378460">
                  <a:moveTo>
                    <a:pt x="136579" y="335280"/>
                  </a:moveTo>
                  <a:lnTo>
                    <a:pt x="20478" y="335280"/>
                  </a:lnTo>
                  <a:lnTo>
                    <a:pt x="28098" y="376428"/>
                  </a:lnTo>
                  <a:lnTo>
                    <a:pt x="136579" y="335280"/>
                  </a:lnTo>
                  <a:close/>
                </a:path>
                <a:path w="2224405" h="378460">
                  <a:moveTo>
                    <a:pt x="2204367" y="335280"/>
                  </a:moveTo>
                  <a:lnTo>
                    <a:pt x="136579" y="335280"/>
                  </a:lnTo>
                  <a:lnTo>
                    <a:pt x="28098" y="376428"/>
                  </a:lnTo>
                  <a:lnTo>
                    <a:pt x="20478" y="335280"/>
                  </a:lnTo>
                  <a:lnTo>
                    <a:pt x="20478" y="377952"/>
                  </a:lnTo>
                  <a:lnTo>
                    <a:pt x="2183031" y="377952"/>
                  </a:lnTo>
                  <a:lnTo>
                    <a:pt x="2183031" y="356616"/>
                  </a:lnTo>
                  <a:lnTo>
                    <a:pt x="2204367" y="335280"/>
                  </a:lnTo>
                  <a:close/>
                </a:path>
                <a:path w="2224405" h="378460">
                  <a:moveTo>
                    <a:pt x="912015" y="41148"/>
                  </a:moveTo>
                  <a:lnTo>
                    <a:pt x="904395" y="42672"/>
                  </a:lnTo>
                  <a:lnTo>
                    <a:pt x="907997" y="42672"/>
                  </a:lnTo>
                  <a:lnTo>
                    <a:pt x="912015" y="41148"/>
                  </a:lnTo>
                  <a:close/>
                </a:path>
                <a:path w="2224405" h="378460">
                  <a:moveTo>
                    <a:pt x="907997" y="42672"/>
                  </a:moveTo>
                  <a:lnTo>
                    <a:pt x="904395" y="42672"/>
                  </a:lnTo>
                  <a:lnTo>
                    <a:pt x="904395" y="44038"/>
                  </a:lnTo>
                  <a:lnTo>
                    <a:pt x="907997" y="42672"/>
                  </a:lnTo>
                  <a:close/>
                </a:path>
                <a:path w="2224405" h="378460">
                  <a:moveTo>
                    <a:pt x="912015" y="42672"/>
                  </a:moveTo>
                  <a:lnTo>
                    <a:pt x="912015" y="41148"/>
                  </a:lnTo>
                  <a:lnTo>
                    <a:pt x="907997" y="42672"/>
                  </a:lnTo>
                  <a:lnTo>
                    <a:pt x="912015" y="42672"/>
                  </a:lnTo>
                  <a:close/>
                </a:path>
                <a:path w="2224405" h="378460">
                  <a:moveTo>
                    <a:pt x="2204367" y="42672"/>
                  </a:moveTo>
                  <a:lnTo>
                    <a:pt x="2183031" y="21336"/>
                  </a:lnTo>
                  <a:lnTo>
                    <a:pt x="2183031" y="42672"/>
                  </a:lnTo>
                  <a:lnTo>
                    <a:pt x="2204367" y="42672"/>
                  </a:lnTo>
                  <a:close/>
                </a:path>
                <a:path w="2224405" h="378460">
                  <a:moveTo>
                    <a:pt x="2204367" y="335280"/>
                  </a:moveTo>
                  <a:lnTo>
                    <a:pt x="2204367" y="42672"/>
                  </a:lnTo>
                  <a:lnTo>
                    <a:pt x="2183031" y="42672"/>
                  </a:lnTo>
                  <a:lnTo>
                    <a:pt x="2183031" y="335280"/>
                  </a:lnTo>
                  <a:lnTo>
                    <a:pt x="2204367" y="335280"/>
                  </a:lnTo>
                  <a:close/>
                </a:path>
                <a:path w="2224405" h="378460">
                  <a:moveTo>
                    <a:pt x="2204367" y="377952"/>
                  </a:moveTo>
                  <a:lnTo>
                    <a:pt x="2204367" y="335280"/>
                  </a:lnTo>
                  <a:lnTo>
                    <a:pt x="2183031" y="356616"/>
                  </a:lnTo>
                  <a:lnTo>
                    <a:pt x="2183031" y="377952"/>
                  </a:lnTo>
                  <a:lnTo>
                    <a:pt x="2204367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576961" y="5038343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5">
                  <a:moveTo>
                    <a:pt x="588263" y="294131"/>
                  </a:moveTo>
                  <a:lnTo>
                    <a:pt x="584389" y="246270"/>
                  </a:lnTo>
                  <a:lnTo>
                    <a:pt x="573182" y="200924"/>
                  </a:lnTo>
                  <a:lnTo>
                    <a:pt x="555263" y="158686"/>
                  </a:lnTo>
                  <a:lnTo>
                    <a:pt x="531254" y="120152"/>
                  </a:lnTo>
                  <a:lnTo>
                    <a:pt x="501776" y="85915"/>
                  </a:lnTo>
                  <a:lnTo>
                    <a:pt x="467453" y="56570"/>
                  </a:lnTo>
                  <a:lnTo>
                    <a:pt x="428905" y="32712"/>
                  </a:lnTo>
                  <a:lnTo>
                    <a:pt x="386754" y="14935"/>
                  </a:lnTo>
                  <a:lnTo>
                    <a:pt x="341622" y="3832"/>
                  </a:lnTo>
                  <a:lnTo>
                    <a:pt x="294131" y="0"/>
                  </a:lnTo>
                  <a:lnTo>
                    <a:pt x="246270" y="3832"/>
                  </a:lnTo>
                  <a:lnTo>
                    <a:pt x="200924" y="14935"/>
                  </a:lnTo>
                  <a:lnTo>
                    <a:pt x="158686" y="32712"/>
                  </a:lnTo>
                  <a:lnTo>
                    <a:pt x="120152" y="56570"/>
                  </a:lnTo>
                  <a:lnTo>
                    <a:pt x="85915" y="85915"/>
                  </a:lnTo>
                  <a:lnTo>
                    <a:pt x="56570" y="120152"/>
                  </a:lnTo>
                  <a:lnTo>
                    <a:pt x="32712" y="158686"/>
                  </a:lnTo>
                  <a:lnTo>
                    <a:pt x="14935" y="200924"/>
                  </a:lnTo>
                  <a:lnTo>
                    <a:pt x="3832" y="246270"/>
                  </a:lnTo>
                  <a:lnTo>
                    <a:pt x="0" y="294131"/>
                  </a:lnTo>
                  <a:lnTo>
                    <a:pt x="3832" y="341622"/>
                  </a:lnTo>
                  <a:lnTo>
                    <a:pt x="14935" y="386754"/>
                  </a:lnTo>
                  <a:lnTo>
                    <a:pt x="32712" y="428905"/>
                  </a:lnTo>
                  <a:lnTo>
                    <a:pt x="56570" y="467453"/>
                  </a:lnTo>
                  <a:lnTo>
                    <a:pt x="85915" y="501776"/>
                  </a:lnTo>
                  <a:lnTo>
                    <a:pt x="120152" y="531254"/>
                  </a:lnTo>
                  <a:lnTo>
                    <a:pt x="158686" y="555263"/>
                  </a:lnTo>
                  <a:lnTo>
                    <a:pt x="200924" y="573182"/>
                  </a:lnTo>
                  <a:lnTo>
                    <a:pt x="246270" y="584389"/>
                  </a:lnTo>
                  <a:lnTo>
                    <a:pt x="294131" y="588263"/>
                  </a:lnTo>
                  <a:lnTo>
                    <a:pt x="341622" y="584389"/>
                  </a:lnTo>
                  <a:lnTo>
                    <a:pt x="386754" y="573182"/>
                  </a:lnTo>
                  <a:lnTo>
                    <a:pt x="428905" y="555263"/>
                  </a:lnTo>
                  <a:lnTo>
                    <a:pt x="467453" y="531254"/>
                  </a:lnTo>
                  <a:lnTo>
                    <a:pt x="501776" y="501776"/>
                  </a:lnTo>
                  <a:lnTo>
                    <a:pt x="531254" y="467453"/>
                  </a:lnTo>
                  <a:lnTo>
                    <a:pt x="555263" y="428905"/>
                  </a:lnTo>
                  <a:lnTo>
                    <a:pt x="573182" y="386754"/>
                  </a:lnTo>
                  <a:lnTo>
                    <a:pt x="584389" y="341622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2555626" y="5017008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20">
                  <a:moveTo>
                    <a:pt x="629412" y="330708"/>
                  </a:moveTo>
                  <a:lnTo>
                    <a:pt x="629412" y="298704"/>
                  </a:lnTo>
                  <a:lnTo>
                    <a:pt x="626364" y="266700"/>
                  </a:lnTo>
                  <a:lnTo>
                    <a:pt x="615696" y="220980"/>
                  </a:lnTo>
                  <a:lnTo>
                    <a:pt x="598932" y="178308"/>
                  </a:lnTo>
                  <a:lnTo>
                    <a:pt x="576072" y="138684"/>
                  </a:lnTo>
                  <a:lnTo>
                    <a:pt x="536448" y="91440"/>
                  </a:lnTo>
                  <a:lnTo>
                    <a:pt x="490728" y="53340"/>
                  </a:lnTo>
                  <a:lnTo>
                    <a:pt x="451104" y="30480"/>
                  </a:lnTo>
                  <a:lnTo>
                    <a:pt x="423672" y="19812"/>
                  </a:lnTo>
                  <a:lnTo>
                    <a:pt x="408432" y="13716"/>
                  </a:lnTo>
                  <a:lnTo>
                    <a:pt x="393192" y="10668"/>
                  </a:lnTo>
                  <a:lnTo>
                    <a:pt x="377952" y="6096"/>
                  </a:lnTo>
                  <a:lnTo>
                    <a:pt x="362712" y="4572"/>
                  </a:lnTo>
                  <a:lnTo>
                    <a:pt x="347472" y="1524"/>
                  </a:lnTo>
                  <a:lnTo>
                    <a:pt x="330708" y="1524"/>
                  </a:lnTo>
                  <a:lnTo>
                    <a:pt x="313944" y="0"/>
                  </a:lnTo>
                  <a:lnTo>
                    <a:pt x="298704" y="1524"/>
                  </a:lnTo>
                  <a:lnTo>
                    <a:pt x="281940" y="1524"/>
                  </a:lnTo>
                  <a:lnTo>
                    <a:pt x="236220" y="10668"/>
                  </a:lnTo>
                  <a:lnTo>
                    <a:pt x="164592" y="38100"/>
                  </a:lnTo>
                  <a:lnTo>
                    <a:pt x="114300" y="73152"/>
                  </a:lnTo>
                  <a:lnTo>
                    <a:pt x="71628" y="115824"/>
                  </a:lnTo>
                  <a:lnTo>
                    <a:pt x="45720" y="152400"/>
                  </a:lnTo>
                  <a:lnTo>
                    <a:pt x="24384" y="193548"/>
                  </a:lnTo>
                  <a:lnTo>
                    <a:pt x="19812" y="207264"/>
                  </a:lnTo>
                  <a:lnTo>
                    <a:pt x="13716" y="222504"/>
                  </a:lnTo>
                  <a:lnTo>
                    <a:pt x="10668" y="237744"/>
                  </a:lnTo>
                  <a:lnTo>
                    <a:pt x="6096" y="252984"/>
                  </a:lnTo>
                  <a:lnTo>
                    <a:pt x="4572" y="268224"/>
                  </a:lnTo>
                  <a:lnTo>
                    <a:pt x="1524" y="283464"/>
                  </a:lnTo>
                  <a:lnTo>
                    <a:pt x="0" y="300228"/>
                  </a:lnTo>
                  <a:lnTo>
                    <a:pt x="0" y="332232"/>
                  </a:lnTo>
                  <a:lnTo>
                    <a:pt x="1524" y="347472"/>
                  </a:lnTo>
                  <a:lnTo>
                    <a:pt x="4572" y="364236"/>
                  </a:lnTo>
                  <a:lnTo>
                    <a:pt x="6096" y="379476"/>
                  </a:lnTo>
                  <a:lnTo>
                    <a:pt x="19812" y="423672"/>
                  </a:lnTo>
                  <a:lnTo>
                    <a:pt x="38100" y="466344"/>
                  </a:lnTo>
                  <a:lnTo>
                    <a:pt x="42672" y="473659"/>
                  </a:lnTo>
                  <a:lnTo>
                    <a:pt x="42672" y="300228"/>
                  </a:lnTo>
                  <a:lnTo>
                    <a:pt x="47244" y="259080"/>
                  </a:lnTo>
                  <a:lnTo>
                    <a:pt x="64008" y="208788"/>
                  </a:lnTo>
                  <a:lnTo>
                    <a:pt x="82296" y="173736"/>
                  </a:lnTo>
                  <a:lnTo>
                    <a:pt x="89916" y="163068"/>
                  </a:lnTo>
                  <a:lnTo>
                    <a:pt x="105156" y="140208"/>
                  </a:lnTo>
                  <a:lnTo>
                    <a:pt x="141732" y="103632"/>
                  </a:lnTo>
                  <a:lnTo>
                    <a:pt x="163068" y="88392"/>
                  </a:lnTo>
                  <a:lnTo>
                    <a:pt x="173736" y="82296"/>
                  </a:lnTo>
                  <a:lnTo>
                    <a:pt x="185928" y="74676"/>
                  </a:lnTo>
                  <a:lnTo>
                    <a:pt x="198120" y="68580"/>
                  </a:lnTo>
                  <a:lnTo>
                    <a:pt x="208788" y="64008"/>
                  </a:lnTo>
                  <a:lnTo>
                    <a:pt x="222504" y="59436"/>
                  </a:lnTo>
                  <a:lnTo>
                    <a:pt x="246888" y="50292"/>
                  </a:lnTo>
                  <a:lnTo>
                    <a:pt x="260604" y="47244"/>
                  </a:lnTo>
                  <a:lnTo>
                    <a:pt x="301752" y="42672"/>
                  </a:lnTo>
                  <a:lnTo>
                    <a:pt x="329184" y="42672"/>
                  </a:lnTo>
                  <a:lnTo>
                    <a:pt x="384048" y="51816"/>
                  </a:lnTo>
                  <a:lnTo>
                    <a:pt x="422148" y="64008"/>
                  </a:lnTo>
                  <a:lnTo>
                    <a:pt x="445008" y="76200"/>
                  </a:lnTo>
                  <a:lnTo>
                    <a:pt x="457200" y="82296"/>
                  </a:lnTo>
                  <a:lnTo>
                    <a:pt x="489204" y="105156"/>
                  </a:lnTo>
                  <a:lnTo>
                    <a:pt x="525780" y="141732"/>
                  </a:lnTo>
                  <a:lnTo>
                    <a:pt x="548640" y="173736"/>
                  </a:lnTo>
                  <a:lnTo>
                    <a:pt x="566928" y="210312"/>
                  </a:lnTo>
                  <a:lnTo>
                    <a:pt x="579120" y="248412"/>
                  </a:lnTo>
                  <a:lnTo>
                    <a:pt x="582168" y="260604"/>
                  </a:lnTo>
                  <a:lnTo>
                    <a:pt x="585216" y="274320"/>
                  </a:lnTo>
                  <a:lnTo>
                    <a:pt x="588264" y="301752"/>
                  </a:lnTo>
                  <a:lnTo>
                    <a:pt x="588264" y="473049"/>
                  </a:lnTo>
                  <a:lnTo>
                    <a:pt x="592836" y="464820"/>
                  </a:lnTo>
                  <a:lnTo>
                    <a:pt x="611124" y="423672"/>
                  </a:lnTo>
                  <a:lnTo>
                    <a:pt x="620268" y="393192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19" h="629920">
                  <a:moveTo>
                    <a:pt x="588264" y="473049"/>
                  </a:moveTo>
                  <a:lnTo>
                    <a:pt x="588264" y="329184"/>
                  </a:lnTo>
                  <a:lnTo>
                    <a:pt x="586740" y="344424"/>
                  </a:lnTo>
                  <a:lnTo>
                    <a:pt x="585216" y="358140"/>
                  </a:lnTo>
                  <a:lnTo>
                    <a:pt x="582168" y="370332"/>
                  </a:lnTo>
                  <a:lnTo>
                    <a:pt x="579120" y="384048"/>
                  </a:lnTo>
                  <a:lnTo>
                    <a:pt x="576072" y="396240"/>
                  </a:lnTo>
                  <a:lnTo>
                    <a:pt x="554736" y="446532"/>
                  </a:lnTo>
                  <a:lnTo>
                    <a:pt x="525780" y="489204"/>
                  </a:lnTo>
                  <a:lnTo>
                    <a:pt x="487680" y="525780"/>
                  </a:lnTo>
                  <a:lnTo>
                    <a:pt x="445008" y="554736"/>
                  </a:lnTo>
                  <a:lnTo>
                    <a:pt x="396240" y="576072"/>
                  </a:lnTo>
                  <a:lnTo>
                    <a:pt x="382524" y="579120"/>
                  </a:lnTo>
                  <a:lnTo>
                    <a:pt x="370332" y="582168"/>
                  </a:lnTo>
                  <a:lnTo>
                    <a:pt x="356616" y="585216"/>
                  </a:lnTo>
                  <a:lnTo>
                    <a:pt x="329184" y="588264"/>
                  </a:lnTo>
                  <a:lnTo>
                    <a:pt x="300228" y="588264"/>
                  </a:lnTo>
                  <a:lnTo>
                    <a:pt x="272796" y="585216"/>
                  </a:lnTo>
                  <a:lnTo>
                    <a:pt x="259080" y="582168"/>
                  </a:lnTo>
                  <a:lnTo>
                    <a:pt x="246888" y="579120"/>
                  </a:lnTo>
                  <a:lnTo>
                    <a:pt x="233172" y="576072"/>
                  </a:lnTo>
                  <a:lnTo>
                    <a:pt x="184404" y="554736"/>
                  </a:lnTo>
                  <a:lnTo>
                    <a:pt x="140208" y="525780"/>
                  </a:lnTo>
                  <a:lnTo>
                    <a:pt x="103632" y="487680"/>
                  </a:lnTo>
                  <a:lnTo>
                    <a:pt x="82296" y="455676"/>
                  </a:lnTo>
                  <a:lnTo>
                    <a:pt x="74676" y="445008"/>
                  </a:lnTo>
                  <a:lnTo>
                    <a:pt x="68580" y="432816"/>
                  </a:lnTo>
                  <a:lnTo>
                    <a:pt x="64008" y="420624"/>
                  </a:lnTo>
                  <a:lnTo>
                    <a:pt x="57912" y="408432"/>
                  </a:lnTo>
                  <a:lnTo>
                    <a:pt x="54864" y="396240"/>
                  </a:lnTo>
                  <a:lnTo>
                    <a:pt x="50292" y="382524"/>
                  </a:lnTo>
                  <a:lnTo>
                    <a:pt x="47244" y="370332"/>
                  </a:lnTo>
                  <a:lnTo>
                    <a:pt x="42672" y="329184"/>
                  </a:lnTo>
                  <a:lnTo>
                    <a:pt x="42672" y="473659"/>
                  </a:lnTo>
                  <a:lnTo>
                    <a:pt x="73152" y="516636"/>
                  </a:lnTo>
                  <a:lnTo>
                    <a:pt x="115824" y="559308"/>
                  </a:lnTo>
                  <a:lnTo>
                    <a:pt x="140208" y="576072"/>
                  </a:lnTo>
                  <a:lnTo>
                    <a:pt x="152400" y="585216"/>
                  </a:lnTo>
                  <a:lnTo>
                    <a:pt x="207264" y="611124"/>
                  </a:lnTo>
                  <a:lnTo>
                    <a:pt x="268224" y="626364"/>
                  </a:lnTo>
                  <a:lnTo>
                    <a:pt x="300228" y="629412"/>
                  </a:lnTo>
                  <a:lnTo>
                    <a:pt x="332232" y="629412"/>
                  </a:lnTo>
                  <a:lnTo>
                    <a:pt x="347472" y="627888"/>
                  </a:lnTo>
                  <a:lnTo>
                    <a:pt x="364236" y="626364"/>
                  </a:lnTo>
                  <a:lnTo>
                    <a:pt x="409956" y="615696"/>
                  </a:lnTo>
                  <a:lnTo>
                    <a:pt x="452628" y="598932"/>
                  </a:lnTo>
                  <a:lnTo>
                    <a:pt x="478536" y="583692"/>
                  </a:lnTo>
                  <a:lnTo>
                    <a:pt x="492252" y="576072"/>
                  </a:lnTo>
                  <a:lnTo>
                    <a:pt x="516636" y="557784"/>
                  </a:lnTo>
                  <a:lnTo>
                    <a:pt x="537972" y="537972"/>
                  </a:lnTo>
                  <a:lnTo>
                    <a:pt x="559308" y="515112"/>
                  </a:lnTo>
                  <a:lnTo>
                    <a:pt x="576072" y="490728"/>
                  </a:lnTo>
                  <a:lnTo>
                    <a:pt x="585216" y="478536"/>
                  </a:lnTo>
                  <a:lnTo>
                    <a:pt x="588264" y="473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0" name="object 70"/>
          <p:cNvSpPr txBox="1"/>
          <p:nvPr/>
        </p:nvSpPr>
        <p:spPr>
          <a:xfrm>
            <a:off x="2780676" y="5069837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3227710" y="5100828"/>
            <a:ext cx="1554480" cy="546100"/>
            <a:chOff x="3227710" y="5100828"/>
            <a:chExt cx="1554480" cy="546100"/>
          </a:xfrm>
        </p:grpSpPr>
        <p:sp>
          <p:nvSpPr>
            <p:cNvPr id="72" name="object 72"/>
            <p:cNvSpPr/>
            <p:nvPr/>
          </p:nvSpPr>
          <p:spPr>
            <a:xfrm>
              <a:off x="3249045" y="5122163"/>
              <a:ext cx="1513840" cy="504825"/>
            </a:xfrm>
            <a:custGeom>
              <a:avLst/>
              <a:gdLst/>
              <a:ahLst/>
              <a:cxnLst/>
              <a:rect l="l" t="t" r="r" b="b"/>
              <a:pathLst>
                <a:path w="1513839" h="504825">
                  <a:moveTo>
                    <a:pt x="1513331" y="504443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513331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227710" y="5100828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79" h="546100">
                  <a:moveTo>
                    <a:pt x="1554480" y="545592"/>
                  </a:moveTo>
                  <a:lnTo>
                    <a:pt x="155448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513332" y="42672"/>
                  </a:lnTo>
                  <a:lnTo>
                    <a:pt x="1513332" y="21336"/>
                  </a:lnTo>
                  <a:lnTo>
                    <a:pt x="1534668" y="42672"/>
                  </a:lnTo>
                  <a:lnTo>
                    <a:pt x="1534668" y="545592"/>
                  </a:lnTo>
                  <a:lnTo>
                    <a:pt x="1554480" y="545592"/>
                  </a:lnTo>
                  <a:close/>
                </a:path>
                <a:path w="1554479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1554479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1554479" h="546100">
                  <a:moveTo>
                    <a:pt x="1534668" y="504444"/>
                  </a:moveTo>
                  <a:lnTo>
                    <a:pt x="21336" y="504444"/>
                  </a:lnTo>
                  <a:lnTo>
                    <a:pt x="41148" y="525780"/>
                  </a:lnTo>
                  <a:lnTo>
                    <a:pt x="41148" y="545592"/>
                  </a:lnTo>
                  <a:lnTo>
                    <a:pt x="1513332" y="545592"/>
                  </a:lnTo>
                  <a:lnTo>
                    <a:pt x="1513332" y="525780"/>
                  </a:lnTo>
                  <a:lnTo>
                    <a:pt x="1534668" y="504444"/>
                  </a:lnTo>
                  <a:close/>
                </a:path>
                <a:path w="1554479" h="546100">
                  <a:moveTo>
                    <a:pt x="41148" y="545592"/>
                  </a:moveTo>
                  <a:lnTo>
                    <a:pt x="41148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1554479" h="546100">
                  <a:moveTo>
                    <a:pt x="1534668" y="42672"/>
                  </a:moveTo>
                  <a:lnTo>
                    <a:pt x="1513332" y="21336"/>
                  </a:lnTo>
                  <a:lnTo>
                    <a:pt x="1513332" y="42672"/>
                  </a:lnTo>
                  <a:lnTo>
                    <a:pt x="1534668" y="42672"/>
                  </a:lnTo>
                  <a:close/>
                </a:path>
                <a:path w="1554479" h="546100">
                  <a:moveTo>
                    <a:pt x="1534668" y="504444"/>
                  </a:moveTo>
                  <a:lnTo>
                    <a:pt x="1534668" y="42672"/>
                  </a:lnTo>
                  <a:lnTo>
                    <a:pt x="1513332" y="42672"/>
                  </a:lnTo>
                  <a:lnTo>
                    <a:pt x="1513332" y="504444"/>
                  </a:lnTo>
                  <a:lnTo>
                    <a:pt x="1534668" y="504444"/>
                  </a:lnTo>
                  <a:close/>
                </a:path>
                <a:path w="1554479" h="546100">
                  <a:moveTo>
                    <a:pt x="1534668" y="545592"/>
                  </a:moveTo>
                  <a:lnTo>
                    <a:pt x="1534668" y="504444"/>
                  </a:lnTo>
                  <a:lnTo>
                    <a:pt x="1513332" y="525780"/>
                  </a:lnTo>
                  <a:lnTo>
                    <a:pt x="1513332" y="545592"/>
                  </a:lnTo>
                  <a:lnTo>
                    <a:pt x="1534668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3911484" y="5129274"/>
            <a:ext cx="1873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1985650" y="5122163"/>
            <a:ext cx="2292350" cy="944880"/>
            <a:chOff x="1985650" y="5122163"/>
            <a:chExt cx="2292350" cy="944880"/>
          </a:xfrm>
        </p:grpSpPr>
        <p:sp>
          <p:nvSpPr>
            <p:cNvPr id="76" name="object 76"/>
            <p:cNvSpPr/>
            <p:nvPr/>
          </p:nvSpPr>
          <p:spPr>
            <a:xfrm>
              <a:off x="3730625" y="5122163"/>
              <a:ext cx="547370" cy="504825"/>
            </a:xfrm>
            <a:custGeom>
              <a:avLst/>
              <a:gdLst/>
              <a:ahLst/>
              <a:cxnLst/>
              <a:rect l="l" t="t" r="r" b="b"/>
              <a:pathLst>
                <a:path w="547370" h="504825">
                  <a:moveTo>
                    <a:pt x="42672" y="335280"/>
                  </a:moveTo>
                  <a:lnTo>
                    <a:pt x="0" y="335280"/>
                  </a:lnTo>
                  <a:lnTo>
                    <a:pt x="0" y="504444"/>
                  </a:lnTo>
                  <a:lnTo>
                    <a:pt x="42672" y="504444"/>
                  </a:lnTo>
                  <a:lnTo>
                    <a:pt x="42672" y="335280"/>
                  </a:lnTo>
                  <a:close/>
                </a:path>
                <a:path w="547370" h="504825">
                  <a:moveTo>
                    <a:pt x="42672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42672" y="167640"/>
                  </a:lnTo>
                  <a:lnTo>
                    <a:pt x="42672" y="0"/>
                  </a:lnTo>
                  <a:close/>
                </a:path>
                <a:path w="547370" h="504825">
                  <a:moveTo>
                    <a:pt x="547116" y="335280"/>
                  </a:moveTo>
                  <a:lnTo>
                    <a:pt x="504444" y="335280"/>
                  </a:lnTo>
                  <a:lnTo>
                    <a:pt x="504444" y="504444"/>
                  </a:lnTo>
                  <a:lnTo>
                    <a:pt x="547116" y="504444"/>
                  </a:lnTo>
                  <a:lnTo>
                    <a:pt x="547116" y="335280"/>
                  </a:lnTo>
                  <a:close/>
                </a:path>
                <a:path w="547370" h="504825">
                  <a:moveTo>
                    <a:pt x="547116" y="0"/>
                  </a:moveTo>
                  <a:lnTo>
                    <a:pt x="504444" y="0"/>
                  </a:lnTo>
                  <a:lnTo>
                    <a:pt x="504444" y="167640"/>
                  </a:lnTo>
                  <a:lnTo>
                    <a:pt x="547116" y="167640"/>
                  </a:lnTo>
                  <a:lnTo>
                    <a:pt x="547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072518" y="5710427"/>
              <a:ext cx="588645" cy="335280"/>
            </a:xfrm>
            <a:custGeom>
              <a:avLst/>
              <a:gdLst/>
              <a:ahLst/>
              <a:cxnLst/>
              <a:rect l="l" t="t" r="r" b="b"/>
              <a:pathLst>
                <a:path w="588644" h="335279">
                  <a:moveTo>
                    <a:pt x="588263" y="149351"/>
                  </a:moveTo>
                  <a:lnTo>
                    <a:pt x="294131" y="0"/>
                  </a:lnTo>
                  <a:lnTo>
                    <a:pt x="0" y="149351"/>
                  </a:lnTo>
                  <a:lnTo>
                    <a:pt x="178307" y="149351"/>
                  </a:lnTo>
                  <a:lnTo>
                    <a:pt x="178307" y="335279"/>
                  </a:lnTo>
                  <a:lnTo>
                    <a:pt x="411479" y="335279"/>
                  </a:lnTo>
                  <a:lnTo>
                    <a:pt x="411479" y="149351"/>
                  </a:lnTo>
                  <a:lnTo>
                    <a:pt x="588263" y="1493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1985650" y="5686044"/>
              <a:ext cx="763905" cy="381000"/>
            </a:xfrm>
            <a:custGeom>
              <a:avLst/>
              <a:gdLst/>
              <a:ahLst/>
              <a:cxnLst/>
              <a:rect l="l" t="t" r="r" b="b"/>
              <a:pathLst>
                <a:path w="763905" h="381000">
                  <a:moveTo>
                    <a:pt x="763524" y="193548"/>
                  </a:moveTo>
                  <a:lnTo>
                    <a:pt x="381000" y="0"/>
                  </a:lnTo>
                  <a:lnTo>
                    <a:pt x="0" y="193548"/>
                  </a:lnTo>
                  <a:lnTo>
                    <a:pt x="86868" y="193548"/>
                  </a:lnTo>
                  <a:lnTo>
                    <a:pt x="86868" y="152400"/>
                  </a:lnTo>
                  <a:lnTo>
                    <a:pt x="175166" y="152400"/>
                  </a:lnTo>
                  <a:lnTo>
                    <a:pt x="371856" y="52006"/>
                  </a:lnTo>
                  <a:lnTo>
                    <a:pt x="371856" y="42672"/>
                  </a:lnTo>
                  <a:lnTo>
                    <a:pt x="390144" y="42672"/>
                  </a:lnTo>
                  <a:lnTo>
                    <a:pt x="390144" y="51958"/>
                  </a:lnTo>
                  <a:lnTo>
                    <a:pt x="587952" y="152400"/>
                  </a:lnTo>
                  <a:lnTo>
                    <a:pt x="675132" y="152400"/>
                  </a:lnTo>
                  <a:lnTo>
                    <a:pt x="675132" y="193548"/>
                  </a:lnTo>
                  <a:lnTo>
                    <a:pt x="763524" y="193548"/>
                  </a:lnTo>
                  <a:close/>
                </a:path>
                <a:path w="763905" h="381000">
                  <a:moveTo>
                    <a:pt x="175166" y="152400"/>
                  </a:moveTo>
                  <a:lnTo>
                    <a:pt x="86868" y="152400"/>
                  </a:lnTo>
                  <a:lnTo>
                    <a:pt x="97536" y="192024"/>
                  </a:lnTo>
                  <a:lnTo>
                    <a:pt x="175166" y="152400"/>
                  </a:lnTo>
                  <a:close/>
                </a:path>
                <a:path w="763905" h="381000">
                  <a:moveTo>
                    <a:pt x="286512" y="338328"/>
                  </a:moveTo>
                  <a:lnTo>
                    <a:pt x="286512" y="152400"/>
                  </a:lnTo>
                  <a:lnTo>
                    <a:pt x="175166" y="152400"/>
                  </a:lnTo>
                  <a:lnTo>
                    <a:pt x="97536" y="192024"/>
                  </a:lnTo>
                  <a:lnTo>
                    <a:pt x="86868" y="152400"/>
                  </a:lnTo>
                  <a:lnTo>
                    <a:pt x="86868" y="193548"/>
                  </a:lnTo>
                  <a:lnTo>
                    <a:pt x="243840" y="193548"/>
                  </a:lnTo>
                  <a:lnTo>
                    <a:pt x="243840" y="173736"/>
                  </a:lnTo>
                  <a:lnTo>
                    <a:pt x="265176" y="193548"/>
                  </a:lnTo>
                  <a:lnTo>
                    <a:pt x="265176" y="338328"/>
                  </a:lnTo>
                  <a:lnTo>
                    <a:pt x="286512" y="338328"/>
                  </a:lnTo>
                  <a:close/>
                </a:path>
                <a:path w="763905" h="381000">
                  <a:moveTo>
                    <a:pt x="265176" y="193548"/>
                  </a:moveTo>
                  <a:lnTo>
                    <a:pt x="243840" y="173736"/>
                  </a:lnTo>
                  <a:lnTo>
                    <a:pt x="243840" y="193548"/>
                  </a:lnTo>
                  <a:lnTo>
                    <a:pt x="265176" y="193548"/>
                  </a:lnTo>
                  <a:close/>
                </a:path>
                <a:path w="763905" h="381000">
                  <a:moveTo>
                    <a:pt x="286512" y="381000"/>
                  </a:moveTo>
                  <a:lnTo>
                    <a:pt x="286512" y="359664"/>
                  </a:lnTo>
                  <a:lnTo>
                    <a:pt x="265176" y="338328"/>
                  </a:lnTo>
                  <a:lnTo>
                    <a:pt x="265176" y="193548"/>
                  </a:lnTo>
                  <a:lnTo>
                    <a:pt x="243840" y="193548"/>
                  </a:lnTo>
                  <a:lnTo>
                    <a:pt x="243840" y="381000"/>
                  </a:lnTo>
                  <a:lnTo>
                    <a:pt x="286512" y="381000"/>
                  </a:lnTo>
                  <a:close/>
                </a:path>
                <a:path w="763905" h="381000">
                  <a:moveTo>
                    <a:pt x="498348" y="338328"/>
                  </a:moveTo>
                  <a:lnTo>
                    <a:pt x="265176" y="338328"/>
                  </a:lnTo>
                  <a:lnTo>
                    <a:pt x="286512" y="359664"/>
                  </a:lnTo>
                  <a:lnTo>
                    <a:pt x="286512" y="381000"/>
                  </a:lnTo>
                  <a:lnTo>
                    <a:pt x="477012" y="381000"/>
                  </a:lnTo>
                  <a:lnTo>
                    <a:pt x="477012" y="359664"/>
                  </a:lnTo>
                  <a:lnTo>
                    <a:pt x="498348" y="338328"/>
                  </a:lnTo>
                  <a:close/>
                </a:path>
                <a:path w="763905" h="381000">
                  <a:moveTo>
                    <a:pt x="390144" y="42672"/>
                  </a:moveTo>
                  <a:lnTo>
                    <a:pt x="371856" y="42672"/>
                  </a:lnTo>
                  <a:lnTo>
                    <a:pt x="381000" y="47315"/>
                  </a:lnTo>
                  <a:lnTo>
                    <a:pt x="390144" y="42672"/>
                  </a:lnTo>
                  <a:close/>
                </a:path>
                <a:path w="763905" h="381000">
                  <a:moveTo>
                    <a:pt x="381000" y="47339"/>
                  </a:moveTo>
                  <a:lnTo>
                    <a:pt x="371856" y="42672"/>
                  </a:lnTo>
                  <a:lnTo>
                    <a:pt x="371856" y="52006"/>
                  </a:lnTo>
                  <a:lnTo>
                    <a:pt x="381000" y="47339"/>
                  </a:lnTo>
                  <a:close/>
                </a:path>
                <a:path w="763905" h="381000">
                  <a:moveTo>
                    <a:pt x="390144" y="51958"/>
                  </a:moveTo>
                  <a:lnTo>
                    <a:pt x="390144" y="42672"/>
                  </a:lnTo>
                  <a:lnTo>
                    <a:pt x="381000" y="47339"/>
                  </a:lnTo>
                  <a:lnTo>
                    <a:pt x="390144" y="51958"/>
                  </a:lnTo>
                  <a:close/>
                </a:path>
                <a:path w="763905" h="381000">
                  <a:moveTo>
                    <a:pt x="675132" y="193548"/>
                  </a:moveTo>
                  <a:lnTo>
                    <a:pt x="675132" y="152400"/>
                  </a:lnTo>
                  <a:lnTo>
                    <a:pt x="665988" y="192024"/>
                  </a:lnTo>
                  <a:lnTo>
                    <a:pt x="587952" y="152400"/>
                  </a:lnTo>
                  <a:lnTo>
                    <a:pt x="477012" y="152400"/>
                  </a:lnTo>
                  <a:lnTo>
                    <a:pt x="477012" y="338328"/>
                  </a:lnTo>
                  <a:lnTo>
                    <a:pt x="498348" y="338328"/>
                  </a:lnTo>
                  <a:lnTo>
                    <a:pt x="498348" y="193548"/>
                  </a:lnTo>
                  <a:lnTo>
                    <a:pt x="518160" y="173736"/>
                  </a:lnTo>
                  <a:lnTo>
                    <a:pt x="518160" y="193548"/>
                  </a:lnTo>
                  <a:lnTo>
                    <a:pt x="675132" y="193548"/>
                  </a:lnTo>
                  <a:close/>
                </a:path>
                <a:path w="763905" h="381000">
                  <a:moveTo>
                    <a:pt x="518160" y="381000"/>
                  </a:moveTo>
                  <a:lnTo>
                    <a:pt x="518160" y="193548"/>
                  </a:lnTo>
                  <a:lnTo>
                    <a:pt x="498348" y="193548"/>
                  </a:lnTo>
                  <a:lnTo>
                    <a:pt x="498348" y="338328"/>
                  </a:lnTo>
                  <a:lnTo>
                    <a:pt x="477012" y="359664"/>
                  </a:lnTo>
                  <a:lnTo>
                    <a:pt x="477012" y="381000"/>
                  </a:lnTo>
                  <a:lnTo>
                    <a:pt x="518160" y="381000"/>
                  </a:lnTo>
                  <a:close/>
                </a:path>
                <a:path w="763905" h="381000">
                  <a:moveTo>
                    <a:pt x="518160" y="193548"/>
                  </a:moveTo>
                  <a:lnTo>
                    <a:pt x="518160" y="173736"/>
                  </a:lnTo>
                  <a:lnTo>
                    <a:pt x="498348" y="193548"/>
                  </a:lnTo>
                  <a:lnTo>
                    <a:pt x="518160" y="193548"/>
                  </a:lnTo>
                  <a:close/>
                </a:path>
                <a:path w="763905" h="381000">
                  <a:moveTo>
                    <a:pt x="675132" y="152400"/>
                  </a:moveTo>
                  <a:lnTo>
                    <a:pt x="587952" y="152400"/>
                  </a:lnTo>
                  <a:lnTo>
                    <a:pt x="665988" y="192024"/>
                  </a:lnTo>
                  <a:lnTo>
                    <a:pt x="675132" y="152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1069220" y="6651749"/>
            <a:ext cx="8434070" cy="8528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76555" marR="5080" indent="-364490">
              <a:lnSpc>
                <a:spcPts val="3070"/>
              </a:lnSpc>
              <a:spcBef>
                <a:spcPts val="509"/>
              </a:spcBef>
            </a:pPr>
            <a:r>
              <a:rPr sz="2850" b="1" dirty="0">
                <a:latin typeface="Times New Roman"/>
                <a:cs typeface="Times New Roman"/>
              </a:rPr>
              <a:t>3)</a:t>
            </a:r>
            <a:r>
              <a:rPr sz="2850" b="1" spc="-15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M</a:t>
            </a:r>
            <a:r>
              <a:rPr sz="2850" b="1" i="1" spc="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také</a:t>
            </a:r>
            <a:r>
              <a:rPr sz="2850" b="1" spc="-1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obsahuje</a:t>
            </a:r>
            <a:r>
              <a:rPr sz="2850" b="1" spc="-1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speciální</a:t>
            </a:r>
            <a:r>
              <a:rPr sz="2850" b="1" spc="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pravidlo</a:t>
            </a:r>
            <a:r>
              <a:rPr sz="2850" b="1" spc="-15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2850" b="1" i="1" dirty="0">
                <a:solidFill>
                  <a:srgbClr val="FF9932"/>
                </a:solidFill>
                <a:latin typeface="Times New Roman"/>
                <a:cs typeface="Times New Roman"/>
              </a:rPr>
              <a:t>S</a:t>
            </a:r>
            <a:r>
              <a:rPr sz="28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850" b="1" i="1" spc="1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b="1" i="1" dirty="0">
                <a:solidFill>
                  <a:srgbClr val="FF65FF"/>
                </a:solidFill>
                <a:latin typeface="Times New Roman"/>
                <a:cs typeface="Times New Roman"/>
              </a:rPr>
              <a:t>f</a:t>
            </a:r>
            <a:r>
              <a:rPr sz="2850" b="1" dirty="0">
                <a:latin typeface="Times New Roman"/>
                <a:cs typeface="Times New Roman"/>
              </a:rPr>
              <a:t>,</a:t>
            </a:r>
            <a:r>
              <a:rPr sz="2850" b="1" spc="-5" dirty="0">
                <a:latin typeface="Times New Roman"/>
                <a:cs typeface="Times New Roman"/>
              </a:rPr>
              <a:t> </a:t>
            </a:r>
            <a:r>
              <a:rPr sz="2850" b="1" spc="-10" dirty="0">
                <a:latin typeface="Times New Roman"/>
                <a:cs typeface="Times New Roman"/>
              </a:rPr>
              <a:t>pomocí </a:t>
            </a:r>
            <a:r>
              <a:rPr sz="2850" b="1" dirty="0">
                <a:latin typeface="Times New Roman"/>
                <a:cs typeface="Times New Roman"/>
              </a:rPr>
              <a:t>kterého</a:t>
            </a:r>
            <a:r>
              <a:rPr sz="2850" b="1" spc="-4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provede</a:t>
            </a:r>
            <a:r>
              <a:rPr sz="2850" b="1" spc="-45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M</a:t>
            </a:r>
            <a:r>
              <a:rPr sz="2850" b="1" i="1" spc="-1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přechod</a:t>
            </a:r>
            <a:r>
              <a:rPr sz="2850" b="1" spc="-3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do</a:t>
            </a:r>
            <a:r>
              <a:rPr sz="2850" b="1" spc="-1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koncového</a:t>
            </a:r>
            <a:r>
              <a:rPr sz="2850" b="1" spc="-30" dirty="0">
                <a:latin typeface="Times New Roman"/>
                <a:cs typeface="Times New Roman"/>
              </a:rPr>
              <a:t> </a:t>
            </a:r>
            <a:r>
              <a:rPr sz="2850" b="1" spc="-10" dirty="0">
                <a:latin typeface="Times New Roman"/>
                <a:cs typeface="Times New Roman"/>
              </a:rPr>
              <a:t>stavu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981337" y="6696455"/>
            <a:ext cx="8648700" cy="43180"/>
          </a:xfrm>
          <a:custGeom>
            <a:avLst/>
            <a:gdLst/>
            <a:ahLst/>
            <a:cxnLst/>
            <a:rect l="l" t="t" r="r" b="b"/>
            <a:pathLst>
              <a:path w="8648700" h="43179">
                <a:moveTo>
                  <a:pt x="8648699" y="42671"/>
                </a:moveTo>
                <a:lnTo>
                  <a:pt x="8648699" y="0"/>
                </a:lnTo>
                <a:lnTo>
                  <a:pt x="0" y="0"/>
                </a:lnTo>
                <a:lnTo>
                  <a:pt x="0" y="42671"/>
                </a:lnTo>
                <a:lnTo>
                  <a:pt x="864869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40/50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38066" y="2834640"/>
            <a:ext cx="2981325" cy="2981325"/>
            <a:chOff x="6838066" y="2834640"/>
            <a:chExt cx="2981325" cy="2981325"/>
          </a:xfrm>
        </p:grpSpPr>
        <p:sp>
          <p:nvSpPr>
            <p:cNvPr id="3" name="object 3"/>
            <p:cNvSpPr/>
            <p:nvPr/>
          </p:nvSpPr>
          <p:spPr>
            <a:xfrm>
              <a:off x="6838066" y="2834640"/>
              <a:ext cx="2981325" cy="2981325"/>
            </a:xfrm>
            <a:custGeom>
              <a:avLst/>
              <a:gdLst/>
              <a:ahLst/>
              <a:cxnLst/>
              <a:rect l="l" t="t" r="r" b="b"/>
              <a:pathLst>
                <a:path w="2981325" h="2981325">
                  <a:moveTo>
                    <a:pt x="2980944" y="2980944"/>
                  </a:moveTo>
                  <a:lnTo>
                    <a:pt x="2980944" y="0"/>
                  </a:lnTo>
                  <a:lnTo>
                    <a:pt x="0" y="0"/>
                  </a:lnTo>
                  <a:lnTo>
                    <a:pt x="0" y="2980944"/>
                  </a:lnTo>
                  <a:lnTo>
                    <a:pt x="21336" y="2980944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2938272" y="41148"/>
                  </a:lnTo>
                  <a:lnTo>
                    <a:pt x="2938272" y="21336"/>
                  </a:lnTo>
                  <a:lnTo>
                    <a:pt x="2959608" y="41148"/>
                  </a:lnTo>
                  <a:lnTo>
                    <a:pt x="2959608" y="2980944"/>
                  </a:lnTo>
                  <a:lnTo>
                    <a:pt x="2980944" y="2980944"/>
                  </a:lnTo>
                  <a:close/>
                </a:path>
                <a:path w="2981325" h="2981325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2981325" h="2981325">
                  <a:moveTo>
                    <a:pt x="41148" y="2938272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2938272"/>
                  </a:lnTo>
                  <a:lnTo>
                    <a:pt x="41148" y="2938272"/>
                  </a:lnTo>
                  <a:close/>
                </a:path>
                <a:path w="2981325" h="2981325">
                  <a:moveTo>
                    <a:pt x="2959608" y="2938272"/>
                  </a:moveTo>
                  <a:lnTo>
                    <a:pt x="21336" y="2938272"/>
                  </a:lnTo>
                  <a:lnTo>
                    <a:pt x="41148" y="2959608"/>
                  </a:lnTo>
                  <a:lnTo>
                    <a:pt x="41148" y="2980944"/>
                  </a:lnTo>
                  <a:lnTo>
                    <a:pt x="2938272" y="2980944"/>
                  </a:lnTo>
                  <a:lnTo>
                    <a:pt x="2938272" y="2959608"/>
                  </a:lnTo>
                  <a:lnTo>
                    <a:pt x="2959608" y="2938272"/>
                  </a:lnTo>
                  <a:close/>
                </a:path>
                <a:path w="2981325" h="2981325">
                  <a:moveTo>
                    <a:pt x="41148" y="2980944"/>
                  </a:moveTo>
                  <a:lnTo>
                    <a:pt x="41148" y="2959608"/>
                  </a:lnTo>
                  <a:lnTo>
                    <a:pt x="21336" y="2938272"/>
                  </a:lnTo>
                  <a:lnTo>
                    <a:pt x="21336" y="2980944"/>
                  </a:lnTo>
                  <a:lnTo>
                    <a:pt x="41148" y="2980944"/>
                  </a:lnTo>
                  <a:close/>
                </a:path>
                <a:path w="2981325" h="2981325">
                  <a:moveTo>
                    <a:pt x="2959608" y="41148"/>
                  </a:moveTo>
                  <a:lnTo>
                    <a:pt x="2938272" y="21336"/>
                  </a:lnTo>
                  <a:lnTo>
                    <a:pt x="2938272" y="41148"/>
                  </a:lnTo>
                  <a:lnTo>
                    <a:pt x="2959608" y="41148"/>
                  </a:lnTo>
                  <a:close/>
                </a:path>
                <a:path w="2981325" h="2981325">
                  <a:moveTo>
                    <a:pt x="2959608" y="2938272"/>
                  </a:moveTo>
                  <a:lnTo>
                    <a:pt x="2959608" y="41148"/>
                  </a:lnTo>
                  <a:lnTo>
                    <a:pt x="2938272" y="41148"/>
                  </a:lnTo>
                  <a:lnTo>
                    <a:pt x="2938272" y="2938272"/>
                  </a:lnTo>
                  <a:lnTo>
                    <a:pt x="2959608" y="2938272"/>
                  </a:lnTo>
                  <a:close/>
                </a:path>
                <a:path w="2981325" h="2981325">
                  <a:moveTo>
                    <a:pt x="2959608" y="2980944"/>
                  </a:moveTo>
                  <a:lnTo>
                    <a:pt x="2959608" y="2938272"/>
                  </a:lnTo>
                  <a:lnTo>
                    <a:pt x="2938272" y="2959608"/>
                  </a:lnTo>
                  <a:lnTo>
                    <a:pt x="2938272" y="2980944"/>
                  </a:lnTo>
                  <a:lnTo>
                    <a:pt x="2959608" y="29809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43221" y="3779519"/>
              <a:ext cx="2280285" cy="1440180"/>
            </a:xfrm>
            <a:custGeom>
              <a:avLst/>
              <a:gdLst/>
              <a:ahLst/>
              <a:cxnLst/>
              <a:rect l="l" t="t" r="r" b="b"/>
              <a:pathLst>
                <a:path w="2280284" h="1440179">
                  <a:moveTo>
                    <a:pt x="2279903" y="1440179"/>
                  </a:moveTo>
                  <a:lnTo>
                    <a:pt x="2279903" y="348995"/>
                  </a:lnTo>
                  <a:lnTo>
                    <a:pt x="1623059" y="0"/>
                  </a:lnTo>
                  <a:lnTo>
                    <a:pt x="1188719" y="0"/>
                  </a:lnTo>
                  <a:lnTo>
                    <a:pt x="0" y="1440179"/>
                  </a:lnTo>
                  <a:lnTo>
                    <a:pt x="2279903" y="144017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20362" y="3758184"/>
              <a:ext cx="2324100" cy="1483360"/>
            </a:xfrm>
            <a:custGeom>
              <a:avLst/>
              <a:gdLst/>
              <a:ahLst/>
              <a:cxnLst/>
              <a:rect l="l" t="t" r="r" b="b"/>
              <a:pathLst>
                <a:path w="2324100" h="1483360">
                  <a:moveTo>
                    <a:pt x="2324100" y="1461516"/>
                  </a:moveTo>
                  <a:lnTo>
                    <a:pt x="2324100" y="362712"/>
                  </a:lnTo>
                  <a:lnTo>
                    <a:pt x="2319528" y="355092"/>
                  </a:lnTo>
                  <a:lnTo>
                    <a:pt x="2313432" y="352044"/>
                  </a:lnTo>
                  <a:lnTo>
                    <a:pt x="1655064" y="1524"/>
                  </a:lnTo>
                  <a:lnTo>
                    <a:pt x="1652016" y="0"/>
                  </a:lnTo>
                  <a:lnTo>
                    <a:pt x="1205484" y="0"/>
                  </a:lnTo>
                  <a:lnTo>
                    <a:pt x="1199388" y="3048"/>
                  </a:lnTo>
                  <a:lnTo>
                    <a:pt x="1196340" y="7620"/>
                  </a:lnTo>
                  <a:lnTo>
                    <a:pt x="6096" y="1449324"/>
                  </a:lnTo>
                  <a:lnTo>
                    <a:pt x="1524" y="1455420"/>
                  </a:lnTo>
                  <a:lnTo>
                    <a:pt x="0" y="1463040"/>
                  </a:lnTo>
                  <a:lnTo>
                    <a:pt x="3048" y="1470660"/>
                  </a:lnTo>
                  <a:lnTo>
                    <a:pt x="7620" y="1478280"/>
                  </a:lnTo>
                  <a:lnTo>
                    <a:pt x="13716" y="1482852"/>
                  </a:lnTo>
                  <a:lnTo>
                    <a:pt x="22860" y="1482852"/>
                  </a:lnTo>
                  <a:lnTo>
                    <a:pt x="22860" y="1441704"/>
                  </a:lnTo>
                  <a:lnTo>
                    <a:pt x="65780" y="1441704"/>
                  </a:lnTo>
                  <a:lnTo>
                    <a:pt x="1211580" y="53833"/>
                  </a:lnTo>
                  <a:lnTo>
                    <a:pt x="1211580" y="41148"/>
                  </a:lnTo>
                  <a:lnTo>
                    <a:pt x="1228344" y="33528"/>
                  </a:lnTo>
                  <a:lnTo>
                    <a:pt x="1228344" y="41148"/>
                  </a:lnTo>
                  <a:lnTo>
                    <a:pt x="1635252" y="41148"/>
                  </a:lnTo>
                  <a:lnTo>
                    <a:pt x="1635252" y="39624"/>
                  </a:lnTo>
                  <a:lnTo>
                    <a:pt x="1645920" y="41148"/>
                  </a:lnTo>
                  <a:lnTo>
                    <a:pt x="1645920" y="45279"/>
                  </a:lnTo>
                  <a:lnTo>
                    <a:pt x="2282952" y="382964"/>
                  </a:lnTo>
                  <a:lnTo>
                    <a:pt x="2282952" y="370332"/>
                  </a:lnTo>
                  <a:lnTo>
                    <a:pt x="2293620" y="388620"/>
                  </a:lnTo>
                  <a:lnTo>
                    <a:pt x="2293620" y="1441704"/>
                  </a:lnTo>
                  <a:lnTo>
                    <a:pt x="2302764" y="1441704"/>
                  </a:lnTo>
                  <a:lnTo>
                    <a:pt x="2302764" y="1482852"/>
                  </a:lnTo>
                  <a:lnTo>
                    <a:pt x="2311241" y="1481232"/>
                  </a:lnTo>
                  <a:lnTo>
                    <a:pt x="2318004" y="1476756"/>
                  </a:lnTo>
                  <a:lnTo>
                    <a:pt x="2322480" y="1469993"/>
                  </a:lnTo>
                  <a:lnTo>
                    <a:pt x="2324100" y="1461516"/>
                  </a:lnTo>
                  <a:close/>
                </a:path>
                <a:path w="2324100" h="1483360">
                  <a:moveTo>
                    <a:pt x="65780" y="1441704"/>
                  </a:moveTo>
                  <a:lnTo>
                    <a:pt x="22860" y="1441704"/>
                  </a:lnTo>
                  <a:lnTo>
                    <a:pt x="38100" y="1475232"/>
                  </a:lnTo>
                  <a:lnTo>
                    <a:pt x="65780" y="1441704"/>
                  </a:lnTo>
                  <a:close/>
                </a:path>
                <a:path w="2324100" h="1483360">
                  <a:moveTo>
                    <a:pt x="2302764" y="1441704"/>
                  </a:moveTo>
                  <a:lnTo>
                    <a:pt x="65780" y="1441704"/>
                  </a:lnTo>
                  <a:lnTo>
                    <a:pt x="38100" y="1475232"/>
                  </a:lnTo>
                  <a:lnTo>
                    <a:pt x="22860" y="1441704"/>
                  </a:lnTo>
                  <a:lnTo>
                    <a:pt x="22860" y="1482852"/>
                  </a:lnTo>
                  <a:lnTo>
                    <a:pt x="2282952" y="1482852"/>
                  </a:lnTo>
                  <a:lnTo>
                    <a:pt x="2282952" y="1461516"/>
                  </a:lnTo>
                  <a:lnTo>
                    <a:pt x="2302764" y="1441704"/>
                  </a:lnTo>
                  <a:close/>
                </a:path>
                <a:path w="2324100" h="1483360">
                  <a:moveTo>
                    <a:pt x="1228344" y="33528"/>
                  </a:moveTo>
                  <a:lnTo>
                    <a:pt x="1211580" y="41148"/>
                  </a:lnTo>
                  <a:lnTo>
                    <a:pt x="1222053" y="41148"/>
                  </a:lnTo>
                  <a:lnTo>
                    <a:pt x="1228344" y="33528"/>
                  </a:lnTo>
                  <a:close/>
                </a:path>
                <a:path w="2324100" h="1483360">
                  <a:moveTo>
                    <a:pt x="1222053" y="41148"/>
                  </a:moveTo>
                  <a:lnTo>
                    <a:pt x="1211580" y="41148"/>
                  </a:lnTo>
                  <a:lnTo>
                    <a:pt x="1211580" y="53833"/>
                  </a:lnTo>
                  <a:lnTo>
                    <a:pt x="1222053" y="41148"/>
                  </a:lnTo>
                  <a:close/>
                </a:path>
                <a:path w="2324100" h="1483360">
                  <a:moveTo>
                    <a:pt x="1228344" y="41148"/>
                  </a:moveTo>
                  <a:lnTo>
                    <a:pt x="1228344" y="33528"/>
                  </a:lnTo>
                  <a:lnTo>
                    <a:pt x="1222053" y="41148"/>
                  </a:lnTo>
                  <a:lnTo>
                    <a:pt x="1228344" y="41148"/>
                  </a:lnTo>
                  <a:close/>
                </a:path>
                <a:path w="2324100" h="1483360">
                  <a:moveTo>
                    <a:pt x="1645920" y="41148"/>
                  </a:moveTo>
                  <a:lnTo>
                    <a:pt x="1635252" y="39624"/>
                  </a:lnTo>
                  <a:lnTo>
                    <a:pt x="1638127" y="41148"/>
                  </a:lnTo>
                  <a:lnTo>
                    <a:pt x="1645920" y="41148"/>
                  </a:lnTo>
                  <a:close/>
                </a:path>
                <a:path w="2324100" h="1483360">
                  <a:moveTo>
                    <a:pt x="1638127" y="41148"/>
                  </a:moveTo>
                  <a:lnTo>
                    <a:pt x="1635252" y="39624"/>
                  </a:lnTo>
                  <a:lnTo>
                    <a:pt x="1635252" y="41148"/>
                  </a:lnTo>
                  <a:lnTo>
                    <a:pt x="1638127" y="41148"/>
                  </a:lnTo>
                  <a:close/>
                </a:path>
                <a:path w="2324100" h="1483360">
                  <a:moveTo>
                    <a:pt x="1645920" y="45279"/>
                  </a:moveTo>
                  <a:lnTo>
                    <a:pt x="1645920" y="41148"/>
                  </a:lnTo>
                  <a:lnTo>
                    <a:pt x="1638127" y="41148"/>
                  </a:lnTo>
                  <a:lnTo>
                    <a:pt x="1645920" y="45279"/>
                  </a:lnTo>
                  <a:close/>
                </a:path>
                <a:path w="2324100" h="1483360">
                  <a:moveTo>
                    <a:pt x="2293620" y="388620"/>
                  </a:moveTo>
                  <a:lnTo>
                    <a:pt x="2282952" y="370332"/>
                  </a:lnTo>
                  <a:lnTo>
                    <a:pt x="2282952" y="382964"/>
                  </a:lnTo>
                  <a:lnTo>
                    <a:pt x="2293620" y="388620"/>
                  </a:lnTo>
                  <a:close/>
                </a:path>
                <a:path w="2324100" h="1483360">
                  <a:moveTo>
                    <a:pt x="2293620" y="1441704"/>
                  </a:moveTo>
                  <a:lnTo>
                    <a:pt x="2293620" y="388620"/>
                  </a:lnTo>
                  <a:lnTo>
                    <a:pt x="2282952" y="382964"/>
                  </a:lnTo>
                  <a:lnTo>
                    <a:pt x="2282952" y="1441704"/>
                  </a:lnTo>
                  <a:lnTo>
                    <a:pt x="2293620" y="1441704"/>
                  </a:lnTo>
                  <a:close/>
                </a:path>
                <a:path w="2324100" h="1483360">
                  <a:moveTo>
                    <a:pt x="2302764" y="1482852"/>
                  </a:moveTo>
                  <a:lnTo>
                    <a:pt x="2302764" y="1441704"/>
                  </a:lnTo>
                  <a:lnTo>
                    <a:pt x="2282952" y="1461516"/>
                  </a:lnTo>
                  <a:lnTo>
                    <a:pt x="2282952" y="1482852"/>
                  </a:lnTo>
                  <a:lnTo>
                    <a:pt x="2302764" y="14828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18225" y="3358895"/>
              <a:ext cx="421005" cy="445134"/>
            </a:xfrm>
            <a:custGeom>
              <a:avLst/>
              <a:gdLst/>
              <a:ahLst/>
              <a:cxnLst/>
              <a:rect l="l" t="t" r="r" b="b"/>
              <a:pathLst>
                <a:path w="421004" h="445135">
                  <a:moveTo>
                    <a:pt x="420623" y="445007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45007"/>
                  </a:lnTo>
                  <a:lnTo>
                    <a:pt x="420623" y="44500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096890" y="3337560"/>
              <a:ext cx="462280" cy="486409"/>
            </a:xfrm>
            <a:custGeom>
              <a:avLst/>
              <a:gdLst/>
              <a:ahLst/>
              <a:cxnLst/>
              <a:rect l="l" t="t" r="r" b="b"/>
              <a:pathLst>
                <a:path w="462279" h="486410">
                  <a:moveTo>
                    <a:pt x="461772" y="486156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86156"/>
                  </a:lnTo>
                  <a:lnTo>
                    <a:pt x="21336" y="48615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20624" y="42672"/>
                  </a:lnTo>
                  <a:lnTo>
                    <a:pt x="420624" y="21336"/>
                  </a:lnTo>
                  <a:lnTo>
                    <a:pt x="441960" y="42672"/>
                  </a:lnTo>
                  <a:lnTo>
                    <a:pt x="441960" y="486156"/>
                  </a:lnTo>
                  <a:lnTo>
                    <a:pt x="461772" y="486156"/>
                  </a:lnTo>
                  <a:close/>
                </a:path>
                <a:path w="462279" h="48641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2279" h="486410">
                  <a:moveTo>
                    <a:pt x="42672" y="44500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45008"/>
                  </a:lnTo>
                  <a:lnTo>
                    <a:pt x="42672" y="445008"/>
                  </a:lnTo>
                  <a:close/>
                </a:path>
                <a:path w="462279" h="486410">
                  <a:moveTo>
                    <a:pt x="441960" y="445008"/>
                  </a:moveTo>
                  <a:lnTo>
                    <a:pt x="21336" y="445008"/>
                  </a:lnTo>
                  <a:lnTo>
                    <a:pt x="42672" y="466344"/>
                  </a:lnTo>
                  <a:lnTo>
                    <a:pt x="42672" y="486156"/>
                  </a:lnTo>
                  <a:lnTo>
                    <a:pt x="420624" y="486156"/>
                  </a:lnTo>
                  <a:lnTo>
                    <a:pt x="420624" y="466344"/>
                  </a:lnTo>
                  <a:lnTo>
                    <a:pt x="441960" y="445008"/>
                  </a:lnTo>
                  <a:close/>
                </a:path>
                <a:path w="462279" h="486410">
                  <a:moveTo>
                    <a:pt x="42672" y="486156"/>
                  </a:moveTo>
                  <a:lnTo>
                    <a:pt x="42672" y="466344"/>
                  </a:lnTo>
                  <a:lnTo>
                    <a:pt x="21336" y="445008"/>
                  </a:lnTo>
                  <a:lnTo>
                    <a:pt x="21336" y="486156"/>
                  </a:lnTo>
                  <a:lnTo>
                    <a:pt x="42672" y="486156"/>
                  </a:lnTo>
                  <a:close/>
                </a:path>
                <a:path w="462279" h="486410">
                  <a:moveTo>
                    <a:pt x="441960" y="42672"/>
                  </a:moveTo>
                  <a:lnTo>
                    <a:pt x="420624" y="21336"/>
                  </a:lnTo>
                  <a:lnTo>
                    <a:pt x="420624" y="42672"/>
                  </a:lnTo>
                  <a:lnTo>
                    <a:pt x="441960" y="42672"/>
                  </a:lnTo>
                  <a:close/>
                </a:path>
                <a:path w="462279" h="486410">
                  <a:moveTo>
                    <a:pt x="441960" y="445008"/>
                  </a:moveTo>
                  <a:lnTo>
                    <a:pt x="441960" y="42672"/>
                  </a:lnTo>
                  <a:lnTo>
                    <a:pt x="420624" y="42672"/>
                  </a:lnTo>
                  <a:lnTo>
                    <a:pt x="420624" y="445008"/>
                  </a:lnTo>
                  <a:lnTo>
                    <a:pt x="441960" y="445008"/>
                  </a:lnTo>
                  <a:close/>
                </a:path>
                <a:path w="462279" h="486410">
                  <a:moveTo>
                    <a:pt x="441960" y="486156"/>
                  </a:moveTo>
                  <a:lnTo>
                    <a:pt x="441960" y="445008"/>
                  </a:lnTo>
                  <a:lnTo>
                    <a:pt x="420624" y="466344"/>
                  </a:lnTo>
                  <a:lnTo>
                    <a:pt x="420624" y="486156"/>
                  </a:lnTo>
                  <a:lnTo>
                    <a:pt x="441960" y="486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114930" y="2829559"/>
            <a:ext cx="2451100" cy="93408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2600" b="1" dirty="0">
                <a:latin typeface="Times New Roman"/>
                <a:cs typeface="Times New Roman"/>
              </a:rPr>
              <a:t>Derivační</a:t>
            </a:r>
            <a:r>
              <a:rPr sz="2600" b="1" spc="10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strom:</a:t>
            </a:r>
            <a:endParaRPr sz="2600">
              <a:latin typeface="Times New Roman"/>
              <a:cs typeface="Times New Roman"/>
            </a:endParaRPr>
          </a:p>
          <a:p>
            <a:pPr marR="17780" algn="ctr">
              <a:lnSpc>
                <a:spcPct val="100000"/>
              </a:lnSpc>
              <a:spcBef>
                <a:spcPts val="455"/>
              </a:spcBef>
            </a:pPr>
            <a:r>
              <a:rPr sz="26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24137" y="2228088"/>
            <a:ext cx="579120" cy="4511040"/>
            <a:chOff x="524137" y="2228088"/>
            <a:chExt cx="579120" cy="4511040"/>
          </a:xfrm>
        </p:grpSpPr>
        <p:sp>
          <p:nvSpPr>
            <p:cNvPr id="10" name="object 10"/>
            <p:cNvSpPr/>
            <p:nvPr/>
          </p:nvSpPr>
          <p:spPr>
            <a:xfrm>
              <a:off x="562237" y="2267711"/>
              <a:ext cx="502920" cy="4450080"/>
            </a:xfrm>
            <a:custGeom>
              <a:avLst/>
              <a:gdLst/>
              <a:ahLst/>
              <a:cxnLst/>
              <a:rect l="l" t="t" r="r" b="b"/>
              <a:pathLst>
                <a:path w="502919" h="4450080">
                  <a:moveTo>
                    <a:pt x="502919" y="409955"/>
                  </a:moveTo>
                  <a:lnTo>
                    <a:pt x="251459" y="0"/>
                  </a:lnTo>
                  <a:lnTo>
                    <a:pt x="0" y="409955"/>
                  </a:lnTo>
                  <a:lnTo>
                    <a:pt x="146303" y="409955"/>
                  </a:lnTo>
                  <a:lnTo>
                    <a:pt x="146303" y="4450079"/>
                  </a:lnTo>
                  <a:lnTo>
                    <a:pt x="356615" y="4450079"/>
                  </a:lnTo>
                  <a:lnTo>
                    <a:pt x="356615" y="409955"/>
                  </a:lnTo>
                  <a:lnTo>
                    <a:pt x="502919" y="409955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24137" y="2228088"/>
              <a:ext cx="579120" cy="4511040"/>
            </a:xfrm>
            <a:custGeom>
              <a:avLst/>
              <a:gdLst/>
              <a:ahLst/>
              <a:cxnLst/>
              <a:rect l="l" t="t" r="r" b="b"/>
              <a:pathLst>
                <a:path w="579119" h="4511040">
                  <a:moveTo>
                    <a:pt x="579120" y="470916"/>
                  </a:moveTo>
                  <a:lnTo>
                    <a:pt x="289560" y="0"/>
                  </a:lnTo>
                  <a:lnTo>
                    <a:pt x="0" y="470916"/>
                  </a:lnTo>
                  <a:lnTo>
                    <a:pt x="38100" y="470916"/>
                  </a:lnTo>
                  <a:lnTo>
                    <a:pt x="38100" y="429768"/>
                  </a:lnTo>
                  <a:lnTo>
                    <a:pt x="74540" y="429768"/>
                  </a:lnTo>
                  <a:lnTo>
                    <a:pt x="271272" y="109783"/>
                  </a:lnTo>
                  <a:lnTo>
                    <a:pt x="271272" y="50292"/>
                  </a:lnTo>
                  <a:lnTo>
                    <a:pt x="307848" y="50292"/>
                  </a:lnTo>
                  <a:lnTo>
                    <a:pt x="307848" y="109783"/>
                  </a:lnTo>
                  <a:lnTo>
                    <a:pt x="504579" y="429768"/>
                  </a:lnTo>
                  <a:lnTo>
                    <a:pt x="541020" y="429768"/>
                  </a:lnTo>
                  <a:lnTo>
                    <a:pt x="541020" y="470916"/>
                  </a:lnTo>
                  <a:lnTo>
                    <a:pt x="579120" y="470916"/>
                  </a:lnTo>
                  <a:close/>
                </a:path>
                <a:path w="579119" h="4511040">
                  <a:moveTo>
                    <a:pt x="74540" y="429768"/>
                  </a:moveTo>
                  <a:lnTo>
                    <a:pt x="38100" y="429768"/>
                  </a:lnTo>
                  <a:lnTo>
                    <a:pt x="54864" y="461772"/>
                  </a:lnTo>
                  <a:lnTo>
                    <a:pt x="74540" y="429768"/>
                  </a:lnTo>
                  <a:close/>
                </a:path>
                <a:path w="579119" h="4511040">
                  <a:moveTo>
                    <a:pt x="205740" y="4468368"/>
                  </a:moveTo>
                  <a:lnTo>
                    <a:pt x="205740" y="429768"/>
                  </a:lnTo>
                  <a:lnTo>
                    <a:pt x="74540" y="429768"/>
                  </a:lnTo>
                  <a:lnTo>
                    <a:pt x="54864" y="461772"/>
                  </a:lnTo>
                  <a:lnTo>
                    <a:pt x="38100" y="429768"/>
                  </a:lnTo>
                  <a:lnTo>
                    <a:pt x="38100" y="470916"/>
                  </a:lnTo>
                  <a:lnTo>
                    <a:pt x="163068" y="470916"/>
                  </a:lnTo>
                  <a:lnTo>
                    <a:pt x="163068" y="449580"/>
                  </a:lnTo>
                  <a:lnTo>
                    <a:pt x="184404" y="470916"/>
                  </a:lnTo>
                  <a:lnTo>
                    <a:pt x="184404" y="4468368"/>
                  </a:lnTo>
                  <a:lnTo>
                    <a:pt x="205740" y="4468368"/>
                  </a:lnTo>
                  <a:close/>
                </a:path>
                <a:path w="579119" h="4511040">
                  <a:moveTo>
                    <a:pt x="184404" y="470916"/>
                  </a:moveTo>
                  <a:lnTo>
                    <a:pt x="163068" y="449580"/>
                  </a:lnTo>
                  <a:lnTo>
                    <a:pt x="163068" y="470916"/>
                  </a:lnTo>
                  <a:lnTo>
                    <a:pt x="184404" y="470916"/>
                  </a:lnTo>
                  <a:close/>
                </a:path>
                <a:path w="579119" h="4511040">
                  <a:moveTo>
                    <a:pt x="205740" y="4511040"/>
                  </a:moveTo>
                  <a:lnTo>
                    <a:pt x="205740" y="4489704"/>
                  </a:lnTo>
                  <a:lnTo>
                    <a:pt x="184404" y="4468368"/>
                  </a:lnTo>
                  <a:lnTo>
                    <a:pt x="184404" y="470916"/>
                  </a:lnTo>
                  <a:lnTo>
                    <a:pt x="163068" y="470916"/>
                  </a:lnTo>
                  <a:lnTo>
                    <a:pt x="163068" y="4511040"/>
                  </a:lnTo>
                  <a:lnTo>
                    <a:pt x="205740" y="4511040"/>
                  </a:lnTo>
                  <a:close/>
                </a:path>
                <a:path w="579119" h="4511040">
                  <a:moveTo>
                    <a:pt x="394716" y="4468368"/>
                  </a:moveTo>
                  <a:lnTo>
                    <a:pt x="184404" y="4468368"/>
                  </a:lnTo>
                  <a:lnTo>
                    <a:pt x="205740" y="4489704"/>
                  </a:lnTo>
                  <a:lnTo>
                    <a:pt x="205740" y="4511040"/>
                  </a:lnTo>
                  <a:lnTo>
                    <a:pt x="373380" y="4511040"/>
                  </a:lnTo>
                  <a:lnTo>
                    <a:pt x="373380" y="4489704"/>
                  </a:lnTo>
                  <a:lnTo>
                    <a:pt x="394716" y="4468368"/>
                  </a:lnTo>
                  <a:close/>
                </a:path>
                <a:path w="579119" h="4511040">
                  <a:moveTo>
                    <a:pt x="307848" y="50292"/>
                  </a:moveTo>
                  <a:lnTo>
                    <a:pt x="271272" y="50292"/>
                  </a:lnTo>
                  <a:lnTo>
                    <a:pt x="289560" y="80037"/>
                  </a:lnTo>
                  <a:lnTo>
                    <a:pt x="307848" y="50292"/>
                  </a:lnTo>
                  <a:close/>
                </a:path>
                <a:path w="579119" h="4511040">
                  <a:moveTo>
                    <a:pt x="289560" y="80037"/>
                  </a:moveTo>
                  <a:lnTo>
                    <a:pt x="271272" y="50292"/>
                  </a:lnTo>
                  <a:lnTo>
                    <a:pt x="271272" y="109783"/>
                  </a:lnTo>
                  <a:lnTo>
                    <a:pt x="289560" y="80037"/>
                  </a:lnTo>
                  <a:close/>
                </a:path>
                <a:path w="579119" h="4511040">
                  <a:moveTo>
                    <a:pt x="307848" y="109783"/>
                  </a:moveTo>
                  <a:lnTo>
                    <a:pt x="307848" y="50292"/>
                  </a:lnTo>
                  <a:lnTo>
                    <a:pt x="289560" y="80037"/>
                  </a:lnTo>
                  <a:lnTo>
                    <a:pt x="307848" y="109783"/>
                  </a:lnTo>
                  <a:close/>
                </a:path>
                <a:path w="579119" h="4511040">
                  <a:moveTo>
                    <a:pt x="541020" y="470916"/>
                  </a:moveTo>
                  <a:lnTo>
                    <a:pt x="541020" y="429768"/>
                  </a:lnTo>
                  <a:lnTo>
                    <a:pt x="524256" y="461772"/>
                  </a:lnTo>
                  <a:lnTo>
                    <a:pt x="504579" y="429768"/>
                  </a:lnTo>
                  <a:lnTo>
                    <a:pt x="373380" y="429768"/>
                  </a:lnTo>
                  <a:lnTo>
                    <a:pt x="373380" y="4468368"/>
                  </a:lnTo>
                  <a:lnTo>
                    <a:pt x="394716" y="4468368"/>
                  </a:lnTo>
                  <a:lnTo>
                    <a:pt x="394716" y="470916"/>
                  </a:lnTo>
                  <a:lnTo>
                    <a:pt x="416052" y="449580"/>
                  </a:lnTo>
                  <a:lnTo>
                    <a:pt x="416052" y="470916"/>
                  </a:lnTo>
                  <a:lnTo>
                    <a:pt x="541020" y="470916"/>
                  </a:lnTo>
                  <a:close/>
                </a:path>
                <a:path w="579119" h="4511040">
                  <a:moveTo>
                    <a:pt x="416052" y="4511040"/>
                  </a:moveTo>
                  <a:lnTo>
                    <a:pt x="416052" y="470916"/>
                  </a:lnTo>
                  <a:lnTo>
                    <a:pt x="394716" y="470916"/>
                  </a:lnTo>
                  <a:lnTo>
                    <a:pt x="394716" y="4468368"/>
                  </a:lnTo>
                  <a:lnTo>
                    <a:pt x="373380" y="4489704"/>
                  </a:lnTo>
                  <a:lnTo>
                    <a:pt x="373380" y="4511040"/>
                  </a:lnTo>
                  <a:lnTo>
                    <a:pt x="416052" y="4511040"/>
                  </a:lnTo>
                  <a:close/>
                </a:path>
                <a:path w="579119" h="4511040">
                  <a:moveTo>
                    <a:pt x="416052" y="470916"/>
                  </a:moveTo>
                  <a:lnTo>
                    <a:pt x="416052" y="449580"/>
                  </a:lnTo>
                  <a:lnTo>
                    <a:pt x="394716" y="470916"/>
                  </a:lnTo>
                  <a:lnTo>
                    <a:pt x="416052" y="470916"/>
                  </a:lnTo>
                  <a:close/>
                </a:path>
                <a:path w="579119" h="4511040">
                  <a:moveTo>
                    <a:pt x="541020" y="429768"/>
                  </a:moveTo>
                  <a:lnTo>
                    <a:pt x="504579" y="429768"/>
                  </a:lnTo>
                  <a:lnTo>
                    <a:pt x="524256" y="461772"/>
                  </a:lnTo>
                  <a:lnTo>
                    <a:pt x="541020" y="4297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960001" y="483108"/>
            <a:ext cx="8606155" cy="798830"/>
            <a:chOff x="960001" y="483108"/>
            <a:chExt cx="8606155" cy="798830"/>
          </a:xfrm>
        </p:grpSpPr>
        <p:sp>
          <p:nvSpPr>
            <p:cNvPr id="13" name="object 13"/>
            <p:cNvSpPr/>
            <p:nvPr/>
          </p:nvSpPr>
          <p:spPr>
            <a:xfrm>
              <a:off x="98133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0001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21336" y="79857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8564877" y="42672"/>
                  </a:lnTo>
                  <a:lnTo>
                    <a:pt x="8564877" y="21336"/>
                  </a:lnTo>
                  <a:lnTo>
                    <a:pt x="8586213" y="42672"/>
                  </a:lnTo>
                  <a:lnTo>
                    <a:pt x="8586213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8606155" h="798830">
                  <a:moveTo>
                    <a:pt x="42672" y="75590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755904"/>
                  </a:lnTo>
                  <a:lnTo>
                    <a:pt x="42672" y="755904"/>
                  </a:lnTo>
                  <a:close/>
                </a:path>
                <a:path w="8606155" h="798830">
                  <a:moveTo>
                    <a:pt x="8586213" y="755904"/>
                  </a:moveTo>
                  <a:lnTo>
                    <a:pt x="21336" y="755904"/>
                  </a:lnTo>
                  <a:lnTo>
                    <a:pt x="42672" y="777240"/>
                  </a:lnTo>
                  <a:lnTo>
                    <a:pt x="42672" y="798576"/>
                  </a:lnTo>
                  <a:lnTo>
                    <a:pt x="8564877" y="798576"/>
                  </a:lnTo>
                  <a:lnTo>
                    <a:pt x="8564877" y="777240"/>
                  </a:lnTo>
                  <a:lnTo>
                    <a:pt x="8586213" y="755904"/>
                  </a:lnTo>
                  <a:close/>
                </a:path>
                <a:path w="8606155" h="798830">
                  <a:moveTo>
                    <a:pt x="42672" y="798576"/>
                  </a:moveTo>
                  <a:lnTo>
                    <a:pt x="42672" y="777240"/>
                  </a:lnTo>
                  <a:lnTo>
                    <a:pt x="21336" y="755904"/>
                  </a:lnTo>
                  <a:lnTo>
                    <a:pt x="21336" y="798576"/>
                  </a:lnTo>
                  <a:lnTo>
                    <a:pt x="42672" y="798576"/>
                  </a:lnTo>
                  <a:close/>
                </a:path>
                <a:path w="8606155" h="798830">
                  <a:moveTo>
                    <a:pt x="8586213" y="42672"/>
                  </a:moveTo>
                  <a:lnTo>
                    <a:pt x="8564877" y="21336"/>
                  </a:lnTo>
                  <a:lnTo>
                    <a:pt x="8564877" y="42672"/>
                  </a:lnTo>
                  <a:lnTo>
                    <a:pt x="8586213" y="42672"/>
                  </a:lnTo>
                  <a:close/>
                </a:path>
                <a:path w="8606155" h="798830">
                  <a:moveTo>
                    <a:pt x="8586213" y="755904"/>
                  </a:moveTo>
                  <a:lnTo>
                    <a:pt x="8586213" y="42672"/>
                  </a:lnTo>
                  <a:lnTo>
                    <a:pt x="8564877" y="42672"/>
                  </a:lnTo>
                  <a:lnTo>
                    <a:pt x="8564877" y="755904"/>
                  </a:lnTo>
                  <a:lnTo>
                    <a:pt x="8586213" y="755904"/>
                  </a:lnTo>
                  <a:close/>
                </a:path>
                <a:path w="8606155" h="798830">
                  <a:moveTo>
                    <a:pt x="8586213" y="798576"/>
                  </a:moveTo>
                  <a:lnTo>
                    <a:pt x="8586213" y="755904"/>
                  </a:lnTo>
                  <a:lnTo>
                    <a:pt x="8564877" y="777240"/>
                  </a:lnTo>
                  <a:lnTo>
                    <a:pt x="8564877" y="798576"/>
                  </a:lnTo>
                  <a:lnTo>
                    <a:pt x="8586213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70744" y="531367"/>
            <a:ext cx="8383905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4000" dirty="0"/>
              <a:t>RZA:</a:t>
            </a:r>
            <a:r>
              <a:rPr sz="4000" spc="30" dirty="0"/>
              <a:t> </a:t>
            </a:r>
            <a:r>
              <a:rPr sz="4000" dirty="0"/>
              <a:t>Modely</a:t>
            </a:r>
            <a:r>
              <a:rPr sz="4000" spc="5" dirty="0"/>
              <a:t> </a:t>
            </a:r>
            <a:r>
              <a:rPr sz="4000" dirty="0"/>
              <a:t>pro</a:t>
            </a:r>
            <a:r>
              <a:rPr sz="4000" spc="25" dirty="0"/>
              <a:t> </a:t>
            </a:r>
            <a:r>
              <a:rPr sz="4000" dirty="0"/>
              <a:t>SA</a:t>
            </a:r>
            <a:r>
              <a:rPr sz="4000" spc="40" dirty="0"/>
              <a:t> </a:t>
            </a:r>
            <a:r>
              <a:rPr sz="4000" b="1" dirty="0"/>
              <a:t>zdola nahoru</a:t>
            </a:r>
            <a:r>
              <a:rPr sz="4000" b="1" spc="10" dirty="0"/>
              <a:t> </a:t>
            </a:r>
            <a:r>
              <a:rPr sz="4000" spc="-25" dirty="0"/>
              <a:t>2/2</a:t>
            </a:r>
            <a:endParaRPr sz="4000" dirty="0"/>
          </a:p>
        </p:txBody>
      </p:sp>
      <p:grpSp>
        <p:nvGrpSpPr>
          <p:cNvPr id="16" name="object 16"/>
          <p:cNvGrpSpPr/>
          <p:nvPr/>
        </p:nvGrpSpPr>
        <p:grpSpPr>
          <a:xfrm>
            <a:off x="1464445" y="1700783"/>
            <a:ext cx="7766684" cy="5823585"/>
            <a:chOff x="1464445" y="1700783"/>
            <a:chExt cx="7766684" cy="5823585"/>
          </a:xfrm>
        </p:grpSpPr>
        <p:sp>
          <p:nvSpPr>
            <p:cNvPr id="17" name="object 17"/>
            <p:cNvSpPr/>
            <p:nvPr/>
          </p:nvSpPr>
          <p:spPr>
            <a:xfrm>
              <a:off x="6943222" y="5205983"/>
              <a:ext cx="923925" cy="445134"/>
            </a:xfrm>
            <a:custGeom>
              <a:avLst/>
              <a:gdLst/>
              <a:ahLst/>
              <a:cxnLst/>
              <a:rect l="l" t="t" r="r" b="b"/>
              <a:pathLst>
                <a:path w="923925" h="445135">
                  <a:moveTo>
                    <a:pt x="923543" y="445007"/>
                  </a:moveTo>
                  <a:lnTo>
                    <a:pt x="923543" y="0"/>
                  </a:lnTo>
                  <a:lnTo>
                    <a:pt x="0" y="0"/>
                  </a:lnTo>
                  <a:lnTo>
                    <a:pt x="0" y="445007"/>
                  </a:lnTo>
                  <a:lnTo>
                    <a:pt x="923543" y="445007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4445" y="1700783"/>
              <a:ext cx="7766301" cy="582320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921886" y="5184648"/>
              <a:ext cx="966469" cy="487680"/>
            </a:xfrm>
            <a:custGeom>
              <a:avLst/>
              <a:gdLst/>
              <a:ahLst/>
              <a:cxnLst/>
              <a:rect l="l" t="t" r="r" b="b"/>
              <a:pathLst>
                <a:path w="966470" h="487679">
                  <a:moveTo>
                    <a:pt x="966216" y="487680"/>
                  </a:moveTo>
                  <a:lnTo>
                    <a:pt x="966216" y="0"/>
                  </a:lnTo>
                  <a:lnTo>
                    <a:pt x="0" y="0"/>
                  </a:lnTo>
                  <a:lnTo>
                    <a:pt x="0" y="487680"/>
                  </a:lnTo>
                  <a:lnTo>
                    <a:pt x="21336" y="487680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923544" y="42672"/>
                  </a:lnTo>
                  <a:lnTo>
                    <a:pt x="923544" y="21336"/>
                  </a:lnTo>
                  <a:lnTo>
                    <a:pt x="944880" y="42672"/>
                  </a:lnTo>
                  <a:lnTo>
                    <a:pt x="944880" y="487680"/>
                  </a:lnTo>
                  <a:lnTo>
                    <a:pt x="966216" y="487680"/>
                  </a:lnTo>
                  <a:close/>
                </a:path>
                <a:path w="966470" h="48767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966470" h="487679">
                  <a:moveTo>
                    <a:pt x="42672" y="44500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45008"/>
                  </a:lnTo>
                  <a:lnTo>
                    <a:pt x="42672" y="445008"/>
                  </a:lnTo>
                  <a:close/>
                </a:path>
                <a:path w="966470" h="487679">
                  <a:moveTo>
                    <a:pt x="944880" y="445008"/>
                  </a:moveTo>
                  <a:lnTo>
                    <a:pt x="21336" y="445008"/>
                  </a:lnTo>
                  <a:lnTo>
                    <a:pt x="42672" y="466344"/>
                  </a:lnTo>
                  <a:lnTo>
                    <a:pt x="42672" y="487680"/>
                  </a:lnTo>
                  <a:lnTo>
                    <a:pt x="923544" y="487680"/>
                  </a:lnTo>
                  <a:lnTo>
                    <a:pt x="923544" y="466344"/>
                  </a:lnTo>
                  <a:lnTo>
                    <a:pt x="944880" y="445008"/>
                  </a:lnTo>
                  <a:close/>
                </a:path>
                <a:path w="966470" h="487679">
                  <a:moveTo>
                    <a:pt x="42672" y="487680"/>
                  </a:moveTo>
                  <a:lnTo>
                    <a:pt x="42672" y="466344"/>
                  </a:lnTo>
                  <a:lnTo>
                    <a:pt x="21336" y="445008"/>
                  </a:lnTo>
                  <a:lnTo>
                    <a:pt x="21336" y="487680"/>
                  </a:lnTo>
                  <a:lnTo>
                    <a:pt x="42672" y="487680"/>
                  </a:lnTo>
                  <a:close/>
                </a:path>
                <a:path w="966470" h="487679">
                  <a:moveTo>
                    <a:pt x="944880" y="42672"/>
                  </a:moveTo>
                  <a:lnTo>
                    <a:pt x="923544" y="21336"/>
                  </a:lnTo>
                  <a:lnTo>
                    <a:pt x="923544" y="42672"/>
                  </a:lnTo>
                  <a:lnTo>
                    <a:pt x="944880" y="42672"/>
                  </a:lnTo>
                  <a:close/>
                </a:path>
                <a:path w="966470" h="487679">
                  <a:moveTo>
                    <a:pt x="944880" y="445008"/>
                  </a:moveTo>
                  <a:lnTo>
                    <a:pt x="944880" y="42672"/>
                  </a:lnTo>
                  <a:lnTo>
                    <a:pt x="923544" y="42672"/>
                  </a:lnTo>
                  <a:lnTo>
                    <a:pt x="923544" y="445008"/>
                  </a:lnTo>
                  <a:lnTo>
                    <a:pt x="944880" y="445008"/>
                  </a:lnTo>
                  <a:close/>
                </a:path>
                <a:path w="966470" h="487679">
                  <a:moveTo>
                    <a:pt x="944880" y="487680"/>
                  </a:moveTo>
                  <a:lnTo>
                    <a:pt x="944880" y="445008"/>
                  </a:lnTo>
                  <a:lnTo>
                    <a:pt x="923544" y="466344"/>
                  </a:lnTo>
                  <a:lnTo>
                    <a:pt x="923544" y="487680"/>
                  </a:lnTo>
                  <a:lnTo>
                    <a:pt x="944880" y="487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306954" y="5182613"/>
            <a:ext cx="19304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845430" y="5184648"/>
            <a:ext cx="966469" cy="487680"/>
            <a:chOff x="7845430" y="5184648"/>
            <a:chExt cx="966469" cy="487680"/>
          </a:xfrm>
        </p:grpSpPr>
        <p:sp>
          <p:nvSpPr>
            <p:cNvPr id="22" name="object 22"/>
            <p:cNvSpPr/>
            <p:nvPr/>
          </p:nvSpPr>
          <p:spPr>
            <a:xfrm>
              <a:off x="7866766" y="5205983"/>
              <a:ext cx="923925" cy="445134"/>
            </a:xfrm>
            <a:custGeom>
              <a:avLst/>
              <a:gdLst/>
              <a:ahLst/>
              <a:cxnLst/>
              <a:rect l="l" t="t" r="r" b="b"/>
              <a:pathLst>
                <a:path w="923925" h="445135">
                  <a:moveTo>
                    <a:pt x="923543" y="445007"/>
                  </a:moveTo>
                  <a:lnTo>
                    <a:pt x="923543" y="0"/>
                  </a:lnTo>
                  <a:lnTo>
                    <a:pt x="0" y="0"/>
                  </a:lnTo>
                  <a:lnTo>
                    <a:pt x="0" y="445007"/>
                  </a:lnTo>
                  <a:lnTo>
                    <a:pt x="923543" y="44500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45430" y="5184648"/>
              <a:ext cx="966469" cy="487680"/>
            </a:xfrm>
            <a:custGeom>
              <a:avLst/>
              <a:gdLst/>
              <a:ahLst/>
              <a:cxnLst/>
              <a:rect l="l" t="t" r="r" b="b"/>
              <a:pathLst>
                <a:path w="966470" h="487679">
                  <a:moveTo>
                    <a:pt x="966216" y="487680"/>
                  </a:moveTo>
                  <a:lnTo>
                    <a:pt x="966216" y="0"/>
                  </a:lnTo>
                  <a:lnTo>
                    <a:pt x="0" y="0"/>
                  </a:lnTo>
                  <a:lnTo>
                    <a:pt x="0" y="487680"/>
                  </a:lnTo>
                  <a:lnTo>
                    <a:pt x="21336" y="487680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923544" y="42672"/>
                  </a:lnTo>
                  <a:lnTo>
                    <a:pt x="923544" y="21336"/>
                  </a:lnTo>
                  <a:lnTo>
                    <a:pt x="944880" y="42672"/>
                  </a:lnTo>
                  <a:lnTo>
                    <a:pt x="944880" y="487680"/>
                  </a:lnTo>
                  <a:lnTo>
                    <a:pt x="966216" y="487680"/>
                  </a:lnTo>
                  <a:close/>
                </a:path>
                <a:path w="966470" h="48767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966470" h="487679">
                  <a:moveTo>
                    <a:pt x="42672" y="44500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45008"/>
                  </a:lnTo>
                  <a:lnTo>
                    <a:pt x="42672" y="445008"/>
                  </a:lnTo>
                  <a:close/>
                </a:path>
                <a:path w="966470" h="487679">
                  <a:moveTo>
                    <a:pt x="944880" y="445008"/>
                  </a:moveTo>
                  <a:lnTo>
                    <a:pt x="21336" y="445008"/>
                  </a:lnTo>
                  <a:lnTo>
                    <a:pt x="42672" y="466344"/>
                  </a:lnTo>
                  <a:lnTo>
                    <a:pt x="42672" y="487680"/>
                  </a:lnTo>
                  <a:lnTo>
                    <a:pt x="923544" y="487680"/>
                  </a:lnTo>
                  <a:lnTo>
                    <a:pt x="923544" y="466344"/>
                  </a:lnTo>
                  <a:lnTo>
                    <a:pt x="944880" y="445008"/>
                  </a:lnTo>
                  <a:close/>
                </a:path>
                <a:path w="966470" h="487679">
                  <a:moveTo>
                    <a:pt x="42672" y="487680"/>
                  </a:moveTo>
                  <a:lnTo>
                    <a:pt x="42672" y="466344"/>
                  </a:lnTo>
                  <a:lnTo>
                    <a:pt x="21336" y="445008"/>
                  </a:lnTo>
                  <a:lnTo>
                    <a:pt x="21336" y="487680"/>
                  </a:lnTo>
                  <a:lnTo>
                    <a:pt x="42672" y="487680"/>
                  </a:lnTo>
                  <a:close/>
                </a:path>
                <a:path w="966470" h="487679">
                  <a:moveTo>
                    <a:pt x="944880" y="42672"/>
                  </a:moveTo>
                  <a:lnTo>
                    <a:pt x="923544" y="21336"/>
                  </a:lnTo>
                  <a:lnTo>
                    <a:pt x="923544" y="42672"/>
                  </a:lnTo>
                  <a:lnTo>
                    <a:pt x="944880" y="42672"/>
                  </a:lnTo>
                  <a:close/>
                </a:path>
                <a:path w="966470" h="487679">
                  <a:moveTo>
                    <a:pt x="944880" y="445008"/>
                  </a:moveTo>
                  <a:lnTo>
                    <a:pt x="944880" y="42672"/>
                  </a:lnTo>
                  <a:lnTo>
                    <a:pt x="923544" y="42672"/>
                  </a:lnTo>
                  <a:lnTo>
                    <a:pt x="923544" y="445008"/>
                  </a:lnTo>
                  <a:lnTo>
                    <a:pt x="944880" y="445008"/>
                  </a:lnTo>
                  <a:close/>
                </a:path>
                <a:path w="966470" h="487679">
                  <a:moveTo>
                    <a:pt x="944880" y="487680"/>
                  </a:moveTo>
                  <a:lnTo>
                    <a:pt x="944880" y="445008"/>
                  </a:lnTo>
                  <a:lnTo>
                    <a:pt x="923544" y="466344"/>
                  </a:lnTo>
                  <a:lnTo>
                    <a:pt x="923544" y="487680"/>
                  </a:lnTo>
                  <a:lnTo>
                    <a:pt x="944880" y="487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239642" y="5182613"/>
            <a:ext cx="1746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768974" y="5184648"/>
            <a:ext cx="966469" cy="487680"/>
            <a:chOff x="8768974" y="5184648"/>
            <a:chExt cx="966469" cy="487680"/>
          </a:xfrm>
        </p:grpSpPr>
        <p:sp>
          <p:nvSpPr>
            <p:cNvPr id="26" name="object 26"/>
            <p:cNvSpPr/>
            <p:nvPr/>
          </p:nvSpPr>
          <p:spPr>
            <a:xfrm>
              <a:off x="8790309" y="5205983"/>
              <a:ext cx="923925" cy="445134"/>
            </a:xfrm>
            <a:custGeom>
              <a:avLst/>
              <a:gdLst/>
              <a:ahLst/>
              <a:cxnLst/>
              <a:rect l="l" t="t" r="r" b="b"/>
              <a:pathLst>
                <a:path w="923925" h="445135">
                  <a:moveTo>
                    <a:pt x="923543" y="445007"/>
                  </a:moveTo>
                  <a:lnTo>
                    <a:pt x="923543" y="0"/>
                  </a:lnTo>
                  <a:lnTo>
                    <a:pt x="0" y="0"/>
                  </a:lnTo>
                  <a:lnTo>
                    <a:pt x="0" y="445007"/>
                  </a:lnTo>
                  <a:lnTo>
                    <a:pt x="923543" y="445007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68974" y="5184648"/>
              <a:ext cx="966469" cy="487680"/>
            </a:xfrm>
            <a:custGeom>
              <a:avLst/>
              <a:gdLst/>
              <a:ahLst/>
              <a:cxnLst/>
              <a:rect l="l" t="t" r="r" b="b"/>
              <a:pathLst>
                <a:path w="966470" h="487679">
                  <a:moveTo>
                    <a:pt x="966216" y="487680"/>
                  </a:moveTo>
                  <a:lnTo>
                    <a:pt x="966216" y="0"/>
                  </a:lnTo>
                  <a:lnTo>
                    <a:pt x="0" y="0"/>
                  </a:lnTo>
                  <a:lnTo>
                    <a:pt x="0" y="487680"/>
                  </a:lnTo>
                  <a:lnTo>
                    <a:pt x="21336" y="487680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923544" y="42672"/>
                  </a:lnTo>
                  <a:lnTo>
                    <a:pt x="923544" y="21336"/>
                  </a:lnTo>
                  <a:lnTo>
                    <a:pt x="944880" y="42672"/>
                  </a:lnTo>
                  <a:lnTo>
                    <a:pt x="944880" y="487680"/>
                  </a:lnTo>
                  <a:lnTo>
                    <a:pt x="966216" y="487680"/>
                  </a:lnTo>
                  <a:close/>
                </a:path>
                <a:path w="966470" h="48767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966470" h="487679">
                  <a:moveTo>
                    <a:pt x="42672" y="44500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45008"/>
                  </a:lnTo>
                  <a:lnTo>
                    <a:pt x="42672" y="445008"/>
                  </a:lnTo>
                  <a:close/>
                </a:path>
                <a:path w="966470" h="487679">
                  <a:moveTo>
                    <a:pt x="944880" y="445008"/>
                  </a:moveTo>
                  <a:lnTo>
                    <a:pt x="21336" y="445008"/>
                  </a:lnTo>
                  <a:lnTo>
                    <a:pt x="42672" y="466344"/>
                  </a:lnTo>
                  <a:lnTo>
                    <a:pt x="42672" y="487680"/>
                  </a:lnTo>
                  <a:lnTo>
                    <a:pt x="923544" y="487680"/>
                  </a:lnTo>
                  <a:lnTo>
                    <a:pt x="923544" y="466344"/>
                  </a:lnTo>
                  <a:lnTo>
                    <a:pt x="944880" y="445008"/>
                  </a:lnTo>
                  <a:close/>
                </a:path>
                <a:path w="966470" h="487679">
                  <a:moveTo>
                    <a:pt x="42672" y="487680"/>
                  </a:moveTo>
                  <a:lnTo>
                    <a:pt x="42672" y="466344"/>
                  </a:lnTo>
                  <a:lnTo>
                    <a:pt x="21336" y="445008"/>
                  </a:lnTo>
                  <a:lnTo>
                    <a:pt x="21336" y="487680"/>
                  </a:lnTo>
                  <a:lnTo>
                    <a:pt x="42672" y="487680"/>
                  </a:lnTo>
                  <a:close/>
                </a:path>
                <a:path w="966470" h="487679">
                  <a:moveTo>
                    <a:pt x="944880" y="42672"/>
                  </a:moveTo>
                  <a:lnTo>
                    <a:pt x="923544" y="21336"/>
                  </a:lnTo>
                  <a:lnTo>
                    <a:pt x="923544" y="42672"/>
                  </a:lnTo>
                  <a:lnTo>
                    <a:pt x="944880" y="42672"/>
                  </a:lnTo>
                  <a:close/>
                </a:path>
                <a:path w="966470" h="487679">
                  <a:moveTo>
                    <a:pt x="944880" y="445008"/>
                  </a:moveTo>
                  <a:lnTo>
                    <a:pt x="944880" y="42672"/>
                  </a:lnTo>
                  <a:lnTo>
                    <a:pt x="923544" y="42672"/>
                  </a:lnTo>
                  <a:lnTo>
                    <a:pt x="923544" y="445008"/>
                  </a:lnTo>
                  <a:lnTo>
                    <a:pt x="944880" y="445008"/>
                  </a:lnTo>
                  <a:close/>
                </a:path>
                <a:path w="966470" h="487679">
                  <a:moveTo>
                    <a:pt x="944880" y="487680"/>
                  </a:moveTo>
                  <a:lnTo>
                    <a:pt x="944880" y="445008"/>
                  </a:lnTo>
                  <a:lnTo>
                    <a:pt x="923544" y="466344"/>
                  </a:lnTo>
                  <a:lnTo>
                    <a:pt x="923544" y="487680"/>
                  </a:lnTo>
                  <a:lnTo>
                    <a:pt x="944880" y="487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172330" y="5182613"/>
            <a:ext cx="15621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843906" y="4093464"/>
            <a:ext cx="1386840" cy="1134110"/>
            <a:chOff x="7843906" y="4093464"/>
            <a:chExt cx="1386840" cy="1134110"/>
          </a:xfrm>
        </p:grpSpPr>
        <p:sp>
          <p:nvSpPr>
            <p:cNvPr id="30" name="object 30"/>
            <p:cNvSpPr/>
            <p:nvPr/>
          </p:nvSpPr>
          <p:spPr>
            <a:xfrm>
              <a:off x="8369686" y="4114799"/>
              <a:ext cx="421005" cy="445134"/>
            </a:xfrm>
            <a:custGeom>
              <a:avLst/>
              <a:gdLst/>
              <a:ahLst/>
              <a:cxnLst/>
              <a:rect l="l" t="t" r="r" b="b"/>
              <a:pathLst>
                <a:path w="421004" h="445135">
                  <a:moveTo>
                    <a:pt x="420623" y="445007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45007"/>
                  </a:lnTo>
                  <a:lnTo>
                    <a:pt x="420623" y="44500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349874" y="4093464"/>
              <a:ext cx="462280" cy="486409"/>
            </a:xfrm>
            <a:custGeom>
              <a:avLst/>
              <a:gdLst/>
              <a:ahLst/>
              <a:cxnLst/>
              <a:rect l="l" t="t" r="r" b="b"/>
              <a:pathLst>
                <a:path w="462279" h="486410">
                  <a:moveTo>
                    <a:pt x="461772" y="486156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86156"/>
                  </a:lnTo>
                  <a:lnTo>
                    <a:pt x="19812" y="48615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19100" y="42672"/>
                  </a:lnTo>
                  <a:lnTo>
                    <a:pt x="419100" y="21336"/>
                  </a:lnTo>
                  <a:lnTo>
                    <a:pt x="440436" y="42672"/>
                  </a:lnTo>
                  <a:lnTo>
                    <a:pt x="440436" y="486156"/>
                  </a:lnTo>
                  <a:lnTo>
                    <a:pt x="461772" y="486156"/>
                  </a:lnTo>
                  <a:close/>
                </a:path>
                <a:path w="462279" h="48641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462279" h="486410">
                  <a:moveTo>
                    <a:pt x="41148" y="445008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445008"/>
                  </a:lnTo>
                  <a:lnTo>
                    <a:pt x="41148" y="445008"/>
                  </a:lnTo>
                  <a:close/>
                </a:path>
                <a:path w="462279" h="486410">
                  <a:moveTo>
                    <a:pt x="440436" y="445008"/>
                  </a:moveTo>
                  <a:lnTo>
                    <a:pt x="19812" y="445008"/>
                  </a:lnTo>
                  <a:lnTo>
                    <a:pt x="41148" y="466344"/>
                  </a:lnTo>
                  <a:lnTo>
                    <a:pt x="41148" y="486156"/>
                  </a:lnTo>
                  <a:lnTo>
                    <a:pt x="419100" y="486156"/>
                  </a:lnTo>
                  <a:lnTo>
                    <a:pt x="419100" y="466344"/>
                  </a:lnTo>
                  <a:lnTo>
                    <a:pt x="440436" y="445008"/>
                  </a:lnTo>
                  <a:close/>
                </a:path>
                <a:path w="462279" h="486410">
                  <a:moveTo>
                    <a:pt x="41148" y="486156"/>
                  </a:moveTo>
                  <a:lnTo>
                    <a:pt x="41148" y="466344"/>
                  </a:lnTo>
                  <a:lnTo>
                    <a:pt x="19812" y="445008"/>
                  </a:lnTo>
                  <a:lnTo>
                    <a:pt x="19812" y="486156"/>
                  </a:lnTo>
                  <a:lnTo>
                    <a:pt x="41148" y="486156"/>
                  </a:lnTo>
                  <a:close/>
                </a:path>
                <a:path w="462279" h="486410">
                  <a:moveTo>
                    <a:pt x="440436" y="42672"/>
                  </a:moveTo>
                  <a:lnTo>
                    <a:pt x="419100" y="21336"/>
                  </a:lnTo>
                  <a:lnTo>
                    <a:pt x="419100" y="42672"/>
                  </a:lnTo>
                  <a:lnTo>
                    <a:pt x="440436" y="42672"/>
                  </a:lnTo>
                  <a:close/>
                </a:path>
                <a:path w="462279" h="486410">
                  <a:moveTo>
                    <a:pt x="440436" y="445008"/>
                  </a:moveTo>
                  <a:lnTo>
                    <a:pt x="440436" y="42672"/>
                  </a:lnTo>
                  <a:lnTo>
                    <a:pt x="419100" y="42672"/>
                  </a:lnTo>
                  <a:lnTo>
                    <a:pt x="419100" y="445008"/>
                  </a:lnTo>
                  <a:lnTo>
                    <a:pt x="440436" y="445008"/>
                  </a:lnTo>
                  <a:close/>
                </a:path>
                <a:path w="462279" h="486410">
                  <a:moveTo>
                    <a:pt x="440436" y="486156"/>
                  </a:moveTo>
                  <a:lnTo>
                    <a:pt x="440436" y="445008"/>
                  </a:lnTo>
                  <a:lnTo>
                    <a:pt x="419100" y="466344"/>
                  </a:lnTo>
                  <a:lnTo>
                    <a:pt x="419100" y="486156"/>
                  </a:lnTo>
                  <a:lnTo>
                    <a:pt x="440436" y="486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866766" y="4562855"/>
              <a:ext cx="937260" cy="643255"/>
            </a:xfrm>
            <a:custGeom>
              <a:avLst/>
              <a:gdLst/>
              <a:ahLst/>
              <a:cxnLst/>
              <a:rect l="l" t="t" r="r" b="b"/>
              <a:pathLst>
                <a:path w="937259" h="643254">
                  <a:moveTo>
                    <a:pt x="937259" y="643127"/>
                  </a:moveTo>
                  <a:lnTo>
                    <a:pt x="937259" y="0"/>
                  </a:lnTo>
                  <a:lnTo>
                    <a:pt x="518159" y="0"/>
                  </a:lnTo>
                  <a:lnTo>
                    <a:pt x="0" y="643127"/>
                  </a:lnTo>
                  <a:lnTo>
                    <a:pt x="937259" y="64312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843906" y="4541520"/>
              <a:ext cx="981710" cy="685800"/>
            </a:xfrm>
            <a:custGeom>
              <a:avLst/>
              <a:gdLst/>
              <a:ahLst/>
              <a:cxnLst/>
              <a:rect l="l" t="t" r="r" b="b"/>
              <a:pathLst>
                <a:path w="981709" h="685800">
                  <a:moveTo>
                    <a:pt x="981456" y="664464"/>
                  </a:moveTo>
                  <a:lnTo>
                    <a:pt x="981456" y="21336"/>
                  </a:lnTo>
                  <a:lnTo>
                    <a:pt x="979836" y="12858"/>
                  </a:lnTo>
                  <a:lnTo>
                    <a:pt x="975360" y="6096"/>
                  </a:lnTo>
                  <a:lnTo>
                    <a:pt x="968597" y="1619"/>
                  </a:lnTo>
                  <a:lnTo>
                    <a:pt x="960120" y="0"/>
                  </a:lnTo>
                  <a:lnTo>
                    <a:pt x="533400" y="0"/>
                  </a:lnTo>
                  <a:lnTo>
                    <a:pt x="527304" y="3048"/>
                  </a:lnTo>
                  <a:lnTo>
                    <a:pt x="524256" y="7620"/>
                  </a:lnTo>
                  <a:lnTo>
                    <a:pt x="6096" y="652272"/>
                  </a:lnTo>
                  <a:lnTo>
                    <a:pt x="1524" y="658368"/>
                  </a:lnTo>
                  <a:lnTo>
                    <a:pt x="0" y="665988"/>
                  </a:lnTo>
                  <a:lnTo>
                    <a:pt x="3048" y="673608"/>
                  </a:lnTo>
                  <a:lnTo>
                    <a:pt x="7620" y="681228"/>
                  </a:lnTo>
                  <a:lnTo>
                    <a:pt x="15240" y="685800"/>
                  </a:lnTo>
                  <a:lnTo>
                    <a:pt x="22860" y="685800"/>
                  </a:lnTo>
                  <a:lnTo>
                    <a:pt x="22860" y="643128"/>
                  </a:lnTo>
                  <a:lnTo>
                    <a:pt x="67715" y="643128"/>
                  </a:lnTo>
                  <a:lnTo>
                    <a:pt x="541020" y="52544"/>
                  </a:lnTo>
                  <a:lnTo>
                    <a:pt x="541020" y="42672"/>
                  </a:lnTo>
                  <a:lnTo>
                    <a:pt x="556260" y="33528"/>
                  </a:lnTo>
                  <a:lnTo>
                    <a:pt x="556260" y="42672"/>
                  </a:lnTo>
                  <a:lnTo>
                    <a:pt x="938784" y="42672"/>
                  </a:lnTo>
                  <a:lnTo>
                    <a:pt x="938784" y="21336"/>
                  </a:lnTo>
                  <a:lnTo>
                    <a:pt x="960120" y="42672"/>
                  </a:lnTo>
                  <a:lnTo>
                    <a:pt x="960120" y="685800"/>
                  </a:lnTo>
                  <a:lnTo>
                    <a:pt x="968597" y="684180"/>
                  </a:lnTo>
                  <a:lnTo>
                    <a:pt x="975360" y="679704"/>
                  </a:lnTo>
                  <a:lnTo>
                    <a:pt x="979836" y="672941"/>
                  </a:lnTo>
                  <a:lnTo>
                    <a:pt x="981456" y="664464"/>
                  </a:lnTo>
                  <a:close/>
                </a:path>
                <a:path w="981709" h="685800">
                  <a:moveTo>
                    <a:pt x="67715" y="643128"/>
                  </a:moveTo>
                  <a:lnTo>
                    <a:pt x="22860" y="643128"/>
                  </a:lnTo>
                  <a:lnTo>
                    <a:pt x="39624" y="678180"/>
                  </a:lnTo>
                  <a:lnTo>
                    <a:pt x="67715" y="643128"/>
                  </a:lnTo>
                  <a:close/>
                </a:path>
                <a:path w="981709" h="685800">
                  <a:moveTo>
                    <a:pt x="960120" y="643128"/>
                  </a:moveTo>
                  <a:lnTo>
                    <a:pt x="67715" y="643128"/>
                  </a:lnTo>
                  <a:lnTo>
                    <a:pt x="39624" y="678180"/>
                  </a:lnTo>
                  <a:lnTo>
                    <a:pt x="22860" y="643128"/>
                  </a:lnTo>
                  <a:lnTo>
                    <a:pt x="22860" y="685800"/>
                  </a:lnTo>
                  <a:lnTo>
                    <a:pt x="938784" y="685800"/>
                  </a:lnTo>
                  <a:lnTo>
                    <a:pt x="938784" y="664464"/>
                  </a:lnTo>
                  <a:lnTo>
                    <a:pt x="960120" y="643128"/>
                  </a:lnTo>
                  <a:close/>
                </a:path>
                <a:path w="981709" h="685800">
                  <a:moveTo>
                    <a:pt x="556260" y="33528"/>
                  </a:moveTo>
                  <a:lnTo>
                    <a:pt x="541020" y="42672"/>
                  </a:lnTo>
                  <a:lnTo>
                    <a:pt x="548931" y="42672"/>
                  </a:lnTo>
                  <a:lnTo>
                    <a:pt x="556260" y="33528"/>
                  </a:lnTo>
                  <a:close/>
                </a:path>
                <a:path w="981709" h="685800">
                  <a:moveTo>
                    <a:pt x="548931" y="42672"/>
                  </a:moveTo>
                  <a:lnTo>
                    <a:pt x="541020" y="42672"/>
                  </a:lnTo>
                  <a:lnTo>
                    <a:pt x="541020" y="52544"/>
                  </a:lnTo>
                  <a:lnTo>
                    <a:pt x="548931" y="42672"/>
                  </a:lnTo>
                  <a:close/>
                </a:path>
                <a:path w="981709" h="685800">
                  <a:moveTo>
                    <a:pt x="556260" y="42672"/>
                  </a:moveTo>
                  <a:lnTo>
                    <a:pt x="556260" y="33528"/>
                  </a:lnTo>
                  <a:lnTo>
                    <a:pt x="548931" y="42672"/>
                  </a:lnTo>
                  <a:lnTo>
                    <a:pt x="556260" y="42672"/>
                  </a:lnTo>
                  <a:close/>
                </a:path>
                <a:path w="981709" h="685800">
                  <a:moveTo>
                    <a:pt x="960120" y="42672"/>
                  </a:moveTo>
                  <a:lnTo>
                    <a:pt x="938784" y="21336"/>
                  </a:lnTo>
                  <a:lnTo>
                    <a:pt x="938784" y="42672"/>
                  </a:lnTo>
                  <a:lnTo>
                    <a:pt x="960120" y="42672"/>
                  </a:lnTo>
                  <a:close/>
                </a:path>
                <a:path w="981709" h="685800">
                  <a:moveTo>
                    <a:pt x="960120" y="643128"/>
                  </a:moveTo>
                  <a:lnTo>
                    <a:pt x="960120" y="42672"/>
                  </a:lnTo>
                  <a:lnTo>
                    <a:pt x="938784" y="42672"/>
                  </a:lnTo>
                  <a:lnTo>
                    <a:pt x="938784" y="643128"/>
                  </a:lnTo>
                  <a:lnTo>
                    <a:pt x="960120" y="643128"/>
                  </a:lnTo>
                  <a:close/>
                </a:path>
                <a:path w="981709" h="685800">
                  <a:moveTo>
                    <a:pt x="960120" y="685800"/>
                  </a:moveTo>
                  <a:lnTo>
                    <a:pt x="960120" y="643128"/>
                  </a:lnTo>
                  <a:lnTo>
                    <a:pt x="938784" y="664464"/>
                  </a:lnTo>
                  <a:lnTo>
                    <a:pt x="938784" y="685800"/>
                  </a:lnTo>
                  <a:lnTo>
                    <a:pt x="96012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90310" y="4114799"/>
              <a:ext cx="419100" cy="445134"/>
            </a:xfrm>
            <a:custGeom>
              <a:avLst/>
              <a:gdLst/>
              <a:ahLst/>
              <a:cxnLst/>
              <a:rect l="l" t="t" r="r" b="b"/>
              <a:pathLst>
                <a:path w="419100" h="445135">
                  <a:moveTo>
                    <a:pt x="419099" y="445007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45007"/>
                  </a:lnTo>
                  <a:lnTo>
                    <a:pt x="419099" y="445007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768974" y="4093464"/>
              <a:ext cx="462280" cy="486409"/>
            </a:xfrm>
            <a:custGeom>
              <a:avLst/>
              <a:gdLst/>
              <a:ahLst/>
              <a:cxnLst/>
              <a:rect l="l" t="t" r="r" b="b"/>
              <a:pathLst>
                <a:path w="462279" h="486410">
                  <a:moveTo>
                    <a:pt x="461772" y="486156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86156"/>
                  </a:lnTo>
                  <a:lnTo>
                    <a:pt x="21336" y="48615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20624" y="42672"/>
                  </a:lnTo>
                  <a:lnTo>
                    <a:pt x="420624" y="21336"/>
                  </a:lnTo>
                  <a:lnTo>
                    <a:pt x="440436" y="42672"/>
                  </a:lnTo>
                  <a:lnTo>
                    <a:pt x="440436" y="486156"/>
                  </a:lnTo>
                  <a:lnTo>
                    <a:pt x="461772" y="486156"/>
                  </a:lnTo>
                  <a:close/>
                </a:path>
                <a:path w="462279" h="48641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2279" h="486410">
                  <a:moveTo>
                    <a:pt x="42672" y="44500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45008"/>
                  </a:lnTo>
                  <a:lnTo>
                    <a:pt x="42672" y="445008"/>
                  </a:lnTo>
                  <a:close/>
                </a:path>
                <a:path w="462279" h="486410">
                  <a:moveTo>
                    <a:pt x="440436" y="445008"/>
                  </a:moveTo>
                  <a:lnTo>
                    <a:pt x="21336" y="445008"/>
                  </a:lnTo>
                  <a:lnTo>
                    <a:pt x="42672" y="466344"/>
                  </a:lnTo>
                  <a:lnTo>
                    <a:pt x="42672" y="486156"/>
                  </a:lnTo>
                  <a:lnTo>
                    <a:pt x="420624" y="486156"/>
                  </a:lnTo>
                  <a:lnTo>
                    <a:pt x="420624" y="466344"/>
                  </a:lnTo>
                  <a:lnTo>
                    <a:pt x="440436" y="445008"/>
                  </a:lnTo>
                  <a:close/>
                </a:path>
                <a:path w="462279" h="486410">
                  <a:moveTo>
                    <a:pt x="42672" y="486156"/>
                  </a:moveTo>
                  <a:lnTo>
                    <a:pt x="42672" y="466344"/>
                  </a:lnTo>
                  <a:lnTo>
                    <a:pt x="21336" y="445008"/>
                  </a:lnTo>
                  <a:lnTo>
                    <a:pt x="21336" y="486156"/>
                  </a:lnTo>
                  <a:lnTo>
                    <a:pt x="42672" y="486156"/>
                  </a:lnTo>
                  <a:close/>
                </a:path>
                <a:path w="462279" h="486410">
                  <a:moveTo>
                    <a:pt x="440436" y="42672"/>
                  </a:moveTo>
                  <a:lnTo>
                    <a:pt x="420624" y="21336"/>
                  </a:lnTo>
                  <a:lnTo>
                    <a:pt x="420624" y="42672"/>
                  </a:lnTo>
                  <a:lnTo>
                    <a:pt x="440436" y="42672"/>
                  </a:lnTo>
                  <a:close/>
                </a:path>
                <a:path w="462279" h="486410">
                  <a:moveTo>
                    <a:pt x="440436" y="445008"/>
                  </a:moveTo>
                  <a:lnTo>
                    <a:pt x="440436" y="42672"/>
                  </a:lnTo>
                  <a:lnTo>
                    <a:pt x="420624" y="42672"/>
                  </a:lnTo>
                  <a:lnTo>
                    <a:pt x="420624" y="445008"/>
                  </a:lnTo>
                  <a:lnTo>
                    <a:pt x="440436" y="445008"/>
                  </a:lnTo>
                  <a:close/>
                </a:path>
                <a:path w="462279" h="486410">
                  <a:moveTo>
                    <a:pt x="440436" y="486156"/>
                  </a:moveTo>
                  <a:lnTo>
                    <a:pt x="440436" y="445008"/>
                  </a:lnTo>
                  <a:lnTo>
                    <a:pt x="420624" y="466344"/>
                  </a:lnTo>
                  <a:lnTo>
                    <a:pt x="420624" y="486156"/>
                  </a:lnTo>
                  <a:lnTo>
                    <a:pt x="440436" y="486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454526" y="4091430"/>
            <a:ext cx="6699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433070" algn="l"/>
              </a:tabLst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8768974" y="4541520"/>
            <a:ext cx="981710" cy="685800"/>
            <a:chOff x="8768974" y="4541520"/>
            <a:chExt cx="981710" cy="685800"/>
          </a:xfrm>
        </p:grpSpPr>
        <p:sp>
          <p:nvSpPr>
            <p:cNvPr id="38" name="object 38"/>
            <p:cNvSpPr/>
            <p:nvPr/>
          </p:nvSpPr>
          <p:spPr>
            <a:xfrm>
              <a:off x="8790309" y="4562855"/>
              <a:ext cx="937260" cy="643255"/>
            </a:xfrm>
            <a:custGeom>
              <a:avLst/>
              <a:gdLst/>
              <a:ahLst/>
              <a:cxnLst/>
              <a:rect l="l" t="t" r="r" b="b"/>
              <a:pathLst>
                <a:path w="937259" h="643254">
                  <a:moveTo>
                    <a:pt x="937259" y="643127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643127"/>
                  </a:lnTo>
                  <a:lnTo>
                    <a:pt x="937259" y="643127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768974" y="4541520"/>
              <a:ext cx="981710" cy="685800"/>
            </a:xfrm>
            <a:custGeom>
              <a:avLst/>
              <a:gdLst/>
              <a:ahLst/>
              <a:cxnLst/>
              <a:rect l="l" t="t" r="r" b="b"/>
              <a:pathLst>
                <a:path w="981709" h="685800">
                  <a:moveTo>
                    <a:pt x="981456" y="665988"/>
                  </a:moveTo>
                  <a:lnTo>
                    <a:pt x="457200" y="7620"/>
                  </a:lnTo>
                  <a:lnTo>
                    <a:pt x="446532" y="0"/>
                  </a:lnTo>
                  <a:lnTo>
                    <a:pt x="21336" y="0"/>
                  </a:lnTo>
                  <a:lnTo>
                    <a:pt x="12858" y="1619"/>
                  </a:lnTo>
                  <a:lnTo>
                    <a:pt x="6096" y="6096"/>
                  </a:lnTo>
                  <a:lnTo>
                    <a:pt x="1619" y="12858"/>
                  </a:lnTo>
                  <a:lnTo>
                    <a:pt x="0" y="21336"/>
                  </a:lnTo>
                  <a:lnTo>
                    <a:pt x="0" y="664464"/>
                  </a:lnTo>
                  <a:lnTo>
                    <a:pt x="1619" y="672941"/>
                  </a:lnTo>
                  <a:lnTo>
                    <a:pt x="6096" y="679704"/>
                  </a:lnTo>
                  <a:lnTo>
                    <a:pt x="12858" y="684180"/>
                  </a:lnTo>
                  <a:lnTo>
                    <a:pt x="21336" y="685800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25196" y="42672"/>
                  </a:lnTo>
                  <a:lnTo>
                    <a:pt x="425196" y="33528"/>
                  </a:lnTo>
                  <a:lnTo>
                    <a:pt x="440436" y="42672"/>
                  </a:lnTo>
                  <a:lnTo>
                    <a:pt x="440436" y="52544"/>
                  </a:lnTo>
                  <a:lnTo>
                    <a:pt x="913740" y="643128"/>
                  </a:lnTo>
                  <a:lnTo>
                    <a:pt x="958596" y="643128"/>
                  </a:lnTo>
                  <a:lnTo>
                    <a:pt x="958596" y="685800"/>
                  </a:lnTo>
                  <a:lnTo>
                    <a:pt x="966216" y="685800"/>
                  </a:lnTo>
                  <a:lnTo>
                    <a:pt x="973836" y="681228"/>
                  </a:lnTo>
                  <a:lnTo>
                    <a:pt x="976884" y="673608"/>
                  </a:lnTo>
                  <a:lnTo>
                    <a:pt x="981456" y="665988"/>
                  </a:lnTo>
                  <a:close/>
                </a:path>
                <a:path w="981709" h="6858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981709" h="685800">
                  <a:moveTo>
                    <a:pt x="42672" y="64312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643128"/>
                  </a:lnTo>
                  <a:lnTo>
                    <a:pt x="42672" y="643128"/>
                  </a:lnTo>
                  <a:close/>
                </a:path>
                <a:path w="981709" h="685800">
                  <a:moveTo>
                    <a:pt x="958596" y="685800"/>
                  </a:moveTo>
                  <a:lnTo>
                    <a:pt x="958596" y="643128"/>
                  </a:lnTo>
                  <a:lnTo>
                    <a:pt x="941832" y="678180"/>
                  </a:lnTo>
                  <a:lnTo>
                    <a:pt x="913740" y="643128"/>
                  </a:lnTo>
                  <a:lnTo>
                    <a:pt x="21336" y="643128"/>
                  </a:lnTo>
                  <a:lnTo>
                    <a:pt x="42672" y="664464"/>
                  </a:lnTo>
                  <a:lnTo>
                    <a:pt x="42672" y="685800"/>
                  </a:lnTo>
                  <a:lnTo>
                    <a:pt x="958596" y="685800"/>
                  </a:lnTo>
                  <a:close/>
                </a:path>
                <a:path w="981709" h="685800">
                  <a:moveTo>
                    <a:pt x="42672" y="685800"/>
                  </a:moveTo>
                  <a:lnTo>
                    <a:pt x="42672" y="664464"/>
                  </a:lnTo>
                  <a:lnTo>
                    <a:pt x="21336" y="643128"/>
                  </a:lnTo>
                  <a:lnTo>
                    <a:pt x="21336" y="685800"/>
                  </a:lnTo>
                  <a:lnTo>
                    <a:pt x="42672" y="685800"/>
                  </a:lnTo>
                  <a:close/>
                </a:path>
                <a:path w="981709" h="685800">
                  <a:moveTo>
                    <a:pt x="440436" y="42672"/>
                  </a:moveTo>
                  <a:lnTo>
                    <a:pt x="425196" y="33528"/>
                  </a:lnTo>
                  <a:lnTo>
                    <a:pt x="432524" y="42672"/>
                  </a:lnTo>
                  <a:lnTo>
                    <a:pt x="440436" y="42672"/>
                  </a:lnTo>
                  <a:close/>
                </a:path>
                <a:path w="981709" h="685800">
                  <a:moveTo>
                    <a:pt x="432524" y="42672"/>
                  </a:moveTo>
                  <a:lnTo>
                    <a:pt x="425196" y="33528"/>
                  </a:lnTo>
                  <a:lnTo>
                    <a:pt x="425196" y="42672"/>
                  </a:lnTo>
                  <a:lnTo>
                    <a:pt x="432524" y="42672"/>
                  </a:lnTo>
                  <a:close/>
                </a:path>
                <a:path w="981709" h="685800">
                  <a:moveTo>
                    <a:pt x="440436" y="52544"/>
                  </a:moveTo>
                  <a:lnTo>
                    <a:pt x="440436" y="42672"/>
                  </a:lnTo>
                  <a:lnTo>
                    <a:pt x="432524" y="42672"/>
                  </a:lnTo>
                  <a:lnTo>
                    <a:pt x="440436" y="52544"/>
                  </a:lnTo>
                  <a:close/>
                </a:path>
                <a:path w="981709" h="685800">
                  <a:moveTo>
                    <a:pt x="958596" y="643128"/>
                  </a:moveTo>
                  <a:lnTo>
                    <a:pt x="913740" y="643128"/>
                  </a:lnTo>
                  <a:lnTo>
                    <a:pt x="941832" y="678180"/>
                  </a:lnTo>
                  <a:lnTo>
                    <a:pt x="958596" y="643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949071" y="7008365"/>
            <a:ext cx="2216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20086" y="7008365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489577" y="7008365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071247" y="6237221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59264" y="6189328"/>
            <a:ext cx="4589780" cy="131445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615565">
              <a:lnSpc>
                <a:spcPct val="100000"/>
              </a:lnSpc>
              <a:spcBef>
                <a:spcPts val="509"/>
              </a:spcBef>
              <a:tabLst>
                <a:tab pos="3455035" algn="l"/>
              </a:tabLst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ts val="2435"/>
              </a:lnSpc>
              <a:spcBef>
                <a:spcPts val="305"/>
              </a:spcBef>
            </a:pPr>
            <a:r>
              <a:rPr sz="2300" b="1" dirty="0">
                <a:solidFill>
                  <a:srgbClr val="329932"/>
                </a:solidFill>
                <a:latin typeface="Times New Roman"/>
                <a:cs typeface="Times New Roman"/>
              </a:rPr>
              <a:t>počáteční</a:t>
            </a:r>
            <a:r>
              <a:rPr sz="2300" b="1" spc="-1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329932"/>
                </a:solidFill>
                <a:latin typeface="Times New Roman"/>
                <a:cs typeface="Times New Roman"/>
              </a:rPr>
              <a:t>symbol</a:t>
            </a:r>
            <a:r>
              <a:rPr sz="2300" b="1" spc="-2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329932"/>
                </a:solidFill>
                <a:latin typeface="Times New Roman"/>
                <a:cs typeface="Times New Roman"/>
              </a:rPr>
              <a:t>na</a:t>
            </a:r>
            <a:r>
              <a:rPr sz="2300" b="1" spc="-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300" b="1" spc="-10" dirty="0">
                <a:solidFill>
                  <a:srgbClr val="329932"/>
                </a:solidFill>
                <a:latin typeface="Times New Roman"/>
                <a:cs typeface="Times New Roman"/>
              </a:rPr>
              <a:t>zásobníku</a:t>
            </a:r>
            <a:endParaRPr sz="2300">
              <a:latin typeface="Times New Roman"/>
              <a:cs typeface="Times New Roman"/>
            </a:endParaRPr>
          </a:p>
          <a:p>
            <a:pPr marL="3874135">
              <a:lnSpc>
                <a:spcPts val="3335"/>
              </a:lnSpc>
              <a:tabLst>
                <a:tab pos="4424045" algn="l"/>
              </a:tabLst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59739" y="6237221"/>
            <a:ext cx="199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30754" y="6237221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001912" y="5481317"/>
            <a:ext cx="32473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53440" algn="l"/>
                <a:tab pos="2122805" algn="l"/>
                <a:tab pos="3081655" algn="l"/>
              </a:tabLst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70407" y="5481317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841636" y="4725414"/>
            <a:ext cx="24079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53440" algn="l"/>
                <a:tab pos="1661160" algn="l"/>
                <a:tab pos="2242185" algn="l"/>
              </a:tabLst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70407" y="4725414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2411868" y="5152133"/>
            <a:ext cx="184975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Prav.: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600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y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11868" y="3640326"/>
            <a:ext cx="18307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Prav.: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2600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2422536" y="3215130"/>
            <a:ext cx="28270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52169" algn="l"/>
                <a:tab pos="1659889" algn="l"/>
                <a:tab pos="2080260" algn="l"/>
                <a:tab pos="2661285" algn="l"/>
              </a:tabLst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582813" y="3969510"/>
            <a:ext cx="366649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52169" algn="l"/>
                <a:tab pos="1659889" algn="l"/>
                <a:tab pos="2552700" algn="l"/>
                <a:tab pos="3500754" algn="l"/>
              </a:tabLst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411868" y="2459227"/>
            <a:ext cx="2837180" cy="8534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702435">
              <a:lnSpc>
                <a:spcPts val="3504"/>
              </a:lnSpc>
              <a:spcBef>
                <a:spcPts val="130"/>
              </a:spcBef>
              <a:tabLst>
                <a:tab pos="2112645" algn="l"/>
                <a:tab pos="2671445" algn="l"/>
              </a:tabLst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FF9932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ts val="2965"/>
              </a:lnSpc>
            </a:pPr>
            <a:r>
              <a:rPr sz="2600" b="1" dirty="0">
                <a:latin typeface="Times New Roman"/>
                <a:cs typeface="Times New Roman"/>
              </a:rPr>
              <a:t>Prav.:</a:t>
            </a:r>
            <a:r>
              <a:rPr sz="2600" b="1" spc="-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9932"/>
                </a:solidFill>
                <a:latin typeface="Times New Roman"/>
                <a:cs typeface="Times New Roman"/>
              </a:rPr>
              <a:t>S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6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BC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69220" y="1232407"/>
            <a:ext cx="8344534" cy="1427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45"/>
              </a:lnSpc>
              <a:spcBef>
                <a:spcPts val="100"/>
              </a:spcBef>
            </a:pPr>
            <a:r>
              <a:rPr sz="3300" b="1" dirty="0">
                <a:latin typeface="Times New Roman"/>
                <a:cs typeface="Times New Roman"/>
              </a:rPr>
              <a:t>Konstrukce</a:t>
            </a:r>
            <a:r>
              <a:rPr sz="3300" b="1" spc="-7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derivačního</a:t>
            </a:r>
            <a:r>
              <a:rPr sz="3300" b="1" spc="-5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stromu</a:t>
            </a:r>
            <a:r>
              <a:rPr sz="3300" b="1" spc="-80" dirty="0">
                <a:latin typeface="Times New Roman"/>
                <a:cs typeface="Times New Roman"/>
              </a:rPr>
              <a:t> </a:t>
            </a:r>
            <a:r>
              <a:rPr sz="3300" b="1" u="sng" dirty="0">
                <a:latin typeface="Times New Roman"/>
                <a:cs typeface="Times New Roman"/>
              </a:rPr>
              <a:t>zdola</a:t>
            </a:r>
            <a:r>
              <a:rPr sz="3300" b="1" u="sng" spc="-60" dirty="0">
                <a:latin typeface="Times New Roman"/>
                <a:cs typeface="Times New Roman"/>
              </a:rPr>
              <a:t> </a:t>
            </a:r>
            <a:r>
              <a:rPr sz="3300" b="1" u="sng" spc="-10" dirty="0">
                <a:latin typeface="Times New Roman"/>
                <a:cs typeface="Times New Roman"/>
              </a:rPr>
              <a:t>nahoru</a:t>
            </a:r>
            <a:r>
              <a:rPr sz="3300" b="1" spc="-10" dirty="0">
                <a:latin typeface="Times New Roman"/>
                <a:cs typeface="Times New Roman"/>
              </a:rPr>
              <a:t>:</a:t>
            </a:r>
            <a:endParaRPr sz="3300" dirty="0">
              <a:latin typeface="Times New Roman"/>
              <a:cs typeface="Times New Roman"/>
            </a:endParaRPr>
          </a:p>
          <a:p>
            <a:pPr marR="185420" algn="ctr">
              <a:lnSpc>
                <a:spcPts val="3145"/>
              </a:lnSpc>
            </a:pPr>
            <a:r>
              <a:rPr sz="2850" b="1" i="1" spc="-50" dirty="0">
                <a:solidFill>
                  <a:srgbClr val="FF65FF"/>
                </a:solidFill>
                <a:latin typeface="Times New Roman"/>
                <a:cs typeface="Times New Roman"/>
              </a:rPr>
              <a:t>f</a:t>
            </a:r>
            <a:endParaRPr sz="2850" dirty="0">
              <a:latin typeface="Times New Roman"/>
              <a:cs typeface="Times New Roman"/>
            </a:endParaRPr>
          </a:p>
          <a:p>
            <a:pPr marL="4784090">
              <a:lnSpc>
                <a:spcPts val="4045"/>
              </a:lnSpc>
              <a:tabLst>
                <a:tab pos="6471285" algn="l"/>
              </a:tabLst>
            </a:pPr>
            <a:r>
              <a:rPr sz="3500" b="1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500" b="1" i="1" dirty="0">
                <a:solidFill>
                  <a:srgbClr val="FF9932"/>
                </a:solidFill>
                <a:latin typeface="Times New Roman"/>
                <a:cs typeface="Times New Roman"/>
              </a:rPr>
              <a:t>S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b="1" i="1" spc="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solidFill>
                  <a:srgbClr val="FF65FF"/>
                </a:solidFill>
                <a:latin typeface="Times New Roman"/>
                <a:cs typeface="Times New Roman"/>
              </a:rPr>
              <a:t>f</a:t>
            </a:r>
            <a:r>
              <a:rPr sz="3500" b="1" i="1" dirty="0">
                <a:solidFill>
                  <a:srgbClr val="FF65FF"/>
                </a:solidFill>
                <a:latin typeface="Times New Roman"/>
                <a:cs typeface="Times New Roman"/>
              </a:rPr>
              <a:t>	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spc="-50" dirty="0">
                <a:latin typeface="Times New Roman"/>
                <a:cs typeface="Times New Roman"/>
              </a:rPr>
              <a:t>R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909698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41/50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56520" y="1282699"/>
            <a:ext cx="8976995" cy="586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240" indent="-24384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69240" algn="l"/>
              </a:tabLst>
            </a:pP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Vstup:</a:t>
            </a:r>
            <a:r>
              <a:rPr sz="33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BKG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G</a:t>
            </a:r>
            <a:r>
              <a:rPr sz="3300" i="1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</a:t>
            </a:r>
            <a:r>
              <a:rPr sz="3300" i="1" dirty="0">
                <a:latin typeface="Times New Roman"/>
                <a:cs typeface="Times New Roman"/>
              </a:rPr>
              <a:t>N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T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4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solidFill>
                  <a:srgbClr val="FF9932"/>
                </a:solidFill>
                <a:latin typeface="Times New Roman"/>
                <a:cs typeface="Times New Roman"/>
              </a:rPr>
              <a:t>S</a:t>
            </a:r>
            <a:r>
              <a:rPr sz="3300" spc="-25" dirty="0">
                <a:latin typeface="Times New Roman"/>
                <a:cs typeface="Times New Roman"/>
              </a:rPr>
              <a:t>)</a:t>
            </a:r>
            <a:endParaRPr sz="3300" dirty="0">
              <a:latin typeface="Times New Roman"/>
              <a:cs typeface="Times New Roman"/>
            </a:endParaRPr>
          </a:p>
          <a:p>
            <a:pPr marL="172085" indent="-158750">
              <a:lnSpc>
                <a:spcPct val="100000"/>
              </a:lnSpc>
              <a:buChar char="•"/>
              <a:tabLst>
                <a:tab pos="172085" algn="l"/>
              </a:tabLst>
            </a:pPr>
            <a:r>
              <a:rPr sz="3300" u="heavy" spc="-50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b="1" u="heavy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Výstup:</a:t>
            </a:r>
            <a:r>
              <a:rPr sz="3300" b="1" u="heavy" spc="-5" dirty="0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3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RZA</a:t>
            </a:r>
            <a:r>
              <a:rPr sz="3300" u="heavy" spc="-1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3050" i="1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=</a:t>
            </a:r>
            <a:r>
              <a:rPr sz="305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05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Q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3050" u="heavy" spc="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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3050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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3050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305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b="1" i="1" u="heavy" dirty="0">
                <a:solidFill>
                  <a:srgbClr val="329932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305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b="1" u="heavy" dirty="0">
                <a:solidFill>
                  <a:srgbClr val="329932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#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,</a:t>
            </a:r>
            <a:r>
              <a:rPr sz="3050" u="heavy" spc="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);</a:t>
            </a:r>
            <a:r>
              <a:rPr sz="305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050" i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305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0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= </a:t>
            </a:r>
            <a:r>
              <a:rPr sz="3050" i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305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</a:t>
            </a:r>
            <a:r>
              <a:rPr sz="3050" i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</a:t>
            </a:r>
            <a:r>
              <a:rPr sz="305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3075" i="1" u="none" spc="-15" baseline="-20325" dirty="0">
                <a:latin typeface="Times New Roman"/>
                <a:cs typeface="Times New Roman"/>
              </a:rPr>
              <a:t>f</a:t>
            </a:r>
            <a:endParaRPr sz="3075" baseline="-20325" dirty="0">
              <a:latin typeface="Times New Roman"/>
              <a:cs typeface="Times New Roman"/>
            </a:endParaRPr>
          </a:p>
          <a:p>
            <a:pPr marL="292735" indent="-267335"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  <a:tabLst>
                <a:tab pos="292735" algn="l"/>
              </a:tabLst>
            </a:pP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500" dirty="0">
              <a:latin typeface="Times New Roman"/>
              <a:cs typeface="Times New Roman"/>
            </a:endParaRPr>
          </a:p>
          <a:p>
            <a:pPr marL="292735" indent="-267335"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  <a:tabLst>
                <a:tab pos="292735" algn="l"/>
              </a:tabLst>
            </a:pP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:=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solidFill>
                  <a:srgbClr val="FF65FF"/>
                </a:solidFill>
                <a:latin typeface="Times New Roman"/>
                <a:cs typeface="Times New Roman"/>
              </a:rPr>
              <a:t>f</a:t>
            </a:r>
            <a:r>
              <a:rPr sz="3500" spc="-25" dirty="0">
                <a:latin typeface="Times New Roman"/>
                <a:cs typeface="Times New Roman"/>
              </a:rPr>
              <a:t>};</a:t>
            </a:r>
            <a:endParaRPr sz="3500" dirty="0">
              <a:latin typeface="Times New Roman"/>
              <a:cs typeface="Times New Roman"/>
            </a:endParaRPr>
          </a:p>
          <a:p>
            <a:pPr marL="292735" indent="-267335"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  <a:tabLst>
                <a:tab pos="292735" algn="l"/>
              </a:tabLst>
            </a:pPr>
            <a:r>
              <a:rPr sz="3500" dirty="0">
                <a:latin typeface="Symbol"/>
                <a:cs typeface="Symbol"/>
              </a:rPr>
              <a:t>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:=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T</a:t>
            </a:r>
            <a:r>
              <a:rPr sz="3500" spc="-25" dirty="0">
                <a:latin typeface="Times New Roman"/>
                <a:cs typeface="Times New Roman"/>
              </a:rPr>
              <a:t>;</a:t>
            </a:r>
            <a:endParaRPr sz="3500" dirty="0">
              <a:latin typeface="Times New Roman"/>
              <a:cs typeface="Times New Roman"/>
            </a:endParaRPr>
          </a:p>
          <a:p>
            <a:pPr marL="292735" indent="-267335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292735" algn="l"/>
              </a:tabLst>
            </a:pPr>
            <a:r>
              <a:rPr sz="3500" dirty="0">
                <a:latin typeface="Symbol"/>
                <a:cs typeface="Symbol"/>
              </a:rPr>
              <a:t>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:=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N</a:t>
            </a:r>
            <a:r>
              <a:rPr sz="3500" i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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T</a:t>
            </a:r>
            <a:r>
              <a:rPr sz="3500" i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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{</a:t>
            </a:r>
            <a:r>
              <a:rPr sz="3500" b="1" spc="-20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500" spc="-20" dirty="0">
                <a:latin typeface="Times New Roman"/>
                <a:cs typeface="Times New Roman"/>
              </a:rPr>
              <a:t>};</a:t>
            </a:r>
            <a:endParaRPr sz="3500" dirty="0">
              <a:latin typeface="Times New Roman"/>
              <a:cs typeface="Times New Roman"/>
            </a:endParaRPr>
          </a:p>
          <a:p>
            <a:pPr marL="292735" indent="-267335">
              <a:lnSpc>
                <a:spcPct val="100000"/>
              </a:lnSpc>
              <a:spcBef>
                <a:spcPts val="25"/>
              </a:spcBef>
              <a:buChar char="•"/>
              <a:tabLst>
                <a:tab pos="292735" algn="l"/>
              </a:tabLst>
            </a:pPr>
            <a:r>
              <a:rPr sz="3500" dirty="0">
                <a:latin typeface="Times New Roman"/>
                <a:cs typeface="Times New Roman"/>
              </a:rPr>
              <a:t>Konstrukce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množiny </a:t>
            </a:r>
            <a:r>
              <a:rPr sz="3500" i="1" spc="-25" dirty="0">
                <a:latin typeface="Times New Roman"/>
                <a:cs typeface="Times New Roman"/>
              </a:rPr>
              <a:t>R</a:t>
            </a:r>
            <a:r>
              <a:rPr sz="3500" spc="-25" dirty="0">
                <a:latin typeface="Times New Roman"/>
                <a:cs typeface="Times New Roman"/>
              </a:rPr>
              <a:t>:</a:t>
            </a:r>
            <a:endParaRPr sz="3500" dirty="0">
              <a:latin typeface="Times New Roman"/>
              <a:cs typeface="Times New Roman"/>
            </a:endParaRPr>
          </a:p>
          <a:p>
            <a:pPr marL="1299845" lvl="1" indent="-267335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1299845" algn="l"/>
              </a:tabLst>
            </a:pPr>
            <a:r>
              <a:rPr sz="3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35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each</a:t>
            </a:r>
            <a:r>
              <a:rPr sz="3500" b="1" u="none" spc="15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3500" u="none" dirty="0">
                <a:latin typeface="Symbol"/>
                <a:cs typeface="Symbol"/>
              </a:rPr>
              <a:t></a:t>
            </a:r>
            <a:r>
              <a:rPr sz="3500" u="none" spc="20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Symbol"/>
                <a:cs typeface="Symbol"/>
              </a:rPr>
              <a:t></a:t>
            </a:r>
            <a:r>
              <a:rPr sz="3500" u="none" dirty="0">
                <a:latin typeface="Times New Roman"/>
                <a:cs typeface="Times New Roman"/>
              </a:rPr>
              <a:t>: přidej</a:t>
            </a:r>
            <a:r>
              <a:rPr sz="3500" u="none" spc="-10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u="none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Symbol"/>
                <a:cs typeface="Symbol"/>
              </a:rPr>
              <a:t></a:t>
            </a:r>
            <a:r>
              <a:rPr sz="3500" u="none" spc="-15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u="none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b="1" i="1" u="none" spc="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do</a:t>
            </a:r>
            <a:r>
              <a:rPr sz="3500" u="none" spc="10" dirty="0">
                <a:latin typeface="Times New Roman"/>
                <a:cs typeface="Times New Roman"/>
              </a:rPr>
              <a:t> </a:t>
            </a:r>
            <a:r>
              <a:rPr sz="3500" i="1" u="none" spc="-25" dirty="0">
                <a:latin typeface="Times New Roman"/>
                <a:cs typeface="Times New Roman"/>
              </a:rPr>
              <a:t>R</a:t>
            </a:r>
            <a:r>
              <a:rPr sz="3500" u="none" spc="-25" dirty="0">
                <a:latin typeface="Times New Roman"/>
                <a:cs typeface="Times New Roman"/>
              </a:rPr>
              <a:t>;</a:t>
            </a:r>
            <a:endParaRPr sz="3500" dirty="0">
              <a:latin typeface="Times New Roman"/>
              <a:cs typeface="Times New Roman"/>
            </a:endParaRPr>
          </a:p>
          <a:p>
            <a:pPr marL="1299845" lvl="1" indent="-267335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1299845" algn="l"/>
              </a:tabLst>
            </a:pPr>
            <a:r>
              <a:rPr sz="3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3500" b="1" u="sng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each</a:t>
            </a:r>
            <a:r>
              <a:rPr sz="3500" b="1" u="none" spc="-114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u="none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Symbol"/>
                <a:cs typeface="Symbol"/>
              </a:rPr>
              <a:t></a:t>
            </a:r>
            <a:r>
              <a:rPr sz="3500" u="none" spc="-10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u="none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Symbol"/>
                <a:cs typeface="Symbol"/>
              </a:rPr>
              <a:t></a:t>
            </a:r>
            <a:r>
              <a:rPr sz="3500" u="none" spc="5" dirty="0">
                <a:latin typeface="Times New Roman"/>
                <a:cs typeface="Times New Roman"/>
              </a:rPr>
              <a:t> </a:t>
            </a:r>
            <a:r>
              <a:rPr sz="3500" i="1" u="none" dirty="0">
                <a:latin typeface="Times New Roman"/>
                <a:cs typeface="Times New Roman"/>
              </a:rPr>
              <a:t>P</a:t>
            </a:r>
            <a:r>
              <a:rPr sz="3500" u="none" dirty="0">
                <a:latin typeface="Times New Roman"/>
                <a:cs typeface="Times New Roman"/>
              </a:rPr>
              <a:t>:</a:t>
            </a:r>
            <a:r>
              <a:rPr sz="3500" u="none" spc="-5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přidej </a:t>
            </a:r>
            <a:r>
              <a:rPr sz="35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u="none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b="1" i="1" u="none" spc="2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Symbol"/>
                <a:cs typeface="Symbol"/>
              </a:rPr>
              <a:t></a:t>
            </a:r>
            <a:r>
              <a:rPr sz="3500" u="none" spc="-10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u="none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b="1" i="1" u="none" spc="2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do </a:t>
            </a:r>
            <a:r>
              <a:rPr sz="3500" i="1" u="none" spc="-25" dirty="0">
                <a:latin typeface="Times New Roman"/>
                <a:cs typeface="Times New Roman"/>
              </a:rPr>
              <a:t>R</a:t>
            </a:r>
            <a:r>
              <a:rPr sz="3500" u="none" spc="-25" dirty="0">
                <a:latin typeface="Times New Roman"/>
                <a:cs typeface="Times New Roman"/>
              </a:rPr>
              <a:t>;</a:t>
            </a:r>
            <a:endParaRPr sz="3500" dirty="0">
              <a:latin typeface="Times New Roman"/>
              <a:cs typeface="Times New Roman"/>
            </a:endParaRPr>
          </a:p>
          <a:p>
            <a:pPr marL="1299845" lvl="1" indent="-267335">
              <a:lnSpc>
                <a:spcPct val="100000"/>
              </a:lnSpc>
              <a:spcBef>
                <a:spcPts val="40"/>
              </a:spcBef>
              <a:buChar char="•"/>
              <a:tabLst>
                <a:tab pos="1299845" algn="l"/>
                <a:tab pos="4144645" algn="l"/>
              </a:tabLst>
            </a:pPr>
            <a:r>
              <a:rPr sz="3500" dirty="0">
                <a:latin typeface="Times New Roman"/>
                <a:cs typeface="Times New Roman"/>
              </a:rPr>
              <a:t>přidej </a:t>
            </a:r>
            <a:r>
              <a:rPr sz="3500" b="1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500" b="1" i="1" dirty="0">
                <a:solidFill>
                  <a:srgbClr val="FF9932"/>
                </a:solidFill>
                <a:latin typeface="Times New Roman"/>
                <a:cs typeface="Times New Roman"/>
              </a:rPr>
              <a:t>S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b="1" i="1" spc="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solidFill>
                  <a:srgbClr val="FF65FF"/>
                </a:solidFill>
                <a:latin typeface="Times New Roman"/>
                <a:cs typeface="Times New Roman"/>
              </a:rPr>
              <a:t>f</a:t>
            </a:r>
            <a:r>
              <a:rPr sz="3500" b="1" i="1" dirty="0">
                <a:solidFill>
                  <a:srgbClr val="FF65FF"/>
                </a:solidFill>
                <a:latin typeface="Times New Roman"/>
                <a:cs typeface="Times New Roman"/>
              </a:rPr>
              <a:t>	</a:t>
            </a:r>
            <a:r>
              <a:rPr sz="3500" dirty="0">
                <a:latin typeface="Times New Roman"/>
                <a:cs typeface="Times New Roman"/>
              </a:rPr>
              <a:t>do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R</a:t>
            </a:r>
            <a:r>
              <a:rPr sz="3500" spc="-25" dirty="0">
                <a:latin typeface="Times New Roman"/>
                <a:cs typeface="Times New Roman"/>
              </a:rPr>
              <a:t>;</a:t>
            </a:r>
            <a:endParaRPr sz="3500" dirty="0">
              <a:latin typeface="Times New Roman"/>
              <a:cs typeface="Times New Roman"/>
            </a:endParaRPr>
          </a:p>
          <a:p>
            <a:pPr marL="292735" indent="-267335">
              <a:lnSpc>
                <a:spcPct val="100000"/>
              </a:lnSpc>
              <a:buFont typeface="Times New Roman"/>
              <a:buChar char="•"/>
              <a:tabLst>
                <a:tab pos="292735" algn="l"/>
              </a:tabLst>
            </a:pP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00" i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:=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{</a:t>
            </a:r>
            <a:r>
              <a:rPr sz="3500" b="1" i="1" spc="-20" dirty="0">
                <a:solidFill>
                  <a:srgbClr val="FF65FF"/>
                </a:solidFill>
                <a:latin typeface="Times New Roman"/>
                <a:cs typeface="Times New Roman"/>
              </a:rPr>
              <a:t>f</a:t>
            </a:r>
            <a:r>
              <a:rPr sz="3500" spc="-20" dirty="0">
                <a:latin typeface="Times New Roman"/>
                <a:cs typeface="Times New Roman"/>
              </a:rPr>
              <a:t>};</a:t>
            </a:r>
            <a:endParaRPr sz="3500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4" name="object 4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04215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Algoritmus:</a:t>
            </a:r>
            <a:r>
              <a:rPr sz="4850" spc="-70" dirty="0"/>
              <a:t> </a:t>
            </a:r>
            <a:r>
              <a:rPr sz="4850" dirty="0"/>
              <a:t>Z</a:t>
            </a:r>
            <a:r>
              <a:rPr sz="4850" spc="-75" dirty="0"/>
              <a:t> </a:t>
            </a:r>
            <a:r>
              <a:rPr sz="4850" dirty="0"/>
              <a:t>BKG</a:t>
            </a:r>
            <a:r>
              <a:rPr sz="4850" spc="-80" dirty="0"/>
              <a:t> </a:t>
            </a:r>
            <a:r>
              <a:rPr sz="4850" dirty="0"/>
              <a:t>na</a:t>
            </a:r>
            <a:r>
              <a:rPr sz="4850" spc="-80" dirty="0"/>
              <a:t> </a:t>
            </a:r>
            <a:r>
              <a:rPr sz="4850" spc="-25" dirty="0"/>
              <a:t>RZA</a:t>
            </a:r>
            <a:endParaRPr sz="4850"/>
          </a:p>
        </p:txBody>
      </p:sp>
      <p:sp>
        <p:nvSpPr>
          <p:cNvPr id="7" name="object 7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42/50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676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Z</a:t>
            </a:r>
            <a:r>
              <a:rPr sz="4850" spc="-55" dirty="0"/>
              <a:t> </a:t>
            </a:r>
            <a:r>
              <a:rPr sz="4850" dirty="0"/>
              <a:t>BKG</a:t>
            </a:r>
            <a:r>
              <a:rPr sz="4850" spc="-65" dirty="0"/>
              <a:t> </a:t>
            </a:r>
            <a:r>
              <a:rPr sz="4850" dirty="0"/>
              <a:t>na</a:t>
            </a:r>
            <a:r>
              <a:rPr sz="4850" spc="-60" dirty="0"/>
              <a:t> </a:t>
            </a:r>
            <a:r>
              <a:rPr sz="4850" dirty="0"/>
              <a:t>RZA:</a:t>
            </a:r>
            <a:r>
              <a:rPr sz="4850" spc="-50" dirty="0"/>
              <a:t> </a:t>
            </a:r>
            <a:r>
              <a:rPr sz="4850" dirty="0"/>
              <a:t>Příklad</a:t>
            </a:r>
            <a:r>
              <a:rPr sz="4850" spc="-55" dirty="0"/>
              <a:t> </a:t>
            </a:r>
            <a:r>
              <a:rPr sz="4850" spc="-25" dirty="0"/>
              <a:t>1/2</a:t>
            </a:r>
            <a:endParaRPr sz="4850"/>
          </a:p>
        </p:txBody>
      </p:sp>
      <p:sp>
        <p:nvSpPr>
          <p:cNvPr id="3" name="object 3"/>
          <p:cNvSpPr/>
          <p:nvPr/>
        </p:nvSpPr>
        <p:spPr>
          <a:xfrm>
            <a:off x="981337" y="3002279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31954" y="4933188"/>
            <a:ext cx="638810" cy="379730"/>
            <a:chOff x="2131954" y="4933188"/>
            <a:chExt cx="638810" cy="379730"/>
          </a:xfrm>
        </p:grpSpPr>
        <p:sp>
          <p:nvSpPr>
            <p:cNvPr id="5" name="object 5"/>
            <p:cNvSpPr/>
            <p:nvPr/>
          </p:nvSpPr>
          <p:spPr>
            <a:xfrm>
              <a:off x="2241682" y="4954523"/>
              <a:ext cx="419100" cy="335280"/>
            </a:xfrm>
            <a:custGeom>
              <a:avLst/>
              <a:gdLst/>
              <a:ahLst/>
              <a:cxnLst/>
              <a:rect l="l" t="t" r="r" b="b"/>
              <a:pathLst>
                <a:path w="419100" h="335279">
                  <a:moveTo>
                    <a:pt x="419099" y="251459"/>
                  </a:moveTo>
                  <a:lnTo>
                    <a:pt x="313943" y="251459"/>
                  </a:lnTo>
                  <a:lnTo>
                    <a:pt x="313943" y="0"/>
                  </a:lnTo>
                  <a:lnTo>
                    <a:pt x="103631" y="0"/>
                  </a:lnTo>
                  <a:lnTo>
                    <a:pt x="103631" y="251459"/>
                  </a:lnTo>
                  <a:lnTo>
                    <a:pt x="0" y="251459"/>
                  </a:lnTo>
                  <a:lnTo>
                    <a:pt x="208787" y="335279"/>
                  </a:lnTo>
                  <a:lnTo>
                    <a:pt x="419099" y="2514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131954" y="4933188"/>
              <a:ext cx="638810" cy="379730"/>
            </a:xfrm>
            <a:custGeom>
              <a:avLst/>
              <a:gdLst/>
              <a:ahLst/>
              <a:cxnLst/>
              <a:rect l="l" t="t" r="r" b="b"/>
              <a:pathLst>
                <a:path w="638810" h="379729">
                  <a:moveTo>
                    <a:pt x="213360" y="251460"/>
                  </a:moveTo>
                  <a:lnTo>
                    <a:pt x="0" y="251460"/>
                  </a:lnTo>
                  <a:lnTo>
                    <a:pt x="109728" y="295561"/>
                  </a:lnTo>
                  <a:lnTo>
                    <a:pt x="109728" y="294132"/>
                  </a:lnTo>
                  <a:lnTo>
                    <a:pt x="117348" y="252984"/>
                  </a:lnTo>
                  <a:lnTo>
                    <a:pt x="193548" y="284131"/>
                  </a:lnTo>
                  <a:lnTo>
                    <a:pt x="193548" y="272796"/>
                  </a:lnTo>
                  <a:lnTo>
                    <a:pt x="213360" y="251460"/>
                  </a:lnTo>
                  <a:close/>
                </a:path>
                <a:path w="638810" h="379729">
                  <a:moveTo>
                    <a:pt x="218013" y="294132"/>
                  </a:moveTo>
                  <a:lnTo>
                    <a:pt x="117348" y="252984"/>
                  </a:lnTo>
                  <a:lnTo>
                    <a:pt x="109728" y="294132"/>
                  </a:lnTo>
                  <a:lnTo>
                    <a:pt x="218013" y="294132"/>
                  </a:lnTo>
                  <a:close/>
                </a:path>
                <a:path w="638810" h="379729">
                  <a:moveTo>
                    <a:pt x="326136" y="376428"/>
                  </a:moveTo>
                  <a:lnTo>
                    <a:pt x="326136" y="338328"/>
                  </a:lnTo>
                  <a:lnTo>
                    <a:pt x="310896" y="338328"/>
                  </a:lnTo>
                  <a:lnTo>
                    <a:pt x="310896" y="332098"/>
                  </a:lnTo>
                  <a:lnTo>
                    <a:pt x="218013" y="294132"/>
                  </a:lnTo>
                  <a:lnTo>
                    <a:pt x="109728" y="294132"/>
                  </a:lnTo>
                  <a:lnTo>
                    <a:pt x="109728" y="295561"/>
                  </a:lnTo>
                  <a:lnTo>
                    <a:pt x="310896" y="376413"/>
                  </a:lnTo>
                  <a:lnTo>
                    <a:pt x="310896" y="338328"/>
                  </a:lnTo>
                  <a:lnTo>
                    <a:pt x="318516" y="335235"/>
                  </a:lnTo>
                  <a:lnTo>
                    <a:pt x="318516" y="379476"/>
                  </a:lnTo>
                  <a:lnTo>
                    <a:pt x="326136" y="376428"/>
                  </a:lnTo>
                  <a:close/>
                </a:path>
                <a:path w="638810" h="379729">
                  <a:moveTo>
                    <a:pt x="445008" y="251460"/>
                  </a:moveTo>
                  <a:lnTo>
                    <a:pt x="445008" y="0"/>
                  </a:lnTo>
                  <a:lnTo>
                    <a:pt x="193548" y="0"/>
                  </a:lnTo>
                  <a:lnTo>
                    <a:pt x="193548" y="251460"/>
                  </a:lnTo>
                  <a:lnTo>
                    <a:pt x="213360" y="251460"/>
                  </a:lnTo>
                  <a:lnTo>
                    <a:pt x="213360" y="42672"/>
                  </a:lnTo>
                  <a:lnTo>
                    <a:pt x="234696" y="21336"/>
                  </a:lnTo>
                  <a:lnTo>
                    <a:pt x="234696" y="42672"/>
                  </a:lnTo>
                  <a:lnTo>
                    <a:pt x="402336" y="42672"/>
                  </a:lnTo>
                  <a:lnTo>
                    <a:pt x="402336" y="21336"/>
                  </a:lnTo>
                  <a:lnTo>
                    <a:pt x="423672" y="42672"/>
                  </a:lnTo>
                  <a:lnTo>
                    <a:pt x="423672" y="251460"/>
                  </a:lnTo>
                  <a:lnTo>
                    <a:pt x="445008" y="251460"/>
                  </a:lnTo>
                  <a:close/>
                </a:path>
                <a:path w="638810" h="379729">
                  <a:moveTo>
                    <a:pt x="234696" y="294132"/>
                  </a:moveTo>
                  <a:lnTo>
                    <a:pt x="234696" y="42672"/>
                  </a:lnTo>
                  <a:lnTo>
                    <a:pt x="213360" y="42672"/>
                  </a:lnTo>
                  <a:lnTo>
                    <a:pt x="213360" y="251460"/>
                  </a:lnTo>
                  <a:lnTo>
                    <a:pt x="193548" y="272796"/>
                  </a:lnTo>
                  <a:lnTo>
                    <a:pt x="193548" y="284131"/>
                  </a:lnTo>
                  <a:lnTo>
                    <a:pt x="218013" y="294132"/>
                  </a:lnTo>
                  <a:lnTo>
                    <a:pt x="234696" y="294132"/>
                  </a:lnTo>
                  <a:close/>
                </a:path>
                <a:path w="638810" h="379729">
                  <a:moveTo>
                    <a:pt x="234696" y="42672"/>
                  </a:moveTo>
                  <a:lnTo>
                    <a:pt x="234696" y="21336"/>
                  </a:lnTo>
                  <a:lnTo>
                    <a:pt x="213360" y="42672"/>
                  </a:lnTo>
                  <a:lnTo>
                    <a:pt x="234696" y="42672"/>
                  </a:lnTo>
                  <a:close/>
                </a:path>
                <a:path w="638810" h="379729">
                  <a:moveTo>
                    <a:pt x="326136" y="338328"/>
                  </a:moveTo>
                  <a:lnTo>
                    <a:pt x="318516" y="335235"/>
                  </a:lnTo>
                  <a:lnTo>
                    <a:pt x="310896" y="338328"/>
                  </a:lnTo>
                  <a:lnTo>
                    <a:pt x="326136" y="338328"/>
                  </a:lnTo>
                  <a:close/>
                </a:path>
                <a:path w="638810" h="379729">
                  <a:moveTo>
                    <a:pt x="528828" y="295351"/>
                  </a:moveTo>
                  <a:lnTo>
                    <a:pt x="528828" y="294132"/>
                  </a:lnTo>
                  <a:lnTo>
                    <a:pt x="419807" y="294132"/>
                  </a:lnTo>
                  <a:lnTo>
                    <a:pt x="318516" y="335235"/>
                  </a:lnTo>
                  <a:lnTo>
                    <a:pt x="326136" y="338328"/>
                  </a:lnTo>
                  <a:lnTo>
                    <a:pt x="326136" y="376428"/>
                  </a:lnTo>
                  <a:lnTo>
                    <a:pt x="528828" y="295351"/>
                  </a:lnTo>
                  <a:close/>
                </a:path>
                <a:path w="638810" h="379729">
                  <a:moveTo>
                    <a:pt x="423672" y="42672"/>
                  </a:moveTo>
                  <a:lnTo>
                    <a:pt x="402336" y="21336"/>
                  </a:lnTo>
                  <a:lnTo>
                    <a:pt x="402336" y="42672"/>
                  </a:lnTo>
                  <a:lnTo>
                    <a:pt x="423672" y="42672"/>
                  </a:lnTo>
                  <a:close/>
                </a:path>
                <a:path w="638810" h="379729">
                  <a:moveTo>
                    <a:pt x="445008" y="283905"/>
                  </a:moveTo>
                  <a:lnTo>
                    <a:pt x="445008" y="272796"/>
                  </a:lnTo>
                  <a:lnTo>
                    <a:pt x="423672" y="251460"/>
                  </a:lnTo>
                  <a:lnTo>
                    <a:pt x="423672" y="42672"/>
                  </a:lnTo>
                  <a:lnTo>
                    <a:pt x="402336" y="42672"/>
                  </a:lnTo>
                  <a:lnTo>
                    <a:pt x="402336" y="294132"/>
                  </a:lnTo>
                  <a:lnTo>
                    <a:pt x="419807" y="294132"/>
                  </a:lnTo>
                  <a:lnTo>
                    <a:pt x="445008" y="283905"/>
                  </a:lnTo>
                  <a:close/>
                </a:path>
                <a:path w="638810" h="379729">
                  <a:moveTo>
                    <a:pt x="528828" y="294132"/>
                  </a:moveTo>
                  <a:lnTo>
                    <a:pt x="521208" y="252984"/>
                  </a:lnTo>
                  <a:lnTo>
                    <a:pt x="419807" y="294132"/>
                  </a:lnTo>
                  <a:lnTo>
                    <a:pt x="528828" y="294132"/>
                  </a:lnTo>
                  <a:close/>
                </a:path>
                <a:path w="638810" h="379729">
                  <a:moveTo>
                    <a:pt x="638556" y="251460"/>
                  </a:moveTo>
                  <a:lnTo>
                    <a:pt x="423672" y="251460"/>
                  </a:lnTo>
                  <a:lnTo>
                    <a:pt x="445008" y="272796"/>
                  </a:lnTo>
                  <a:lnTo>
                    <a:pt x="445008" y="283905"/>
                  </a:lnTo>
                  <a:lnTo>
                    <a:pt x="521208" y="252984"/>
                  </a:lnTo>
                  <a:lnTo>
                    <a:pt x="528828" y="294132"/>
                  </a:lnTo>
                  <a:lnTo>
                    <a:pt x="528828" y="295351"/>
                  </a:lnTo>
                  <a:lnTo>
                    <a:pt x="638556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823333" y="4785372"/>
            <a:ext cx="1385570" cy="607060"/>
          </a:xfrm>
          <a:custGeom>
            <a:avLst/>
            <a:gdLst/>
            <a:ahLst/>
            <a:cxnLst/>
            <a:rect l="l" t="t" r="r" b="b"/>
            <a:pathLst>
              <a:path w="1385570" h="607060">
                <a:moveTo>
                  <a:pt x="1385316" y="1524"/>
                </a:moveTo>
                <a:lnTo>
                  <a:pt x="1342644" y="0"/>
                </a:lnTo>
                <a:lnTo>
                  <a:pt x="1342644" y="16764"/>
                </a:lnTo>
                <a:lnTo>
                  <a:pt x="1339596" y="30480"/>
                </a:lnTo>
                <a:lnTo>
                  <a:pt x="1336548" y="42672"/>
                </a:lnTo>
                <a:lnTo>
                  <a:pt x="1331976" y="51816"/>
                </a:lnTo>
                <a:lnTo>
                  <a:pt x="1330452" y="56388"/>
                </a:lnTo>
                <a:lnTo>
                  <a:pt x="1325880" y="60960"/>
                </a:lnTo>
                <a:lnTo>
                  <a:pt x="1322832" y="64008"/>
                </a:lnTo>
                <a:lnTo>
                  <a:pt x="1147572" y="64008"/>
                </a:lnTo>
                <a:lnTo>
                  <a:pt x="1146048" y="65532"/>
                </a:lnTo>
                <a:lnTo>
                  <a:pt x="1144524" y="65532"/>
                </a:lnTo>
                <a:lnTo>
                  <a:pt x="1139952" y="67056"/>
                </a:lnTo>
                <a:lnTo>
                  <a:pt x="1136904" y="67056"/>
                </a:lnTo>
                <a:lnTo>
                  <a:pt x="1135380" y="68580"/>
                </a:lnTo>
                <a:lnTo>
                  <a:pt x="1132332" y="70104"/>
                </a:lnTo>
                <a:lnTo>
                  <a:pt x="1130731" y="70167"/>
                </a:lnTo>
                <a:lnTo>
                  <a:pt x="1129284" y="71628"/>
                </a:lnTo>
                <a:lnTo>
                  <a:pt x="1124712" y="74676"/>
                </a:lnTo>
                <a:lnTo>
                  <a:pt x="1120114" y="79273"/>
                </a:lnTo>
                <a:lnTo>
                  <a:pt x="1114044" y="86868"/>
                </a:lnTo>
                <a:lnTo>
                  <a:pt x="1111948" y="89662"/>
                </a:lnTo>
                <a:lnTo>
                  <a:pt x="1106424" y="82296"/>
                </a:lnTo>
                <a:lnTo>
                  <a:pt x="1100328" y="76200"/>
                </a:lnTo>
                <a:lnTo>
                  <a:pt x="1094232" y="71628"/>
                </a:lnTo>
                <a:lnTo>
                  <a:pt x="1092708" y="70104"/>
                </a:lnTo>
                <a:lnTo>
                  <a:pt x="1088136" y="68580"/>
                </a:lnTo>
                <a:lnTo>
                  <a:pt x="1086612" y="67056"/>
                </a:lnTo>
                <a:lnTo>
                  <a:pt x="1085088" y="67056"/>
                </a:lnTo>
                <a:lnTo>
                  <a:pt x="1080516" y="65532"/>
                </a:lnTo>
                <a:lnTo>
                  <a:pt x="1077468" y="65532"/>
                </a:lnTo>
                <a:lnTo>
                  <a:pt x="1075944" y="64008"/>
                </a:lnTo>
                <a:lnTo>
                  <a:pt x="901446" y="64008"/>
                </a:lnTo>
                <a:lnTo>
                  <a:pt x="899160" y="62484"/>
                </a:lnTo>
                <a:lnTo>
                  <a:pt x="901446" y="63627"/>
                </a:lnTo>
                <a:lnTo>
                  <a:pt x="900684" y="62992"/>
                </a:lnTo>
                <a:lnTo>
                  <a:pt x="897636" y="60960"/>
                </a:lnTo>
                <a:lnTo>
                  <a:pt x="894588" y="57912"/>
                </a:lnTo>
                <a:lnTo>
                  <a:pt x="893064" y="54864"/>
                </a:lnTo>
                <a:lnTo>
                  <a:pt x="890016" y="50292"/>
                </a:lnTo>
                <a:lnTo>
                  <a:pt x="883920" y="28956"/>
                </a:lnTo>
                <a:lnTo>
                  <a:pt x="882396" y="15240"/>
                </a:lnTo>
                <a:lnTo>
                  <a:pt x="880872" y="0"/>
                </a:lnTo>
                <a:lnTo>
                  <a:pt x="842772" y="1409"/>
                </a:lnTo>
                <a:lnTo>
                  <a:pt x="839724" y="1524"/>
                </a:lnTo>
                <a:lnTo>
                  <a:pt x="839724" y="21336"/>
                </a:lnTo>
                <a:lnTo>
                  <a:pt x="853440" y="70104"/>
                </a:lnTo>
                <a:lnTo>
                  <a:pt x="877824" y="97536"/>
                </a:lnTo>
                <a:lnTo>
                  <a:pt x="877824" y="99060"/>
                </a:lnTo>
                <a:lnTo>
                  <a:pt x="879348" y="99060"/>
                </a:lnTo>
                <a:lnTo>
                  <a:pt x="879348" y="100584"/>
                </a:lnTo>
                <a:lnTo>
                  <a:pt x="883920" y="102108"/>
                </a:lnTo>
                <a:lnTo>
                  <a:pt x="885444" y="102108"/>
                </a:lnTo>
                <a:lnTo>
                  <a:pt x="886968" y="103632"/>
                </a:lnTo>
                <a:lnTo>
                  <a:pt x="888492" y="103632"/>
                </a:lnTo>
                <a:lnTo>
                  <a:pt x="891540" y="105156"/>
                </a:lnTo>
                <a:lnTo>
                  <a:pt x="896112" y="105156"/>
                </a:lnTo>
                <a:lnTo>
                  <a:pt x="899160" y="105918"/>
                </a:lnTo>
                <a:lnTo>
                  <a:pt x="902208" y="106680"/>
                </a:lnTo>
                <a:lnTo>
                  <a:pt x="903732" y="106680"/>
                </a:lnTo>
                <a:lnTo>
                  <a:pt x="1068324" y="106680"/>
                </a:lnTo>
                <a:lnTo>
                  <a:pt x="1070610" y="106680"/>
                </a:lnTo>
                <a:lnTo>
                  <a:pt x="1072896" y="108204"/>
                </a:lnTo>
                <a:lnTo>
                  <a:pt x="1071372" y="106680"/>
                </a:lnTo>
                <a:lnTo>
                  <a:pt x="1072896" y="107442"/>
                </a:lnTo>
                <a:lnTo>
                  <a:pt x="1074420" y="108204"/>
                </a:lnTo>
                <a:lnTo>
                  <a:pt x="1075944" y="111252"/>
                </a:lnTo>
                <a:lnTo>
                  <a:pt x="1089660" y="153924"/>
                </a:lnTo>
                <a:lnTo>
                  <a:pt x="1089787" y="155409"/>
                </a:lnTo>
                <a:lnTo>
                  <a:pt x="699770" y="329247"/>
                </a:lnTo>
                <a:lnTo>
                  <a:pt x="210223" y="154762"/>
                </a:lnTo>
                <a:lnTo>
                  <a:pt x="210312" y="153924"/>
                </a:lnTo>
                <a:lnTo>
                  <a:pt x="217932" y="112776"/>
                </a:lnTo>
                <a:lnTo>
                  <a:pt x="220980" y="106680"/>
                </a:lnTo>
                <a:lnTo>
                  <a:pt x="224028" y="106680"/>
                </a:lnTo>
                <a:lnTo>
                  <a:pt x="321564" y="106680"/>
                </a:lnTo>
                <a:lnTo>
                  <a:pt x="329184" y="106680"/>
                </a:lnTo>
                <a:lnTo>
                  <a:pt x="330708" y="106680"/>
                </a:lnTo>
                <a:lnTo>
                  <a:pt x="332232" y="105156"/>
                </a:lnTo>
                <a:lnTo>
                  <a:pt x="338328" y="105156"/>
                </a:lnTo>
                <a:lnTo>
                  <a:pt x="339852" y="103632"/>
                </a:lnTo>
                <a:lnTo>
                  <a:pt x="342900" y="102108"/>
                </a:lnTo>
                <a:lnTo>
                  <a:pt x="344424" y="102108"/>
                </a:lnTo>
                <a:lnTo>
                  <a:pt x="345948" y="100584"/>
                </a:lnTo>
                <a:lnTo>
                  <a:pt x="347472" y="100584"/>
                </a:lnTo>
                <a:lnTo>
                  <a:pt x="348996" y="97536"/>
                </a:lnTo>
                <a:lnTo>
                  <a:pt x="350520" y="97536"/>
                </a:lnTo>
                <a:lnTo>
                  <a:pt x="352044" y="96012"/>
                </a:lnTo>
                <a:lnTo>
                  <a:pt x="371856" y="51816"/>
                </a:lnTo>
                <a:lnTo>
                  <a:pt x="377952" y="1524"/>
                </a:lnTo>
                <a:lnTo>
                  <a:pt x="352044" y="596"/>
                </a:lnTo>
                <a:lnTo>
                  <a:pt x="348996" y="482"/>
                </a:lnTo>
                <a:lnTo>
                  <a:pt x="345948" y="381"/>
                </a:lnTo>
                <a:lnTo>
                  <a:pt x="342900" y="266"/>
                </a:lnTo>
                <a:lnTo>
                  <a:pt x="339852" y="152"/>
                </a:lnTo>
                <a:lnTo>
                  <a:pt x="338328" y="101"/>
                </a:lnTo>
                <a:lnTo>
                  <a:pt x="335280" y="0"/>
                </a:lnTo>
                <a:lnTo>
                  <a:pt x="335280" y="16764"/>
                </a:lnTo>
                <a:lnTo>
                  <a:pt x="327660" y="54864"/>
                </a:lnTo>
                <a:lnTo>
                  <a:pt x="323850" y="64008"/>
                </a:lnTo>
                <a:lnTo>
                  <a:pt x="221284" y="64008"/>
                </a:lnTo>
                <a:lnTo>
                  <a:pt x="221284" y="105460"/>
                </a:lnTo>
                <a:lnTo>
                  <a:pt x="220980" y="105664"/>
                </a:lnTo>
                <a:lnTo>
                  <a:pt x="219456" y="105918"/>
                </a:lnTo>
                <a:lnTo>
                  <a:pt x="220980" y="105537"/>
                </a:lnTo>
                <a:lnTo>
                  <a:pt x="221284" y="105460"/>
                </a:lnTo>
                <a:lnTo>
                  <a:pt x="221284" y="64008"/>
                </a:lnTo>
                <a:lnTo>
                  <a:pt x="213360" y="64008"/>
                </a:lnTo>
                <a:lnTo>
                  <a:pt x="210312" y="65532"/>
                </a:lnTo>
                <a:lnTo>
                  <a:pt x="207187" y="65595"/>
                </a:lnTo>
                <a:lnTo>
                  <a:pt x="205740" y="67056"/>
                </a:lnTo>
                <a:lnTo>
                  <a:pt x="202692" y="67056"/>
                </a:lnTo>
                <a:lnTo>
                  <a:pt x="201168" y="68580"/>
                </a:lnTo>
                <a:lnTo>
                  <a:pt x="199644" y="68580"/>
                </a:lnTo>
                <a:lnTo>
                  <a:pt x="195072" y="73152"/>
                </a:lnTo>
                <a:lnTo>
                  <a:pt x="193548" y="73152"/>
                </a:lnTo>
                <a:lnTo>
                  <a:pt x="193548" y="74676"/>
                </a:lnTo>
                <a:lnTo>
                  <a:pt x="190500" y="77724"/>
                </a:lnTo>
                <a:lnTo>
                  <a:pt x="189128" y="79552"/>
                </a:lnTo>
                <a:lnTo>
                  <a:pt x="188976" y="79248"/>
                </a:lnTo>
                <a:lnTo>
                  <a:pt x="182880" y="73152"/>
                </a:lnTo>
                <a:lnTo>
                  <a:pt x="181356" y="73152"/>
                </a:lnTo>
                <a:lnTo>
                  <a:pt x="179832" y="70104"/>
                </a:lnTo>
                <a:lnTo>
                  <a:pt x="178308" y="68580"/>
                </a:lnTo>
                <a:lnTo>
                  <a:pt x="176784" y="68580"/>
                </a:lnTo>
                <a:lnTo>
                  <a:pt x="175260" y="67056"/>
                </a:lnTo>
                <a:lnTo>
                  <a:pt x="172212" y="67056"/>
                </a:lnTo>
                <a:lnTo>
                  <a:pt x="170688" y="65532"/>
                </a:lnTo>
                <a:lnTo>
                  <a:pt x="166116" y="65532"/>
                </a:lnTo>
                <a:lnTo>
                  <a:pt x="164592" y="64008"/>
                </a:lnTo>
                <a:lnTo>
                  <a:pt x="56388" y="64008"/>
                </a:lnTo>
                <a:lnTo>
                  <a:pt x="56388" y="67056"/>
                </a:lnTo>
                <a:lnTo>
                  <a:pt x="54356" y="66040"/>
                </a:lnTo>
                <a:lnTo>
                  <a:pt x="53848" y="65786"/>
                </a:lnTo>
                <a:lnTo>
                  <a:pt x="53987" y="65849"/>
                </a:lnTo>
                <a:lnTo>
                  <a:pt x="54356" y="66040"/>
                </a:lnTo>
                <a:lnTo>
                  <a:pt x="54102" y="65532"/>
                </a:lnTo>
                <a:lnTo>
                  <a:pt x="54864" y="66040"/>
                </a:lnTo>
                <a:lnTo>
                  <a:pt x="56388" y="67056"/>
                </a:lnTo>
                <a:lnTo>
                  <a:pt x="56388" y="64008"/>
                </a:lnTo>
                <a:lnTo>
                  <a:pt x="54864" y="64008"/>
                </a:lnTo>
                <a:lnTo>
                  <a:pt x="54864" y="65532"/>
                </a:lnTo>
                <a:lnTo>
                  <a:pt x="54356" y="65405"/>
                </a:lnTo>
                <a:lnTo>
                  <a:pt x="54000" y="65112"/>
                </a:lnTo>
                <a:lnTo>
                  <a:pt x="54864" y="65532"/>
                </a:lnTo>
                <a:lnTo>
                  <a:pt x="54864" y="64008"/>
                </a:lnTo>
                <a:lnTo>
                  <a:pt x="53987" y="64008"/>
                </a:lnTo>
                <a:lnTo>
                  <a:pt x="53987" y="65303"/>
                </a:lnTo>
                <a:lnTo>
                  <a:pt x="53987" y="64008"/>
                </a:lnTo>
                <a:lnTo>
                  <a:pt x="53657" y="64008"/>
                </a:lnTo>
                <a:lnTo>
                  <a:pt x="53657" y="65239"/>
                </a:lnTo>
                <a:lnTo>
                  <a:pt x="53340" y="65151"/>
                </a:lnTo>
                <a:lnTo>
                  <a:pt x="51816" y="64008"/>
                </a:lnTo>
                <a:lnTo>
                  <a:pt x="53657" y="65239"/>
                </a:lnTo>
                <a:lnTo>
                  <a:pt x="53657" y="64008"/>
                </a:lnTo>
                <a:lnTo>
                  <a:pt x="53340" y="64008"/>
                </a:lnTo>
                <a:lnTo>
                  <a:pt x="51816" y="62484"/>
                </a:lnTo>
                <a:lnTo>
                  <a:pt x="51816" y="60960"/>
                </a:lnTo>
                <a:lnTo>
                  <a:pt x="50292" y="57912"/>
                </a:lnTo>
                <a:lnTo>
                  <a:pt x="48768" y="53340"/>
                </a:lnTo>
                <a:lnTo>
                  <a:pt x="45720" y="42672"/>
                </a:lnTo>
                <a:lnTo>
                  <a:pt x="42672" y="30480"/>
                </a:lnTo>
                <a:lnTo>
                  <a:pt x="42672" y="15240"/>
                </a:lnTo>
                <a:lnTo>
                  <a:pt x="41148" y="0"/>
                </a:lnTo>
                <a:lnTo>
                  <a:pt x="4572" y="1346"/>
                </a:lnTo>
                <a:lnTo>
                  <a:pt x="1524" y="1460"/>
                </a:lnTo>
                <a:lnTo>
                  <a:pt x="0" y="1524"/>
                </a:lnTo>
                <a:lnTo>
                  <a:pt x="0" y="19812"/>
                </a:lnTo>
                <a:lnTo>
                  <a:pt x="9144" y="67056"/>
                </a:lnTo>
                <a:lnTo>
                  <a:pt x="22860" y="92964"/>
                </a:lnTo>
                <a:lnTo>
                  <a:pt x="24384" y="96012"/>
                </a:lnTo>
                <a:lnTo>
                  <a:pt x="25908" y="96012"/>
                </a:lnTo>
                <a:lnTo>
                  <a:pt x="25908" y="97536"/>
                </a:lnTo>
                <a:lnTo>
                  <a:pt x="27432" y="97536"/>
                </a:lnTo>
                <a:lnTo>
                  <a:pt x="30480" y="100584"/>
                </a:lnTo>
                <a:lnTo>
                  <a:pt x="32004" y="100584"/>
                </a:lnTo>
                <a:lnTo>
                  <a:pt x="32004" y="102108"/>
                </a:lnTo>
                <a:lnTo>
                  <a:pt x="35052" y="102108"/>
                </a:lnTo>
                <a:lnTo>
                  <a:pt x="38100" y="105156"/>
                </a:lnTo>
                <a:lnTo>
                  <a:pt x="45720" y="105156"/>
                </a:lnTo>
                <a:lnTo>
                  <a:pt x="45720" y="106680"/>
                </a:lnTo>
                <a:lnTo>
                  <a:pt x="48768" y="106680"/>
                </a:lnTo>
                <a:lnTo>
                  <a:pt x="53340" y="106680"/>
                </a:lnTo>
                <a:lnTo>
                  <a:pt x="54864" y="106680"/>
                </a:lnTo>
                <a:lnTo>
                  <a:pt x="56388" y="106680"/>
                </a:lnTo>
                <a:lnTo>
                  <a:pt x="153924" y="106680"/>
                </a:lnTo>
                <a:lnTo>
                  <a:pt x="156210" y="106680"/>
                </a:lnTo>
                <a:lnTo>
                  <a:pt x="158496" y="111252"/>
                </a:lnTo>
                <a:lnTo>
                  <a:pt x="160020" y="115824"/>
                </a:lnTo>
                <a:lnTo>
                  <a:pt x="163068" y="126492"/>
                </a:lnTo>
                <a:lnTo>
                  <a:pt x="166116" y="138684"/>
                </a:lnTo>
                <a:lnTo>
                  <a:pt x="167640" y="152400"/>
                </a:lnTo>
                <a:lnTo>
                  <a:pt x="167640" y="169164"/>
                </a:lnTo>
                <a:lnTo>
                  <a:pt x="169252" y="177634"/>
                </a:lnTo>
                <a:lnTo>
                  <a:pt x="173736" y="184404"/>
                </a:lnTo>
                <a:lnTo>
                  <a:pt x="180492" y="188874"/>
                </a:lnTo>
                <a:lnTo>
                  <a:pt x="181737" y="189115"/>
                </a:lnTo>
                <a:lnTo>
                  <a:pt x="643978" y="354114"/>
                </a:lnTo>
                <a:lnTo>
                  <a:pt x="463410" y="434594"/>
                </a:lnTo>
                <a:lnTo>
                  <a:pt x="446532" y="396240"/>
                </a:lnTo>
                <a:lnTo>
                  <a:pt x="356616" y="504444"/>
                </a:lnTo>
                <a:lnTo>
                  <a:pt x="443484" y="508215"/>
                </a:lnTo>
                <a:lnTo>
                  <a:pt x="496824" y="510540"/>
                </a:lnTo>
                <a:lnTo>
                  <a:pt x="480187" y="472732"/>
                </a:lnTo>
                <a:lnTo>
                  <a:pt x="701446" y="374624"/>
                </a:lnTo>
                <a:lnTo>
                  <a:pt x="1238250" y="566216"/>
                </a:lnTo>
                <a:lnTo>
                  <a:pt x="1223772" y="606552"/>
                </a:lnTo>
                <a:lnTo>
                  <a:pt x="1272540" y="600189"/>
                </a:lnTo>
                <a:lnTo>
                  <a:pt x="1363980" y="588264"/>
                </a:lnTo>
                <a:lnTo>
                  <a:pt x="1266444" y="487680"/>
                </a:lnTo>
                <a:lnTo>
                  <a:pt x="1252588" y="526275"/>
                </a:lnTo>
                <a:lnTo>
                  <a:pt x="757428" y="349808"/>
                </a:lnTo>
                <a:lnTo>
                  <a:pt x="1120140" y="188976"/>
                </a:lnTo>
                <a:lnTo>
                  <a:pt x="1126426" y="184594"/>
                </a:lnTo>
                <a:lnTo>
                  <a:pt x="1130731" y="178282"/>
                </a:lnTo>
                <a:lnTo>
                  <a:pt x="1132332" y="170688"/>
                </a:lnTo>
                <a:lnTo>
                  <a:pt x="1133856" y="155448"/>
                </a:lnTo>
                <a:lnTo>
                  <a:pt x="1135380" y="141732"/>
                </a:lnTo>
                <a:lnTo>
                  <a:pt x="1138428" y="129540"/>
                </a:lnTo>
                <a:lnTo>
                  <a:pt x="1143000" y="120396"/>
                </a:lnTo>
                <a:lnTo>
                  <a:pt x="1144524" y="115824"/>
                </a:lnTo>
                <a:lnTo>
                  <a:pt x="1147572" y="112776"/>
                </a:lnTo>
                <a:lnTo>
                  <a:pt x="1149096" y="109728"/>
                </a:lnTo>
                <a:lnTo>
                  <a:pt x="1150620" y="108204"/>
                </a:lnTo>
                <a:lnTo>
                  <a:pt x="1152906" y="106680"/>
                </a:lnTo>
                <a:lnTo>
                  <a:pt x="1155192" y="106680"/>
                </a:lnTo>
                <a:lnTo>
                  <a:pt x="1321308" y="106680"/>
                </a:lnTo>
                <a:lnTo>
                  <a:pt x="1324356" y="106680"/>
                </a:lnTo>
                <a:lnTo>
                  <a:pt x="1328928" y="105156"/>
                </a:lnTo>
                <a:lnTo>
                  <a:pt x="1331976" y="105156"/>
                </a:lnTo>
                <a:lnTo>
                  <a:pt x="1336548" y="103632"/>
                </a:lnTo>
                <a:lnTo>
                  <a:pt x="1338072" y="103632"/>
                </a:lnTo>
                <a:lnTo>
                  <a:pt x="1339596" y="102108"/>
                </a:lnTo>
                <a:lnTo>
                  <a:pt x="1371600" y="68580"/>
                </a:lnTo>
                <a:lnTo>
                  <a:pt x="1383792" y="19812"/>
                </a:lnTo>
                <a:lnTo>
                  <a:pt x="1385316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27036" y="4785372"/>
            <a:ext cx="1280160" cy="588645"/>
          </a:xfrm>
          <a:custGeom>
            <a:avLst/>
            <a:gdLst/>
            <a:ahLst/>
            <a:cxnLst/>
            <a:rect l="l" t="t" r="r" b="b"/>
            <a:pathLst>
              <a:path w="1280159" h="588645">
                <a:moveTo>
                  <a:pt x="1280160" y="1524"/>
                </a:moveTo>
                <a:lnTo>
                  <a:pt x="1249680" y="393"/>
                </a:lnTo>
                <a:lnTo>
                  <a:pt x="1248156" y="330"/>
                </a:lnTo>
                <a:lnTo>
                  <a:pt x="1245108" y="215"/>
                </a:lnTo>
                <a:lnTo>
                  <a:pt x="1242060" y="101"/>
                </a:lnTo>
                <a:lnTo>
                  <a:pt x="1239012" y="0"/>
                </a:lnTo>
                <a:lnTo>
                  <a:pt x="1235964" y="32004"/>
                </a:lnTo>
                <a:lnTo>
                  <a:pt x="1234440" y="44196"/>
                </a:lnTo>
                <a:lnTo>
                  <a:pt x="1231392" y="54864"/>
                </a:lnTo>
                <a:lnTo>
                  <a:pt x="1229868" y="59436"/>
                </a:lnTo>
                <a:lnTo>
                  <a:pt x="1228344" y="62484"/>
                </a:lnTo>
                <a:lnTo>
                  <a:pt x="1226820" y="64008"/>
                </a:lnTo>
                <a:lnTo>
                  <a:pt x="1226680" y="64008"/>
                </a:lnTo>
                <a:lnTo>
                  <a:pt x="1226680" y="65125"/>
                </a:lnTo>
                <a:lnTo>
                  <a:pt x="1226058" y="65532"/>
                </a:lnTo>
                <a:lnTo>
                  <a:pt x="1226312" y="65354"/>
                </a:lnTo>
                <a:lnTo>
                  <a:pt x="1226146" y="65354"/>
                </a:lnTo>
                <a:lnTo>
                  <a:pt x="1226058" y="65151"/>
                </a:lnTo>
                <a:lnTo>
                  <a:pt x="1226312" y="65024"/>
                </a:lnTo>
                <a:lnTo>
                  <a:pt x="1226680" y="65125"/>
                </a:lnTo>
                <a:lnTo>
                  <a:pt x="1226680" y="64008"/>
                </a:lnTo>
                <a:lnTo>
                  <a:pt x="1115568" y="64008"/>
                </a:lnTo>
                <a:lnTo>
                  <a:pt x="1112520" y="65532"/>
                </a:lnTo>
                <a:lnTo>
                  <a:pt x="1109472" y="65532"/>
                </a:lnTo>
                <a:lnTo>
                  <a:pt x="1107948" y="67056"/>
                </a:lnTo>
                <a:lnTo>
                  <a:pt x="1104900" y="67056"/>
                </a:lnTo>
                <a:lnTo>
                  <a:pt x="1103376" y="68580"/>
                </a:lnTo>
                <a:lnTo>
                  <a:pt x="1101852" y="68580"/>
                </a:lnTo>
                <a:lnTo>
                  <a:pt x="1100328" y="70104"/>
                </a:lnTo>
                <a:lnTo>
                  <a:pt x="1098804" y="73152"/>
                </a:lnTo>
                <a:lnTo>
                  <a:pt x="1095756" y="73152"/>
                </a:lnTo>
                <a:lnTo>
                  <a:pt x="1095756" y="74676"/>
                </a:lnTo>
                <a:lnTo>
                  <a:pt x="1092708" y="77724"/>
                </a:lnTo>
                <a:lnTo>
                  <a:pt x="1091374" y="79502"/>
                </a:lnTo>
                <a:lnTo>
                  <a:pt x="1091184" y="79248"/>
                </a:lnTo>
                <a:lnTo>
                  <a:pt x="1086612" y="74676"/>
                </a:lnTo>
                <a:lnTo>
                  <a:pt x="1086612" y="73152"/>
                </a:lnTo>
                <a:lnTo>
                  <a:pt x="1085088" y="73152"/>
                </a:lnTo>
                <a:lnTo>
                  <a:pt x="1085088" y="71628"/>
                </a:lnTo>
                <a:lnTo>
                  <a:pt x="1082040" y="70104"/>
                </a:lnTo>
                <a:lnTo>
                  <a:pt x="1080516" y="68580"/>
                </a:lnTo>
                <a:lnTo>
                  <a:pt x="1078992" y="68580"/>
                </a:lnTo>
                <a:lnTo>
                  <a:pt x="1077468" y="67056"/>
                </a:lnTo>
                <a:lnTo>
                  <a:pt x="1074420" y="67056"/>
                </a:lnTo>
                <a:lnTo>
                  <a:pt x="1072896" y="65532"/>
                </a:lnTo>
                <a:lnTo>
                  <a:pt x="1069848" y="65532"/>
                </a:lnTo>
                <a:lnTo>
                  <a:pt x="1066800" y="64008"/>
                </a:lnTo>
                <a:lnTo>
                  <a:pt x="955548" y="64008"/>
                </a:lnTo>
                <a:lnTo>
                  <a:pt x="955548" y="62484"/>
                </a:lnTo>
                <a:lnTo>
                  <a:pt x="944880" y="15240"/>
                </a:lnTo>
                <a:lnTo>
                  <a:pt x="944880" y="0"/>
                </a:lnTo>
                <a:lnTo>
                  <a:pt x="914400" y="1079"/>
                </a:lnTo>
                <a:lnTo>
                  <a:pt x="911352" y="1193"/>
                </a:lnTo>
                <a:lnTo>
                  <a:pt x="908304" y="1295"/>
                </a:lnTo>
                <a:lnTo>
                  <a:pt x="905256" y="1409"/>
                </a:lnTo>
                <a:lnTo>
                  <a:pt x="902208" y="1524"/>
                </a:lnTo>
                <a:lnTo>
                  <a:pt x="905256" y="38100"/>
                </a:lnTo>
                <a:lnTo>
                  <a:pt x="908304" y="53340"/>
                </a:lnTo>
                <a:lnTo>
                  <a:pt x="925068" y="92964"/>
                </a:lnTo>
                <a:lnTo>
                  <a:pt x="932688" y="100584"/>
                </a:lnTo>
                <a:lnTo>
                  <a:pt x="934212" y="100584"/>
                </a:lnTo>
                <a:lnTo>
                  <a:pt x="935736" y="102108"/>
                </a:lnTo>
                <a:lnTo>
                  <a:pt x="937260" y="102108"/>
                </a:lnTo>
                <a:lnTo>
                  <a:pt x="940308" y="103632"/>
                </a:lnTo>
                <a:lnTo>
                  <a:pt x="941832" y="105156"/>
                </a:lnTo>
                <a:lnTo>
                  <a:pt x="947928" y="105156"/>
                </a:lnTo>
                <a:lnTo>
                  <a:pt x="949452" y="106680"/>
                </a:lnTo>
                <a:lnTo>
                  <a:pt x="950976" y="106680"/>
                </a:lnTo>
                <a:lnTo>
                  <a:pt x="955548" y="106680"/>
                </a:lnTo>
                <a:lnTo>
                  <a:pt x="958596" y="106680"/>
                </a:lnTo>
                <a:lnTo>
                  <a:pt x="1056132" y="106680"/>
                </a:lnTo>
                <a:lnTo>
                  <a:pt x="1058418" y="106680"/>
                </a:lnTo>
                <a:lnTo>
                  <a:pt x="1060704" y="111252"/>
                </a:lnTo>
                <a:lnTo>
                  <a:pt x="1062228" y="115824"/>
                </a:lnTo>
                <a:lnTo>
                  <a:pt x="1063752" y="121158"/>
                </a:lnTo>
                <a:lnTo>
                  <a:pt x="1065276" y="126492"/>
                </a:lnTo>
                <a:lnTo>
                  <a:pt x="1068324" y="138684"/>
                </a:lnTo>
                <a:lnTo>
                  <a:pt x="1069848" y="152400"/>
                </a:lnTo>
                <a:lnTo>
                  <a:pt x="1069848" y="154051"/>
                </a:lnTo>
                <a:lnTo>
                  <a:pt x="532257" y="319455"/>
                </a:lnTo>
                <a:lnTo>
                  <a:pt x="272796" y="157543"/>
                </a:lnTo>
                <a:lnTo>
                  <a:pt x="272796" y="153924"/>
                </a:lnTo>
                <a:lnTo>
                  <a:pt x="274320" y="140208"/>
                </a:lnTo>
                <a:lnTo>
                  <a:pt x="277368" y="128016"/>
                </a:lnTo>
                <a:lnTo>
                  <a:pt x="278892" y="117348"/>
                </a:lnTo>
                <a:lnTo>
                  <a:pt x="280416" y="112776"/>
                </a:lnTo>
                <a:lnTo>
                  <a:pt x="283464" y="106680"/>
                </a:lnTo>
                <a:lnTo>
                  <a:pt x="286512" y="106680"/>
                </a:lnTo>
                <a:lnTo>
                  <a:pt x="384048" y="106680"/>
                </a:lnTo>
                <a:lnTo>
                  <a:pt x="391668" y="106680"/>
                </a:lnTo>
                <a:lnTo>
                  <a:pt x="394716" y="106680"/>
                </a:lnTo>
                <a:lnTo>
                  <a:pt x="394716" y="105156"/>
                </a:lnTo>
                <a:lnTo>
                  <a:pt x="400812" y="105156"/>
                </a:lnTo>
                <a:lnTo>
                  <a:pt x="403860" y="103632"/>
                </a:lnTo>
                <a:lnTo>
                  <a:pt x="405384" y="102108"/>
                </a:lnTo>
                <a:lnTo>
                  <a:pt x="406908" y="102108"/>
                </a:lnTo>
                <a:lnTo>
                  <a:pt x="408432" y="100584"/>
                </a:lnTo>
                <a:lnTo>
                  <a:pt x="409956" y="100584"/>
                </a:lnTo>
                <a:lnTo>
                  <a:pt x="413004" y="97536"/>
                </a:lnTo>
                <a:lnTo>
                  <a:pt x="414528" y="97536"/>
                </a:lnTo>
                <a:lnTo>
                  <a:pt x="414528" y="96012"/>
                </a:lnTo>
                <a:lnTo>
                  <a:pt x="416052" y="96012"/>
                </a:lnTo>
                <a:lnTo>
                  <a:pt x="419100" y="89916"/>
                </a:lnTo>
                <a:lnTo>
                  <a:pt x="423672" y="85344"/>
                </a:lnTo>
                <a:lnTo>
                  <a:pt x="429768" y="73152"/>
                </a:lnTo>
                <a:lnTo>
                  <a:pt x="431292" y="65532"/>
                </a:lnTo>
                <a:lnTo>
                  <a:pt x="435864" y="51816"/>
                </a:lnTo>
                <a:lnTo>
                  <a:pt x="438912" y="36576"/>
                </a:lnTo>
                <a:lnTo>
                  <a:pt x="440436" y="18288"/>
                </a:lnTo>
                <a:lnTo>
                  <a:pt x="440436" y="1524"/>
                </a:lnTo>
                <a:lnTo>
                  <a:pt x="419100" y="723"/>
                </a:lnTo>
                <a:lnTo>
                  <a:pt x="416052" y="609"/>
                </a:lnTo>
                <a:lnTo>
                  <a:pt x="413004" y="508"/>
                </a:lnTo>
                <a:lnTo>
                  <a:pt x="409956" y="393"/>
                </a:lnTo>
                <a:lnTo>
                  <a:pt x="406908" y="279"/>
                </a:lnTo>
                <a:lnTo>
                  <a:pt x="403860" y="165"/>
                </a:lnTo>
                <a:lnTo>
                  <a:pt x="400812" y="50"/>
                </a:lnTo>
                <a:lnTo>
                  <a:pt x="399288" y="0"/>
                </a:lnTo>
                <a:lnTo>
                  <a:pt x="394716" y="44196"/>
                </a:lnTo>
                <a:lnTo>
                  <a:pt x="388620" y="62484"/>
                </a:lnTo>
                <a:lnTo>
                  <a:pt x="388620" y="64008"/>
                </a:lnTo>
                <a:lnTo>
                  <a:pt x="387858" y="64516"/>
                </a:lnTo>
                <a:lnTo>
                  <a:pt x="387578" y="64566"/>
                </a:lnTo>
                <a:lnTo>
                  <a:pt x="387477" y="64770"/>
                </a:lnTo>
                <a:lnTo>
                  <a:pt x="387311" y="64884"/>
                </a:lnTo>
                <a:lnTo>
                  <a:pt x="387311" y="65087"/>
                </a:lnTo>
                <a:lnTo>
                  <a:pt x="387096" y="65532"/>
                </a:lnTo>
                <a:lnTo>
                  <a:pt x="385572" y="67056"/>
                </a:lnTo>
                <a:lnTo>
                  <a:pt x="384048" y="67056"/>
                </a:lnTo>
                <a:lnTo>
                  <a:pt x="385572" y="66040"/>
                </a:lnTo>
                <a:lnTo>
                  <a:pt x="386791" y="65227"/>
                </a:lnTo>
                <a:lnTo>
                  <a:pt x="387096" y="65151"/>
                </a:lnTo>
                <a:lnTo>
                  <a:pt x="387311" y="65087"/>
                </a:lnTo>
                <a:lnTo>
                  <a:pt x="387311" y="64884"/>
                </a:lnTo>
                <a:lnTo>
                  <a:pt x="387477" y="64770"/>
                </a:lnTo>
                <a:lnTo>
                  <a:pt x="387477" y="64579"/>
                </a:lnTo>
                <a:lnTo>
                  <a:pt x="387096" y="64770"/>
                </a:lnTo>
                <a:lnTo>
                  <a:pt x="387311" y="64655"/>
                </a:lnTo>
                <a:lnTo>
                  <a:pt x="387477" y="64579"/>
                </a:lnTo>
                <a:lnTo>
                  <a:pt x="387604" y="64516"/>
                </a:lnTo>
                <a:lnTo>
                  <a:pt x="388620" y="64008"/>
                </a:lnTo>
                <a:lnTo>
                  <a:pt x="388620" y="62484"/>
                </a:lnTo>
                <a:lnTo>
                  <a:pt x="387858" y="64008"/>
                </a:lnTo>
                <a:lnTo>
                  <a:pt x="275844" y="64008"/>
                </a:lnTo>
                <a:lnTo>
                  <a:pt x="272796" y="65532"/>
                </a:lnTo>
                <a:lnTo>
                  <a:pt x="269748" y="65532"/>
                </a:lnTo>
                <a:lnTo>
                  <a:pt x="268224" y="67056"/>
                </a:lnTo>
                <a:lnTo>
                  <a:pt x="265176" y="67056"/>
                </a:lnTo>
                <a:lnTo>
                  <a:pt x="263652" y="68580"/>
                </a:lnTo>
                <a:lnTo>
                  <a:pt x="262128" y="68580"/>
                </a:lnTo>
                <a:lnTo>
                  <a:pt x="260604" y="70104"/>
                </a:lnTo>
                <a:lnTo>
                  <a:pt x="259080" y="73152"/>
                </a:lnTo>
                <a:lnTo>
                  <a:pt x="256032" y="73152"/>
                </a:lnTo>
                <a:lnTo>
                  <a:pt x="256032" y="74676"/>
                </a:lnTo>
                <a:lnTo>
                  <a:pt x="252984" y="77724"/>
                </a:lnTo>
                <a:lnTo>
                  <a:pt x="251917" y="79857"/>
                </a:lnTo>
                <a:lnTo>
                  <a:pt x="251460" y="79248"/>
                </a:lnTo>
                <a:lnTo>
                  <a:pt x="246888" y="74676"/>
                </a:lnTo>
                <a:lnTo>
                  <a:pt x="246888" y="73152"/>
                </a:lnTo>
                <a:lnTo>
                  <a:pt x="245364" y="73152"/>
                </a:lnTo>
                <a:lnTo>
                  <a:pt x="240792" y="68580"/>
                </a:lnTo>
                <a:lnTo>
                  <a:pt x="239268" y="68580"/>
                </a:lnTo>
                <a:lnTo>
                  <a:pt x="237744" y="67056"/>
                </a:lnTo>
                <a:lnTo>
                  <a:pt x="234696" y="67056"/>
                </a:lnTo>
                <a:lnTo>
                  <a:pt x="233172" y="65532"/>
                </a:lnTo>
                <a:lnTo>
                  <a:pt x="230124" y="65532"/>
                </a:lnTo>
                <a:lnTo>
                  <a:pt x="227076" y="64008"/>
                </a:lnTo>
                <a:lnTo>
                  <a:pt x="217932" y="64008"/>
                </a:lnTo>
                <a:lnTo>
                  <a:pt x="217932" y="103632"/>
                </a:lnTo>
                <a:lnTo>
                  <a:pt x="217932" y="104394"/>
                </a:lnTo>
                <a:lnTo>
                  <a:pt x="217932" y="104648"/>
                </a:lnTo>
                <a:lnTo>
                  <a:pt x="216408" y="103632"/>
                </a:lnTo>
                <a:lnTo>
                  <a:pt x="217932" y="103632"/>
                </a:lnTo>
                <a:lnTo>
                  <a:pt x="217932" y="64008"/>
                </a:lnTo>
                <a:lnTo>
                  <a:pt x="115824" y="64008"/>
                </a:lnTo>
                <a:lnTo>
                  <a:pt x="115824" y="62484"/>
                </a:lnTo>
                <a:lnTo>
                  <a:pt x="105156" y="15240"/>
                </a:lnTo>
                <a:lnTo>
                  <a:pt x="105156" y="0"/>
                </a:lnTo>
                <a:lnTo>
                  <a:pt x="74676" y="1079"/>
                </a:lnTo>
                <a:lnTo>
                  <a:pt x="71628" y="1193"/>
                </a:lnTo>
                <a:lnTo>
                  <a:pt x="68580" y="1295"/>
                </a:lnTo>
                <a:lnTo>
                  <a:pt x="65532" y="1409"/>
                </a:lnTo>
                <a:lnTo>
                  <a:pt x="62484" y="1524"/>
                </a:lnTo>
                <a:lnTo>
                  <a:pt x="65532" y="38100"/>
                </a:lnTo>
                <a:lnTo>
                  <a:pt x="68580" y="53340"/>
                </a:lnTo>
                <a:lnTo>
                  <a:pt x="85344" y="92964"/>
                </a:lnTo>
                <a:lnTo>
                  <a:pt x="92964" y="100584"/>
                </a:lnTo>
                <a:lnTo>
                  <a:pt x="94488" y="100584"/>
                </a:lnTo>
                <a:lnTo>
                  <a:pt x="96012" y="102108"/>
                </a:lnTo>
                <a:lnTo>
                  <a:pt x="97536" y="102108"/>
                </a:lnTo>
                <a:lnTo>
                  <a:pt x="100584" y="103632"/>
                </a:lnTo>
                <a:lnTo>
                  <a:pt x="102108" y="105156"/>
                </a:lnTo>
                <a:lnTo>
                  <a:pt x="108204" y="105156"/>
                </a:lnTo>
                <a:lnTo>
                  <a:pt x="109728" y="106680"/>
                </a:lnTo>
                <a:lnTo>
                  <a:pt x="111252" y="106680"/>
                </a:lnTo>
                <a:lnTo>
                  <a:pt x="115824" y="106680"/>
                </a:lnTo>
                <a:lnTo>
                  <a:pt x="118872" y="106680"/>
                </a:lnTo>
                <a:lnTo>
                  <a:pt x="216408" y="106680"/>
                </a:lnTo>
                <a:lnTo>
                  <a:pt x="217932" y="106680"/>
                </a:lnTo>
                <a:lnTo>
                  <a:pt x="218694" y="106680"/>
                </a:lnTo>
                <a:lnTo>
                  <a:pt x="219456" y="108204"/>
                </a:lnTo>
                <a:lnTo>
                  <a:pt x="222504" y="111252"/>
                </a:lnTo>
                <a:lnTo>
                  <a:pt x="224028" y="115824"/>
                </a:lnTo>
                <a:lnTo>
                  <a:pt x="225552" y="126492"/>
                </a:lnTo>
                <a:lnTo>
                  <a:pt x="228600" y="138684"/>
                </a:lnTo>
                <a:lnTo>
                  <a:pt x="230124" y="152400"/>
                </a:lnTo>
                <a:lnTo>
                  <a:pt x="230124" y="169164"/>
                </a:lnTo>
                <a:lnTo>
                  <a:pt x="232600" y="177634"/>
                </a:lnTo>
                <a:lnTo>
                  <a:pt x="237363" y="184404"/>
                </a:lnTo>
                <a:lnTo>
                  <a:pt x="241071" y="186969"/>
                </a:lnTo>
                <a:lnTo>
                  <a:pt x="240792" y="187452"/>
                </a:lnTo>
                <a:lnTo>
                  <a:pt x="478307" y="336054"/>
                </a:lnTo>
                <a:lnTo>
                  <a:pt x="114300" y="448056"/>
                </a:lnTo>
                <a:lnTo>
                  <a:pt x="102108" y="408432"/>
                </a:lnTo>
                <a:lnTo>
                  <a:pt x="0" y="504444"/>
                </a:lnTo>
                <a:lnTo>
                  <a:pt x="94488" y="520014"/>
                </a:lnTo>
                <a:lnTo>
                  <a:pt x="138684" y="527304"/>
                </a:lnTo>
                <a:lnTo>
                  <a:pt x="126492" y="487680"/>
                </a:lnTo>
                <a:lnTo>
                  <a:pt x="524776" y="365137"/>
                </a:lnTo>
                <a:lnTo>
                  <a:pt x="805522" y="540766"/>
                </a:lnTo>
                <a:lnTo>
                  <a:pt x="783336" y="576072"/>
                </a:lnTo>
                <a:lnTo>
                  <a:pt x="845820" y="581494"/>
                </a:lnTo>
                <a:lnTo>
                  <a:pt x="923544" y="588264"/>
                </a:lnTo>
                <a:lnTo>
                  <a:pt x="850392" y="469392"/>
                </a:lnTo>
                <a:lnTo>
                  <a:pt x="828459" y="504278"/>
                </a:lnTo>
                <a:lnTo>
                  <a:pt x="578815" y="348513"/>
                </a:lnTo>
                <a:lnTo>
                  <a:pt x="1094219" y="189928"/>
                </a:lnTo>
                <a:lnTo>
                  <a:pt x="1099654" y="188874"/>
                </a:lnTo>
                <a:lnTo>
                  <a:pt x="1106424" y="184404"/>
                </a:lnTo>
                <a:lnTo>
                  <a:pt x="1110894" y="177634"/>
                </a:lnTo>
                <a:lnTo>
                  <a:pt x="1112520" y="169164"/>
                </a:lnTo>
                <a:lnTo>
                  <a:pt x="1112520" y="153924"/>
                </a:lnTo>
                <a:lnTo>
                  <a:pt x="1114044" y="140208"/>
                </a:lnTo>
                <a:lnTo>
                  <a:pt x="1115568" y="128016"/>
                </a:lnTo>
                <a:lnTo>
                  <a:pt x="1118616" y="117348"/>
                </a:lnTo>
                <a:lnTo>
                  <a:pt x="1120140" y="112776"/>
                </a:lnTo>
                <a:lnTo>
                  <a:pt x="1123188" y="106680"/>
                </a:lnTo>
                <a:lnTo>
                  <a:pt x="1126236" y="106680"/>
                </a:lnTo>
                <a:lnTo>
                  <a:pt x="1223772" y="106680"/>
                </a:lnTo>
                <a:lnTo>
                  <a:pt x="1225296" y="106680"/>
                </a:lnTo>
                <a:lnTo>
                  <a:pt x="1231392" y="106680"/>
                </a:lnTo>
                <a:lnTo>
                  <a:pt x="1232916" y="106680"/>
                </a:lnTo>
                <a:lnTo>
                  <a:pt x="1234440" y="105156"/>
                </a:lnTo>
                <a:lnTo>
                  <a:pt x="1240536" y="105156"/>
                </a:lnTo>
                <a:lnTo>
                  <a:pt x="1242060" y="103632"/>
                </a:lnTo>
                <a:lnTo>
                  <a:pt x="1245108" y="102108"/>
                </a:lnTo>
                <a:lnTo>
                  <a:pt x="1246632" y="102108"/>
                </a:lnTo>
                <a:lnTo>
                  <a:pt x="1248156" y="100584"/>
                </a:lnTo>
                <a:lnTo>
                  <a:pt x="1249680" y="100584"/>
                </a:lnTo>
                <a:lnTo>
                  <a:pt x="1260348" y="89916"/>
                </a:lnTo>
                <a:lnTo>
                  <a:pt x="1263396" y="85344"/>
                </a:lnTo>
                <a:lnTo>
                  <a:pt x="1269492" y="73152"/>
                </a:lnTo>
                <a:lnTo>
                  <a:pt x="1271016" y="65532"/>
                </a:lnTo>
                <a:lnTo>
                  <a:pt x="1275588" y="51816"/>
                </a:lnTo>
                <a:lnTo>
                  <a:pt x="1278636" y="36576"/>
                </a:lnTo>
                <a:lnTo>
                  <a:pt x="1280160" y="18288"/>
                </a:lnTo>
                <a:lnTo>
                  <a:pt x="128016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9560" indent="-251460">
              <a:lnSpc>
                <a:spcPct val="100000"/>
              </a:lnSpc>
              <a:spcBef>
                <a:spcPts val="125"/>
              </a:spcBef>
              <a:buSzPct val="94285"/>
              <a:buFont typeface="Times New Roman"/>
              <a:buChar char="•"/>
              <a:tabLst>
                <a:tab pos="289560" algn="l"/>
              </a:tabLst>
            </a:pPr>
            <a:r>
              <a:rPr i="1" dirty="0">
                <a:latin typeface="Times New Roman"/>
                <a:cs typeface="Times New Roman"/>
              </a:rPr>
              <a:t>G</a:t>
            </a:r>
            <a:r>
              <a:rPr i="1" spc="5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-5" dirty="0"/>
              <a:t> </a:t>
            </a:r>
            <a:r>
              <a:rPr dirty="0"/>
              <a:t>(</a:t>
            </a:r>
            <a:r>
              <a:rPr i="1" dirty="0">
                <a:latin typeface="Times New Roman"/>
                <a:cs typeface="Times New Roman"/>
              </a:rPr>
              <a:t>N</a:t>
            </a:r>
            <a:r>
              <a:rPr dirty="0"/>
              <a:t>,</a:t>
            </a:r>
            <a:r>
              <a:rPr spc="10" dirty="0"/>
              <a:t> </a:t>
            </a:r>
            <a:r>
              <a:rPr i="1" dirty="0">
                <a:latin typeface="Times New Roman"/>
                <a:cs typeface="Times New Roman"/>
              </a:rPr>
              <a:t>T</a:t>
            </a:r>
            <a:r>
              <a:rPr dirty="0"/>
              <a:t>, </a:t>
            </a:r>
            <a:r>
              <a:rPr i="1" dirty="0">
                <a:latin typeface="Times New Roman"/>
                <a:cs typeface="Times New Roman"/>
              </a:rPr>
              <a:t>P</a:t>
            </a:r>
            <a:r>
              <a:rPr dirty="0"/>
              <a:t>, </a:t>
            </a:r>
            <a:r>
              <a:rPr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dirty="0"/>
              <a:t>),</a:t>
            </a:r>
            <a:r>
              <a:rPr spc="-15" dirty="0"/>
              <a:t> </a:t>
            </a:r>
            <a:r>
              <a:rPr spc="-20" dirty="0"/>
              <a:t>kde:</a:t>
            </a:r>
          </a:p>
          <a:p>
            <a:pPr marL="261620">
              <a:lnSpc>
                <a:spcPct val="100000"/>
              </a:lnSpc>
              <a:spcBef>
                <a:spcPts val="35"/>
              </a:spcBef>
            </a:pPr>
            <a:r>
              <a:rPr i="1" dirty="0">
                <a:latin typeface="Times New Roman"/>
                <a:cs typeface="Times New Roman"/>
              </a:rPr>
              <a:t>N</a:t>
            </a:r>
            <a:r>
              <a:rPr i="1" spc="15" dirty="0">
                <a:latin typeface="Times New Roman"/>
                <a:cs typeface="Times New Roman"/>
              </a:rPr>
              <a:t> </a:t>
            </a:r>
            <a:r>
              <a:rPr dirty="0"/>
              <a:t>= {</a:t>
            </a:r>
            <a:r>
              <a:rPr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dirty="0"/>
              <a:t>},</a:t>
            </a:r>
            <a:r>
              <a:rPr spc="5" dirty="0"/>
              <a:t> </a:t>
            </a:r>
            <a:r>
              <a:rPr i="1" dirty="0">
                <a:latin typeface="Times New Roman"/>
                <a:cs typeface="Times New Roman"/>
              </a:rPr>
              <a:t>T</a:t>
            </a:r>
            <a:r>
              <a:rPr i="1" spc="10" dirty="0">
                <a:latin typeface="Times New Roman"/>
                <a:cs typeface="Times New Roman"/>
              </a:rPr>
              <a:t> </a:t>
            </a:r>
            <a:r>
              <a:rPr dirty="0"/>
              <a:t>=</a:t>
            </a:r>
            <a:r>
              <a:rPr spc="10" dirty="0"/>
              <a:t> </a:t>
            </a:r>
            <a:r>
              <a:rPr dirty="0"/>
              <a:t>{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dirty="0"/>
              <a:t>,</a:t>
            </a:r>
            <a:r>
              <a:rPr spc="5" dirty="0"/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/>
              <a:t>},</a:t>
            </a:r>
            <a:r>
              <a:rPr spc="10" dirty="0"/>
              <a:t> </a:t>
            </a:r>
            <a:r>
              <a:rPr i="1" dirty="0">
                <a:latin typeface="Times New Roman"/>
                <a:cs typeface="Times New Roman"/>
              </a:rPr>
              <a:t>P </a:t>
            </a:r>
            <a:r>
              <a:rPr dirty="0"/>
              <a:t>=</a:t>
            </a:r>
            <a:r>
              <a:rPr spc="10" dirty="0"/>
              <a:t> </a:t>
            </a:r>
            <a:r>
              <a:rPr dirty="0"/>
              <a:t>{</a:t>
            </a:r>
            <a:r>
              <a:rPr b="1" i="1" dirty="0">
                <a:solidFill>
                  <a:srgbClr val="3232CC"/>
                </a:solidFill>
                <a:latin typeface="Times New Roman"/>
                <a:cs typeface="Times New Roman"/>
              </a:rPr>
              <a:t>S </a:t>
            </a:r>
            <a:r>
              <a:rPr dirty="0">
                <a:latin typeface="Symbol"/>
                <a:cs typeface="Symbol"/>
              </a:rPr>
              <a:t></a:t>
            </a:r>
            <a:r>
              <a:rPr spc="20" dirty="0"/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dirty="0"/>
              <a:t>,</a:t>
            </a:r>
            <a:r>
              <a:rPr spc="-10" dirty="0"/>
              <a:t> </a:t>
            </a:r>
            <a:r>
              <a:rPr b="1" i="1" dirty="0">
                <a:solidFill>
                  <a:srgbClr val="3232CC"/>
                </a:solidFill>
                <a:latin typeface="Times New Roman"/>
                <a:cs typeface="Times New Roman"/>
              </a:rPr>
              <a:t>S </a:t>
            </a:r>
            <a:r>
              <a:rPr dirty="0">
                <a:latin typeface="Symbol"/>
                <a:cs typeface="Symbol"/>
              </a:rPr>
              <a:t></a:t>
            </a:r>
            <a:r>
              <a:rPr spc="20" dirty="0"/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pc="-25" dirty="0"/>
              <a:t>}</a:t>
            </a:r>
          </a:p>
          <a:p>
            <a:pPr marL="205104">
              <a:lnSpc>
                <a:spcPct val="100000"/>
              </a:lnSpc>
              <a:spcBef>
                <a:spcPts val="190"/>
              </a:spcBef>
              <a:tabLst>
                <a:tab pos="3555365" algn="l"/>
              </a:tabLst>
            </a:pPr>
            <a:r>
              <a:rPr sz="3050" b="1" dirty="0">
                <a:latin typeface="Times New Roman"/>
                <a:cs typeface="Times New Roman"/>
              </a:rPr>
              <a:t>Máme</a:t>
            </a:r>
            <a:r>
              <a:rPr sz="3050" b="1" spc="5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nalézt:</a:t>
            </a:r>
            <a:r>
              <a:rPr sz="3050" b="1" spc="80" dirty="0">
                <a:latin typeface="Times New Roman"/>
                <a:cs typeface="Times New Roman"/>
              </a:rPr>
              <a:t> </a:t>
            </a:r>
            <a:r>
              <a:rPr sz="3050" spc="-25" dirty="0"/>
              <a:t>RZA</a:t>
            </a:r>
            <a:r>
              <a:rPr sz="3050" dirty="0"/>
              <a:t>	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dirty="0"/>
              <a:t>,</a:t>
            </a:r>
            <a:r>
              <a:rPr sz="3050" spc="30" dirty="0"/>
              <a:t> </a:t>
            </a:r>
            <a:r>
              <a:rPr sz="3050" dirty="0"/>
              <a:t>pro</a:t>
            </a:r>
            <a:r>
              <a:rPr sz="3050" spc="40" dirty="0"/>
              <a:t> </a:t>
            </a:r>
            <a:r>
              <a:rPr sz="3050" dirty="0"/>
              <a:t>který</a:t>
            </a:r>
            <a:r>
              <a:rPr sz="3050" spc="25" dirty="0"/>
              <a:t> </a:t>
            </a:r>
            <a:r>
              <a:rPr sz="3050" dirty="0"/>
              <a:t>platí:</a:t>
            </a:r>
            <a:r>
              <a:rPr sz="3050" spc="30" dirty="0"/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dirty="0"/>
              <a:t>(</a:t>
            </a:r>
            <a:r>
              <a:rPr sz="3050" i="1" dirty="0">
                <a:latin typeface="Times New Roman"/>
                <a:cs typeface="Times New Roman"/>
              </a:rPr>
              <a:t>G</a:t>
            </a:r>
            <a:r>
              <a:rPr sz="3050" dirty="0"/>
              <a:t>)</a:t>
            </a:r>
            <a:r>
              <a:rPr sz="3050" spc="50" dirty="0"/>
              <a:t> </a:t>
            </a:r>
            <a:r>
              <a:rPr sz="3050" dirty="0"/>
              <a:t>=</a:t>
            </a:r>
            <a:r>
              <a:rPr sz="3050" spc="35" dirty="0"/>
              <a:t> </a:t>
            </a:r>
            <a:r>
              <a:rPr sz="3050" i="1" spc="-10" dirty="0">
                <a:latin typeface="Times New Roman"/>
                <a:cs typeface="Times New Roman"/>
              </a:rPr>
              <a:t>L</a:t>
            </a:r>
            <a:r>
              <a:rPr sz="3050" spc="-10" dirty="0"/>
              <a:t>(</a:t>
            </a:r>
            <a:r>
              <a:rPr sz="3050" i="1" spc="-10" dirty="0">
                <a:latin typeface="Times New Roman"/>
                <a:cs typeface="Times New Roman"/>
              </a:rPr>
              <a:t>M</a:t>
            </a:r>
            <a:r>
              <a:rPr sz="3050" spc="-10" dirty="0"/>
              <a:t>)</a:t>
            </a:r>
            <a:r>
              <a:rPr sz="3075" i="1" spc="-15" baseline="-20325" dirty="0">
                <a:latin typeface="Times New Roman"/>
                <a:cs typeface="Times New Roman"/>
              </a:rPr>
              <a:t>f</a:t>
            </a:r>
            <a:endParaRPr sz="3075" baseline="-20325">
              <a:latin typeface="Times New Roman"/>
              <a:cs typeface="Times New Roman"/>
            </a:endParaRPr>
          </a:p>
          <a:p>
            <a:pPr marL="37465">
              <a:lnSpc>
                <a:spcPct val="100000"/>
              </a:lnSpc>
              <a:spcBef>
                <a:spcPts val="2270"/>
              </a:spcBef>
              <a:tabLst>
                <a:tab pos="561975" algn="l"/>
              </a:tabLst>
            </a:pPr>
            <a:r>
              <a:rPr sz="3300" i="1" spc="-50" dirty="0">
                <a:latin typeface="Times New Roman"/>
                <a:cs typeface="Times New Roman"/>
              </a:rPr>
              <a:t>M</a:t>
            </a:r>
            <a:r>
              <a:rPr sz="3300" i="1" dirty="0">
                <a:latin typeface="Times New Roman"/>
                <a:cs typeface="Times New Roman"/>
              </a:rPr>
              <a:t>	</a:t>
            </a:r>
            <a:r>
              <a:rPr sz="3300" dirty="0"/>
              <a:t>=</a:t>
            </a:r>
            <a:r>
              <a:rPr sz="3300" spc="-10" dirty="0"/>
              <a:t> </a:t>
            </a:r>
            <a:r>
              <a:rPr sz="3300" dirty="0"/>
              <a:t>(</a:t>
            </a:r>
            <a:r>
              <a:rPr sz="3300" i="1" dirty="0">
                <a:latin typeface="Times New Roman"/>
                <a:cs typeface="Times New Roman"/>
              </a:rPr>
              <a:t>Q</a:t>
            </a:r>
            <a:r>
              <a:rPr sz="3300" dirty="0"/>
              <a:t>,</a:t>
            </a:r>
            <a:r>
              <a:rPr sz="3300" spc="-20" dirty="0"/>
              <a:t> </a:t>
            </a:r>
            <a:r>
              <a:rPr sz="3300" dirty="0">
                <a:latin typeface="Symbol"/>
                <a:cs typeface="Symbol"/>
              </a:rPr>
              <a:t></a:t>
            </a:r>
            <a:r>
              <a:rPr sz="3300" dirty="0"/>
              <a:t>,</a:t>
            </a:r>
            <a:r>
              <a:rPr sz="3300" spc="-5" dirty="0"/>
              <a:t> </a:t>
            </a:r>
            <a:r>
              <a:rPr sz="3300" dirty="0">
                <a:latin typeface="Symbol"/>
                <a:cs typeface="Symbol"/>
              </a:rPr>
              <a:t></a:t>
            </a:r>
            <a:r>
              <a:rPr sz="3300" dirty="0"/>
              <a:t>,</a:t>
            </a:r>
            <a:r>
              <a:rPr sz="3300" spc="-5" dirty="0"/>
              <a:t> </a:t>
            </a:r>
            <a:r>
              <a:rPr sz="3300" i="1" dirty="0">
                <a:latin typeface="Times New Roman"/>
                <a:cs typeface="Times New Roman"/>
              </a:rPr>
              <a:t>R</a:t>
            </a:r>
            <a:r>
              <a:rPr sz="3300" dirty="0"/>
              <a:t>,</a:t>
            </a:r>
            <a:r>
              <a:rPr sz="3300" spc="-5" dirty="0"/>
              <a:t> </a:t>
            </a:r>
            <a:r>
              <a:rPr sz="33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300" dirty="0"/>
              <a:t>, </a:t>
            </a:r>
            <a:r>
              <a:rPr sz="3300" b="1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300" dirty="0"/>
              <a:t>,</a:t>
            </a:r>
            <a:r>
              <a:rPr sz="3300" spc="-20" dirty="0"/>
              <a:t> </a:t>
            </a:r>
            <a:r>
              <a:rPr sz="3300" i="1" dirty="0">
                <a:latin typeface="Times New Roman"/>
                <a:cs typeface="Times New Roman"/>
              </a:rPr>
              <a:t>F</a:t>
            </a:r>
            <a:r>
              <a:rPr sz="3300" dirty="0"/>
              <a:t>)</a:t>
            </a:r>
            <a:r>
              <a:rPr sz="3300" spc="-5" dirty="0"/>
              <a:t> </a:t>
            </a:r>
            <a:r>
              <a:rPr sz="3300" spc="-20" dirty="0"/>
              <a:t>kde:</a:t>
            </a:r>
            <a:endParaRPr sz="33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/>
              <a:t>{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dirty="0"/>
              <a:t>,</a:t>
            </a:r>
            <a:r>
              <a:rPr sz="3050" spc="25" dirty="0"/>
              <a:t> </a:t>
            </a:r>
            <a:r>
              <a:rPr sz="3050" b="1" i="1" dirty="0">
                <a:solidFill>
                  <a:srgbClr val="FF65FF"/>
                </a:solidFill>
                <a:latin typeface="Times New Roman"/>
                <a:cs typeface="Times New Roman"/>
              </a:rPr>
              <a:t>f</a:t>
            </a:r>
            <a:r>
              <a:rPr sz="3050" dirty="0"/>
              <a:t>};</a:t>
            </a:r>
            <a:r>
              <a:rPr sz="3050" spc="355" dirty="0"/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spc="30" dirty="0"/>
              <a:t> </a:t>
            </a:r>
            <a:r>
              <a:rPr sz="3050" dirty="0"/>
              <a:t>=</a:t>
            </a:r>
            <a:r>
              <a:rPr sz="3050" spc="20" dirty="0"/>
              <a:t> </a:t>
            </a:r>
            <a:r>
              <a:rPr sz="3050" i="1" dirty="0">
                <a:latin typeface="Times New Roman"/>
                <a:cs typeface="Times New Roman"/>
              </a:rPr>
              <a:t>T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/>
              <a:t>=</a:t>
            </a:r>
            <a:r>
              <a:rPr sz="3050" spc="20" dirty="0"/>
              <a:t> </a:t>
            </a:r>
            <a:r>
              <a:rPr sz="3050" dirty="0"/>
              <a:t>{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dirty="0"/>
              <a:t>,</a:t>
            </a:r>
            <a:r>
              <a:rPr sz="3050" spc="40" dirty="0"/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dirty="0"/>
              <a:t>};</a:t>
            </a:r>
            <a:r>
              <a:rPr sz="3050" spc="235" dirty="0"/>
              <a:t> </a:t>
            </a:r>
            <a:r>
              <a:rPr sz="3050" dirty="0">
                <a:latin typeface="Symbol"/>
                <a:cs typeface="Symbol"/>
              </a:rPr>
              <a:t></a:t>
            </a:r>
            <a:r>
              <a:rPr sz="3050" spc="20" dirty="0"/>
              <a:t> </a:t>
            </a:r>
            <a:r>
              <a:rPr sz="3050" dirty="0"/>
              <a:t>=</a:t>
            </a:r>
            <a:r>
              <a:rPr sz="3050" spc="20" dirty="0"/>
              <a:t> </a:t>
            </a:r>
            <a:r>
              <a:rPr sz="3050" i="1" dirty="0">
                <a:latin typeface="Times New Roman"/>
                <a:cs typeface="Times New Roman"/>
              </a:rPr>
              <a:t>N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25" dirty="0"/>
              <a:t> </a:t>
            </a:r>
            <a:r>
              <a:rPr sz="3050" i="1" dirty="0">
                <a:latin typeface="Times New Roman"/>
                <a:cs typeface="Times New Roman"/>
              </a:rPr>
              <a:t>T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15" dirty="0"/>
              <a:t> </a:t>
            </a:r>
            <a:r>
              <a:rPr sz="3050" dirty="0"/>
              <a:t>{</a:t>
            </a:r>
            <a:r>
              <a:rPr sz="3050" b="1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dirty="0"/>
              <a:t>}</a:t>
            </a:r>
            <a:r>
              <a:rPr sz="3050" spc="40" dirty="0"/>
              <a:t> </a:t>
            </a:r>
            <a:r>
              <a:rPr sz="3050" dirty="0"/>
              <a:t>=</a:t>
            </a:r>
            <a:r>
              <a:rPr sz="3050" spc="20" dirty="0"/>
              <a:t> </a:t>
            </a:r>
            <a:r>
              <a:rPr sz="3050" dirty="0"/>
              <a:t>{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dirty="0"/>
              <a:t>,</a:t>
            </a:r>
            <a:r>
              <a:rPr sz="3050" spc="40" dirty="0"/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dirty="0"/>
              <a:t>,</a:t>
            </a:r>
            <a:r>
              <a:rPr sz="3050" spc="15" dirty="0"/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dirty="0"/>
              <a:t>,</a:t>
            </a:r>
            <a:r>
              <a:rPr sz="3050" spc="25" dirty="0"/>
              <a:t> </a:t>
            </a:r>
            <a:r>
              <a:rPr sz="3050" b="1" spc="-25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spc="-25" dirty="0"/>
              <a:t>}</a:t>
            </a:r>
            <a:endParaRPr sz="3050">
              <a:latin typeface="Times New Roman"/>
              <a:cs typeface="Times New Roman"/>
            </a:endParaRPr>
          </a:p>
          <a:p>
            <a:pPr marL="793750">
              <a:lnSpc>
                <a:spcPct val="100000"/>
              </a:lnSpc>
              <a:spcBef>
                <a:spcPts val="2290"/>
              </a:spcBef>
              <a:tabLst>
                <a:tab pos="2387600" algn="l"/>
                <a:tab pos="3899535" algn="l"/>
                <a:tab pos="6167120" algn="l"/>
              </a:tabLst>
            </a:pP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“(”</a:t>
            </a:r>
            <a:r>
              <a:rPr sz="28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20" dirty="0"/>
              <a:t> </a:t>
            </a:r>
            <a:r>
              <a:rPr sz="2850" b="1" i="1" spc="-50" dirty="0">
                <a:latin typeface="Times New Roman"/>
                <a:cs typeface="Times New Roman"/>
              </a:rPr>
              <a:t>T</a:t>
            </a:r>
            <a:r>
              <a:rPr sz="2850" b="1" i="1" dirty="0">
                <a:latin typeface="Times New Roman"/>
                <a:cs typeface="Times New Roman"/>
              </a:rPr>
              <a:t>	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“)”</a:t>
            </a:r>
            <a:r>
              <a:rPr sz="28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20" dirty="0"/>
              <a:t> </a:t>
            </a:r>
            <a:r>
              <a:rPr sz="2850" b="1" i="1" spc="-50" dirty="0">
                <a:latin typeface="Times New Roman"/>
                <a:cs typeface="Times New Roman"/>
              </a:rPr>
              <a:t>T</a:t>
            </a:r>
            <a:r>
              <a:rPr sz="2850" b="1" i="1" dirty="0">
                <a:latin typeface="Times New Roman"/>
                <a:cs typeface="Times New Roman"/>
              </a:rPr>
              <a:t>	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850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20" dirty="0"/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25" dirty="0"/>
              <a:t> </a:t>
            </a:r>
            <a:r>
              <a:rPr sz="2850" b="1" i="1" spc="-50" dirty="0">
                <a:latin typeface="Times New Roman"/>
                <a:cs typeface="Times New Roman"/>
              </a:rPr>
              <a:t>P</a:t>
            </a:r>
            <a:r>
              <a:rPr sz="2850" b="1" i="1" dirty="0">
                <a:latin typeface="Times New Roman"/>
                <a:cs typeface="Times New Roman"/>
              </a:rPr>
              <a:t>	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850" b="1" i="1" spc="1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20" dirty="0"/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( )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10" dirty="0"/>
              <a:t> </a:t>
            </a:r>
            <a:r>
              <a:rPr sz="2850" b="1" i="1" spc="-50" dirty="0">
                <a:latin typeface="Times New Roman"/>
                <a:cs typeface="Times New Roman"/>
              </a:rPr>
              <a:t>P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727582" y="4933188"/>
            <a:ext cx="637540" cy="379730"/>
            <a:chOff x="3727582" y="4933188"/>
            <a:chExt cx="637540" cy="379730"/>
          </a:xfrm>
        </p:grpSpPr>
        <p:sp>
          <p:nvSpPr>
            <p:cNvPr id="11" name="object 11"/>
            <p:cNvSpPr/>
            <p:nvPr/>
          </p:nvSpPr>
          <p:spPr>
            <a:xfrm>
              <a:off x="3835785" y="4954523"/>
              <a:ext cx="421005" cy="335280"/>
            </a:xfrm>
            <a:custGeom>
              <a:avLst/>
              <a:gdLst/>
              <a:ahLst/>
              <a:cxnLst/>
              <a:rect l="l" t="t" r="r" b="b"/>
              <a:pathLst>
                <a:path w="421004" h="335279">
                  <a:moveTo>
                    <a:pt x="420623" y="251459"/>
                  </a:moveTo>
                  <a:lnTo>
                    <a:pt x="315467" y="251459"/>
                  </a:lnTo>
                  <a:lnTo>
                    <a:pt x="315467" y="0"/>
                  </a:lnTo>
                  <a:lnTo>
                    <a:pt x="105155" y="0"/>
                  </a:lnTo>
                  <a:lnTo>
                    <a:pt x="105155" y="251459"/>
                  </a:lnTo>
                  <a:lnTo>
                    <a:pt x="0" y="251459"/>
                  </a:lnTo>
                  <a:lnTo>
                    <a:pt x="210311" y="335279"/>
                  </a:lnTo>
                  <a:lnTo>
                    <a:pt x="420623" y="2514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27582" y="4933188"/>
              <a:ext cx="637540" cy="379730"/>
            </a:xfrm>
            <a:custGeom>
              <a:avLst/>
              <a:gdLst/>
              <a:ahLst/>
              <a:cxnLst/>
              <a:rect l="l" t="t" r="r" b="b"/>
              <a:pathLst>
                <a:path w="637539" h="379729">
                  <a:moveTo>
                    <a:pt x="213360" y="251460"/>
                  </a:moveTo>
                  <a:lnTo>
                    <a:pt x="0" y="251460"/>
                  </a:lnTo>
                  <a:lnTo>
                    <a:pt x="108204" y="294948"/>
                  </a:lnTo>
                  <a:lnTo>
                    <a:pt x="108204" y="294132"/>
                  </a:lnTo>
                  <a:lnTo>
                    <a:pt x="115824" y="252984"/>
                  </a:lnTo>
                  <a:lnTo>
                    <a:pt x="192024" y="283905"/>
                  </a:lnTo>
                  <a:lnTo>
                    <a:pt x="192024" y="272796"/>
                  </a:lnTo>
                  <a:lnTo>
                    <a:pt x="213360" y="251460"/>
                  </a:lnTo>
                  <a:close/>
                </a:path>
                <a:path w="637539" h="379729">
                  <a:moveTo>
                    <a:pt x="217224" y="294132"/>
                  </a:moveTo>
                  <a:lnTo>
                    <a:pt x="115824" y="252984"/>
                  </a:lnTo>
                  <a:lnTo>
                    <a:pt x="108204" y="294132"/>
                  </a:lnTo>
                  <a:lnTo>
                    <a:pt x="217224" y="294132"/>
                  </a:lnTo>
                  <a:close/>
                </a:path>
                <a:path w="637539" h="379729">
                  <a:moveTo>
                    <a:pt x="318516" y="335235"/>
                  </a:moveTo>
                  <a:lnTo>
                    <a:pt x="217224" y="294132"/>
                  </a:lnTo>
                  <a:lnTo>
                    <a:pt x="108204" y="294132"/>
                  </a:lnTo>
                  <a:lnTo>
                    <a:pt x="108204" y="294948"/>
                  </a:lnTo>
                  <a:lnTo>
                    <a:pt x="310896" y="376413"/>
                  </a:lnTo>
                  <a:lnTo>
                    <a:pt x="310896" y="338328"/>
                  </a:lnTo>
                  <a:lnTo>
                    <a:pt x="318516" y="335235"/>
                  </a:lnTo>
                  <a:close/>
                </a:path>
                <a:path w="637539" h="379729">
                  <a:moveTo>
                    <a:pt x="445008" y="251460"/>
                  </a:moveTo>
                  <a:lnTo>
                    <a:pt x="445008" y="0"/>
                  </a:lnTo>
                  <a:lnTo>
                    <a:pt x="192024" y="0"/>
                  </a:lnTo>
                  <a:lnTo>
                    <a:pt x="192024" y="251460"/>
                  </a:lnTo>
                  <a:lnTo>
                    <a:pt x="213360" y="251460"/>
                  </a:lnTo>
                  <a:lnTo>
                    <a:pt x="213360" y="42672"/>
                  </a:lnTo>
                  <a:lnTo>
                    <a:pt x="234696" y="21336"/>
                  </a:lnTo>
                  <a:lnTo>
                    <a:pt x="234696" y="42672"/>
                  </a:lnTo>
                  <a:lnTo>
                    <a:pt x="402336" y="42672"/>
                  </a:lnTo>
                  <a:lnTo>
                    <a:pt x="402336" y="21336"/>
                  </a:lnTo>
                  <a:lnTo>
                    <a:pt x="423672" y="42672"/>
                  </a:lnTo>
                  <a:lnTo>
                    <a:pt x="423672" y="251460"/>
                  </a:lnTo>
                  <a:lnTo>
                    <a:pt x="445008" y="251460"/>
                  </a:lnTo>
                  <a:close/>
                </a:path>
                <a:path w="637539" h="379729">
                  <a:moveTo>
                    <a:pt x="234696" y="294132"/>
                  </a:moveTo>
                  <a:lnTo>
                    <a:pt x="234696" y="42672"/>
                  </a:lnTo>
                  <a:lnTo>
                    <a:pt x="213360" y="42672"/>
                  </a:lnTo>
                  <a:lnTo>
                    <a:pt x="213360" y="251460"/>
                  </a:lnTo>
                  <a:lnTo>
                    <a:pt x="192024" y="272796"/>
                  </a:lnTo>
                  <a:lnTo>
                    <a:pt x="192024" y="283905"/>
                  </a:lnTo>
                  <a:lnTo>
                    <a:pt x="217224" y="294132"/>
                  </a:lnTo>
                  <a:lnTo>
                    <a:pt x="234696" y="294132"/>
                  </a:lnTo>
                  <a:close/>
                </a:path>
                <a:path w="637539" h="379729">
                  <a:moveTo>
                    <a:pt x="234696" y="42672"/>
                  </a:moveTo>
                  <a:lnTo>
                    <a:pt x="234696" y="21336"/>
                  </a:lnTo>
                  <a:lnTo>
                    <a:pt x="213360" y="42672"/>
                  </a:lnTo>
                  <a:lnTo>
                    <a:pt x="234696" y="42672"/>
                  </a:lnTo>
                  <a:close/>
                </a:path>
                <a:path w="637539" h="379729">
                  <a:moveTo>
                    <a:pt x="326136" y="338328"/>
                  </a:moveTo>
                  <a:lnTo>
                    <a:pt x="318516" y="335235"/>
                  </a:lnTo>
                  <a:lnTo>
                    <a:pt x="310896" y="338328"/>
                  </a:lnTo>
                  <a:lnTo>
                    <a:pt x="326136" y="338328"/>
                  </a:lnTo>
                  <a:close/>
                </a:path>
                <a:path w="637539" h="379729">
                  <a:moveTo>
                    <a:pt x="326136" y="376413"/>
                  </a:moveTo>
                  <a:lnTo>
                    <a:pt x="326136" y="338328"/>
                  </a:lnTo>
                  <a:lnTo>
                    <a:pt x="310896" y="338328"/>
                  </a:lnTo>
                  <a:lnTo>
                    <a:pt x="310896" y="376413"/>
                  </a:lnTo>
                  <a:lnTo>
                    <a:pt x="318516" y="379476"/>
                  </a:lnTo>
                  <a:lnTo>
                    <a:pt x="326136" y="376413"/>
                  </a:lnTo>
                  <a:close/>
                </a:path>
                <a:path w="637539" h="379729">
                  <a:moveTo>
                    <a:pt x="528828" y="294948"/>
                  </a:moveTo>
                  <a:lnTo>
                    <a:pt x="528828" y="294132"/>
                  </a:lnTo>
                  <a:lnTo>
                    <a:pt x="419807" y="294132"/>
                  </a:lnTo>
                  <a:lnTo>
                    <a:pt x="318516" y="335235"/>
                  </a:lnTo>
                  <a:lnTo>
                    <a:pt x="326136" y="338328"/>
                  </a:lnTo>
                  <a:lnTo>
                    <a:pt x="326136" y="376413"/>
                  </a:lnTo>
                  <a:lnTo>
                    <a:pt x="528828" y="294948"/>
                  </a:lnTo>
                  <a:close/>
                </a:path>
                <a:path w="637539" h="379729">
                  <a:moveTo>
                    <a:pt x="423672" y="42672"/>
                  </a:moveTo>
                  <a:lnTo>
                    <a:pt x="402336" y="21336"/>
                  </a:lnTo>
                  <a:lnTo>
                    <a:pt x="402336" y="42672"/>
                  </a:lnTo>
                  <a:lnTo>
                    <a:pt x="423672" y="42672"/>
                  </a:lnTo>
                  <a:close/>
                </a:path>
                <a:path w="637539" h="379729">
                  <a:moveTo>
                    <a:pt x="445008" y="283905"/>
                  </a:moveTo>
                  <a:lnTo>
                    <a:pt x="445008" y="272796"/>
                  </a:lnTo>
                  <a:lnTo>
                    <a:pt x="423672" y="251460"/>
                  </a:lnTo>
                  <a:lnTo>
                    <a:pt x="423672" y="42672"/>
                  </a:lnTo>
                  <a:lnTo>
                    <a:pt x="402336" y="42672"/>
                  </a:lnTo>
                  <a:lnTo>
                    <a:pt x="402336" y="294132"/>
                  </a:lnTo>
                  <a:lnTo>
                    <a:pt x="419807" y="294132"/>
                  </a:lnTo>
                  <a:lnTo>
                    <a:pt x="445008" y="283905"/>
                  </a:lnTo>
                  <a:close/>
                </a:path>
                <a:path w="637539" h="379729">
                  <a:moveTo>
                    <a:pt x="528828" y="294132"/>
                  </a:moveTo>
                  <a:lnTo>
                    <a:pt x="521208" y="252984"/>
                  </a:lnTo>
                  <a:lnTo>
                    <a:pt x="419807" y="294132"/>
                  </a:lnTo>
                  <a:lnTo>
                    <a:pt x="528828" y="294132"/>
                  </a:lnTo>
                  <a:close/>
                </a:path>
                <a:path w="637539" h="379729">
                  <a:moveTo>
                    <a:pt x="637032" y="251460"/>
                  </a:moveTo>
                  <a:lnTo>
                    <a:pt x="423672" y="251460"/>
                  </a:lnTo>
                  <a:lnTo>
                    <a:pt x="445008" y="272796"/>
                  </a:lnTo>
                  <a:lnTo>
                    <a:pt x="445008" y="283905"/>
                  </a:lnTo>
                  <a:lnTo>
                    <a:pt x="521208" y="252984"/>
                  </a:lnTo>
                  <a:lnTo>
                    <a:pt x="528828" y="294132"/>
                  </a:lnTo>
                  <a:lnTo>
                    <a:pt x="528828" y="294948"/>
                  </a:lnTo>
                  <a:lnTo>
                    <a:pt x="637032" y="2514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885066" y="5708904"/>
            <a:ext cx="2886710" cy="190500"/>
          </a:xfrm>
          <a:custGeom>
            <a:avLst/>
            <a:gdLst/>
            <a:ahLst/>
            <a:cxnLst/>
            <a:rect l="l" t="t" r="r" b="b"/>
            <a:pathLst>
              <a:path w="2886710" h="190500">
                <a:moveTo>
                  <a:pt x="44196" y="63669"/>
                </a:moveTo>
                <a:lnTo>
                  <a:pt x="44196" y="9144"/>
                </a:lnTo>
                <a:lnTo>
                  <a:pt x="41148" y="4572"/>
                </a:lnTo>
                <a:lnTo>
                  <a:pt x="41148" y="0"/>
                </a:lnTo>
                <a:lnTo>
                  <a:pt x="1524" y="2935"/>
                </a:lnTo>
                <a:lnTo>
                  <a:pt x="0" y="3048"/>
                </a:lnTo>
                <a:lnTo>
                  <a:pt x="0" y="10668"/>
                </a:lnTo>
                <a:lnTo>
                  <a:pt x="1524" y="16764"/>
                </a:lnTo>
                <a:lnTo>
                  <a:pt x="4572" y="22860"/>
                </a:lnTo>
                <a:lnTo>
                  <a:pt x="6096" y="27432"/>
                </a:lnTo>
                <a:lnTo>
                  <a:pt x="6096" y="28956"/>
                </a:lnTo>
                <a:lnTo>
                  <a:pt x="7620" y="28956"/>
                </a:lnTo>
                <a:lnTo>
                  <a:pt x="7620" y="30480"/>
                </a:lnTo>
                <a:lnTo>
                  <a:pt x="13716" y="38100"/>
                </a:lnTo>
                <a:lnTo>
                  <a:pt x="13716" y="39624"/>
                </a:lnTo>
                <a:lnTo>
                  <a:pt x="15240" y="39624"/>
                </a:lnTo>
                <a:lnTo>
                  <a:pt x="15240" y="41148"/>
                </a:lnTo>
                <a:lnTo>
                  <a:pt x="22860" y="48768"/>
                </a:lnTo>
                <a:lnTo>
                  <a:pt x="24384" y="48768"/>
                </a:lnTo>
                <a:lnTo>
                  <a:pt x="24384" y="50292"/>
                </a:lnTo>
                <a:lnTo>
                  <a:pt x="25908" y="50292"/>
                </a:lnTo>
                <a:lnTo>
                  <a:pt x="36576" y="59436"/>
                </a:lnTo>
                <a:lnTo>
                  <a:pt x="44196" y="63669"/>
                </a:lnTo>
                <a:close/>
              </a:path>
              <a:path w="2886710" h="190500">
                <a:moveTo>
                  <a:pt x="47244" y="65362"/>
                </a:moveTo>
                <a:lnTo>
                  <a:pt x="47244" y="13716"/>
                </a:lnTo>
                <a:lnTo>
                  <a:pt x="42672" y="6096"/>
                </a:lnTo>
                <a:lnTo>
                  <a:pt x="44196" y="9144"/>
                </a:lnTo>
                <a:lnTo>
                  <a:pt x="44196" y="63669"/>
                </a:lnTo>
                <a:lnTo>
                  <a:pt x="47244" y="65362"/>
                </a:lnTo>
                <a:close/>
              </a:path>
              <a:path w="2886710" h="190500">
                <a:moveTo>
                  <a:pt x="53340" y="18288"/>
                </a:moveTo>
                <a:lnTo>
                  <a:pt x="45720" y="10668"/>
                </a:lnTo>
                <a:lnTo>
                  <a:pt x="47244" y="13716"/>
                </a:lnTo>
                <a:lnTo>
                  <a:pt x="47244" y="65362"/>
                </a:lnTo>
                <a:lnTo>
                  <a:pt x="50292" y="67056"/>
                </a:lnTo>
                <a:lnTo>
                  <a:pt x="50292" y="16764"/>
                </a:lnTo>
                <a:lnTo>
                  <a:pt x="53340" y="18288"/>
                </a:lnTo>
                <a:close/>
              </a:path>
              <a:path w="2886710" h="190500">
                <a:moveTo>
                  <a:pt x="1443228" y="124968"/>
                </a:moveTo>
                <a:lnTo>
                  <a:pt x="1438656" y="120396"/>
                </a:lnTo>
                <a:lnTo>
                  <a:pt x="1437132" y="120396"/>
                </a:lnTo>
                <a:lnTo>
                  <a:pt x="1427988" y="112776"/>
                </a:lnTo>
                <a:lnTo>
                  <a:pt x="1414272" y="103632"/>
                </a:lnTo>
                <a:lnTo>
                  <a:pt x="1399032" y="97536"/>
                </a:lnTo>
                <a:lnTo>
                  <a:pt x="1383792" y="89916"/>
                </a:lnTo>
                <a:lnTo>
                  <a:pt x="1347216" y="79248"/>
                </a:lnTo>
                <a:lnTo>
                  <a:pt x="1306068" y="71628"/>
                </a:lnTo>
                <a:lnTo>
                  <a:pt x="1260348" y="65532"/>
                </a:lnTo>
                <a:lnTo>
                  <a:pt x="227076" y="63906"/>
                </a:lnTo>
                <a:lnTo>
                  <a:pt x="205740" y="62484"/>
                </a:lnTo>
                <a:lnTo>
                  <a:pt x="144780" y="54864"/>
                </a:lnTo>
                <a:lnTo>
                  <a:pt x="94488" y="41148"/>
                </a:lnTo>
                <a:lnTo>
                  <a:pt x="50292" y="16764"/>
                </a:lnTo>
                <a:lnTo>
                  <a:pt x="50292" y="67056"/>
                </a:lnTo>
                <a:lnTo>
                  <a:pt x="99060" y="86868"/>
                </a:lnTo>
                <a:lnTo>
                  <a:pt x="137160" y="96012"/>
                </a:lnTo>
                <a:lnTo>
                  <a:pt x="179832" y="102108"/>
                </a:lnTo>
                <a:lnTo>
                  <a:pt x="228600" y="105251"/>
                </a:lnTo>
                <a:lnTo>
                  <a:pt x="251460" y="106680"/>
                </a:lnTo>
                <a:lnTo>
                  <a:pt x="1234440" y="106680"/>
                </a:lnTo>
                <a:lnTo>
                  <a:pt x="1257300" y="108204"/>
                </a:lnTo>
                <a:lnTo>
                  <a:pt x="1318260" y="115824"/>
                </a:lnTo>
                <a:lnTo>
                  <a:pt x="1367028" y="129540"/>
                </a:lnTo>
                <a:lnTo>
                  <a:pt x="1402080" y="146304"/>
                </a:lnTo>
                <a:lnTo>
                  <a:pt x="1409700" y="151746"/>
                </a:lnTo>
                <a:lnTo>
                  <a:pt x="1409700" y="150876"/>
                </a:lnTo>
                <a:lnTo>
                  <a:pt x="1417320" y="158496"/>
                </a:lnTo>
                <a:lnTo>
                  <a:pt x="1417320" y="158877"/>
                </a:lnTo>
                <a:lnTo>
                  <a:pt x="1421892" y="164592"/>
                </a:lnTo>
                <a:lnTo>
                  <a:pt x="1421892" y="161544"/>
                </a:lnTo>
                <a:lnTo>
                  <a:pt x="1423416" y="160020"/>
                </a:lnTo>
                <a:lnTo>
                  <a:pt x="1426464" y="147828"/>
                </a:lnTo>
                <a:lnTo>
                  <a:pt x="1427988" y="143256"/>
                </a:lnTo>
                <a:lnTo>
                  <a:pt x="1429512" y="141732"/>
                </a:lnTo>
                <a:lnTo>
                  <a:pt x="1429512" y="140208"/>
                </a:lnTo>
                <a:lnTo>
                  <a:pt x="1431036" y="140208"/>
                </a:lnTo>
                <a:lnTo>
                  <a:pt x="1435608" y="132588"/>
                </a:lnTo>
                <a:lnTo>
                  <a:pt x="1437132" y="131064"/>
                </a:lnTo>
                <a:lnTo>
                  <a:pt x="1437132" y="129540"/>
                </a:lnTo>
                <a:lnTo>
                  <a:pt x="1438656" y="129540"/>
                </a:lnTo>
                <a:lnTo>
                  <a:pt x="1443228" y="124968"/>
                </a:lnTo>
                <a:close/>
              </a:path>
              <a:path w="2886710" h="190500">
                <a:moveTo>
                  <a:pt x="1412748" y="153924"/>
                </a:moveTo>
                <a:lnTo>
                  <a:pt x="1409700" y="150876"/>
                </a:lnTo>
                <a:lnTo>
                  <a:pt x="1409700" y="151746"/>
                </a:lnTo>
                <a:lnTo>
                  <a:pt x="1412748" y="153924"/>
                </a:lnTo>
                <a:close/>
              </a:path>
              <a:path w="2886710" h="190500">
                <a:moveTo>
                  <a:pt x="1417320" y="158877"/>
                </a:moveTo>
                <a:lnTo>
                  <a:pt x="1417320" y="158496"/>
                </a:lnTo>
                <a:lnTo>
                  <a:pt x="1415796" y="156972"/>
                </a:lnTo>
                <a:lnTo>
                  <a:pt x="1417320" y="158877"/>
                </a:lnTo>
                <a:close/>
              </a:path>
              <a:path w="2886710" h="190500">
                <a:moveTo>
                  <a:pt x="1464259" y="166725"/>
                </a:moveTo>
                <a:lnTo>
                  <a:pt x="1463040" y="163068"/>
                </a:lnTo>
                <a:lnTo>
                  <a:pt x="1463040" y="160020"/>
                </a:lnTo>
                <a:lnTo>
                  <a:pt x="1461516" y="155448"/>
                </a:lnTo>
                <a:lnTo>
                  <a:pt x="1459992" y="149352"/>
                </a:lnTo>
                <a:lnTo>
                  <a:pt x="1456944" y="143256"/>
                </a:lnTo>
                <a:lnTo>
                  <a:pt x="1456944" y="141732"/>
                </a:lnTo>
                <a:lnTo>
                  <a:pt x="1455420" y="140208"/>
                </a:lnTo>
                <a:lnTo>
                  <a:pt x="1449324" y="132588"/>
                </a:lnTo>
                <a:lnTo>
                  <a:pt x="1449324" y="131064"/>
                </a:lnTo>
                <a:lnTo>
                  <a:pt x="1443228" y="124968"/>
                </a:lnTo>
                <a:lnTo>
                  <a:pt x="1438656" y="129540"/>
                </a:lnTo>
                <a:lnTo>
                  <a:pt x="1437132" y="129540"/>
                </a:lnTo>
                <a:lnTo>
                  <a:pt x="1437132" y="131064"/>
                </a:lnTo>
                <a:lnTo>
                  <a:pt x="1435608" y="132588"/>
                </a:lnTo>
                <a:lnTo>
                  <a:pt x="1431036" y="140208"/>
                </a:lnTo>
                <a:lnTo>
                  <a:pt x="1429512" y="140208"/>
                </a:lnTo>
                <a:lnTo>
                  <a:pt x="1429512" y="141732"/>
                </a:lnTo>
                <a:lnTo>
                  <a:pt x="1427988" y="143256"/>
                </a:lnTo>
                <a:lnTo>
                  <a:pt x="1426464" y="147828"/>
                </a:lnTo>
                <a:lnTo>
                  <a:pt x="1423416" y="160020"/>
                </a:lnTo>
                <a:lnTo>
                  <a:pt x="1421892" y="161544"/>
                </a:lnTo>
                <a:lnTo>
                  <a:pt x="1421892" y="167640"/>
                </a:lnTo>
                <a:lnTo>
                  <a:pt x="1463802" y="167640"/>
                </a:lnTo>
                <a:lnTo>
                  <a:pt x="1464259" y="166725"/>
                </a:lnTo>
                <a:close/>
              </a:path>
              <a:path w="2886710" h="190500">
                <a:moveTo>
                  <a:pt x="1463802" y="167640"/>
                </a:moveTo>
                <a:lnTo>
                  <a:pt x="1421892" y="167640"/>
                </a:lnTo>
                <a:lnTo>
                  <a:pt x="1421892" y="170688"/>
                </a:lnTo>
                <a:lnTo>
                  <a:pt x="1424368" y="178284"/>
                </a:lnTo>
                <a:lnTo>
                  <a:pt x="1429131" y="184594"/>
                </a:lnTo>
                <a:lnTo>
                  <a:pt x="1435608" y="188904"/>
                </a:lnTo>
                <a:lnTo>
                  <a:pt x="1443228" y="190500"/>
                </a:lnTo>
                <a:lnTo>
                  <a:pt x="1450848" y="188904"/>
                </a:lnTo>
                <a:lnTo>
                  <a:pt x="1457325" y="184594"/>
                </a:lnTo>
                <a:lnTo>
                  <a:pt x="1462087" y="178284"/>
                </a:lnTo>
                <a:lnTo>
                  <a:pt x="1463040" y="175362"/>
                </a:lnTo>
                <a:lnTo>
                  <a:pt x="1463040" y="169164"/>
                </a:lnTo>
                <a:lnTo>
                  <a:pt x="1463802" y="167640"/>
                </a:lnTo>
                <a:close/>
              </a:path>
              <a:path w="2886710" h="190500">
                <a:moveTo>
                  <a:pt x="2840736" y="63627"/>
                </a:moveTo>
                <a:lnTo>
                  <a:pt x="2840736" y="10668"/>
                </a:lnTo>
                <a:lnTo>
                  <a:pt x="2833116" y="18288"/>
                </a:lnTo>
                <a:lnTo>
                  <a:pt x="2825496" y="24384"/>
                </a:lnTo>
                <a:lnTo>
                  <a:pt x="2814828" y="30480"/>
                </a:lnTo>
                <a:lnTo>
                  <a:pt x="2804160" y="35052"/>
                </a:lnTo>
                <a:lnTo>
                  <a:pt x="2790444" y="41148"/>
                </a:lnTo>
                <a:lnTo>
                  <a:pt x="2740152" y="54864"/>
                </a:lnTo>
                <a:lnTo>
                  <a:pt x="2700528" y="60960"/>
                </a:lnTo>
                <a:lnTo>
                  <a:pt x="2657856" y="64008"/>
                </a:lnTo>
                <a:lnTo>
                  <a:pt x="1650492" y="64008"/>
                </a:lnTo>
                <a:lnTo>
                  <a:pt x="1626108" y="65532"/>
                </a:lnTo>
                <a:lnTo>
                  <a:pt x="1560576" y="74676"/>
                </a:lnTo>
                <a:lnTo>
                  <a:pt x="1520952" y="83820"/>
                </a:lnTo>
                <a:lnTo>
                  <a:pt x="1459992" y="111252"/>
                </a:lnTo>
                <a:lnTo>
                  <a:pt x="1447800" y="120396"/>
                </a:lnTo>
                <a:lnTo>
                  <a:pt x="1446276" y="120396"/>
                </a:lnTo>
                <a:lnTo>
                  <a:pt x="1446276" y="121920"/>
                </a:lnTo>
                <a:lnTo>
                  <a:pt x="1443228" y="124968"/>
                </a:lnTo>
                <a:lnTo>
                  <a:pt x="1449324" y="131064"/>
                </a:lnTo>
                <a:lnTo>
                  <a:pt x="1449324" y="132588"/>
                </a:lnTo>
                <a:lnTo>
                  <a:pt x="1455420" y="140208"/>
                </a:lnTo>
                <a:lnTo>
                  <a:pt x="1456944" y="141732"/>
                </a:lnTo>
                <a:lnTo>
                  <a:pt x="1456944" y="143256"/>
                </a:lnTo>
                <a:lnTo>
                  <a:pt x="1459992" y="149352"/>
                </a:lnTo>
                <a:lnTo>
                  <a:pt x="1461516" y="155448"/>
                </a:lnTo>
                <a:lnTo>
                  <a:pt x="1463040" y="160020"/>
                </a:lnTo>
                <a:lnTo>
                  <a:pt x="1463040" y="163068"/>
                </a:lnTo>
                <a:lnTo>
                  <a:pt x="1464259" y="166725"/>
                </a:lnTo>
                <a:lnTo>
                  <a:pt x="1464564" y="166116"/>
                </a:lnTo>
                <a:lnTo>
                  <a:pt x="1464564" y="164592"/>
                </a:lnTo>
                <a:lnTo>
                  <a:pt x="1466088" y="161544"/>
                </a:lnTo>
                <a:lnTo>
                  <a:pt x="1466088" y="162687"/>
                </a:lnTo>
                <a:lnTo>
                  <a:pt x="1467612" y="160782"/>
                </a:lnTo>
                <a:lnTo>
                  <a:pt x="1467612" y="158496"/>
                </a:lnTo>
                <a:lnTo>
                  <a:pt x="1475232" y="150876"/>
                </a:lnTo>
                <a:lnTo>
                  <a:pt x="1475232" y="152704"/>
                </a:lnTo>
                <a:lnTo>
                  <a:pt x="1481328" y="147828"/>
                </a:lnTo>
                <a:lnTo>
                  <a:pt x="1502664" y="135636"/>
                </a:lnTo>
                <a:lnTo>
                  <a:pt x="1566672" y="115824"/>
                </a:lnTo>
                <a:lnTo>
                  <a:pt x="1607820" y="109728"/>
                </a:lnTo>
                <a:lnTo>
                  <a:pt x="1650492" y="106680"/>
                </a:lnTo>
                <a:lnTo>
                  <a:pt x="2634996" y="106680"/>
                </a:lnTo>
                <a:lnTo>
                  <a:pt x="2683764" y="103632"/>
                </a:lnTo>
                <a:lnTo>
                  <a:pt x="2706624" y="102108"/>
                </a:lnTo>
                <a:lnTo>
                  <a:pt x="2749296" y="96012"/>
                </a:lnTo>
                <a:lnTo>
                  <a:pt x="2769108" y="91440"/>
                </a:lnTo>
                <a:lnTo>
                  <a:pt x="2788920" y="85344"/>
                </a:lnTo>
                <a:lnTo>
                  <a:pt x="2805684" y="80772"/>
                </a:lnTo>
                <a:lnTo>
                  <a:pt x="2822448" y="73152"/>
                </a:lnTo>
                <a:lnTo>
                  <a:pt x="2837688" y="65532"/>
                </a:lnTo>
                <a:lnTo>
                  <a:pt x="2840736" y="63627"/>
                </a:lnTo>
                <a:close/>
              </a:path>
              <a:path w="2886710" h="190500">
                <a:moveTo>
                  <a:pt x="1464564" y="167640"/>
                </a:moveTo>
                <a:lnTo>
                  <a:pt x="1463802" y="167640"/>
                </a:lnTo>
                <a:lnTo>
                  <a:pt x="1463040" y="169164"/>
                </a:lnTo>
                <a:lnTo>
                  <a:pt x="1464564" y="167640"/>
                </a:lnTo>
                <a:close/>
              </a:path>
              <a:path w="2886710" h="190500">
                <a:moveTo>
                  <a:pt x="1464564" y="170688"/>
                </a:moveTo>
                <a:lnTo>
                  <a:pt x="1464564" y="167640"/>
                </a:lnTo>
                <a:lnTo>
                  <a:pt x="1463040" y="169164"/>
                </a:lnTo>
                <a:lnTo>
                  <a:pt x="1463040" y="175362"/>
                </a:lnTo>
                <a:lnTo>
                  <a:pt x="1464564" y="170688"/>
                </a:lnTo>
                <a:close/>
              </a:path>
              <a:path w="2886710" h="190500">
                <a:moveTo>
                  <a:pt x="1464564" y="167640"/>
                </a:moveTo>
                <a:lnTo>
                  <a:pt x="1464259" y="166725"/>
                </a:lnTo>
                <a:lnTo>
                  <a:pt x="1463802" y="167640"/>
                </a:lnTo>
                <a:lnTo>
                  <a:pt x="1464564" y="167640"/>
                </a:lnTo>
                <a:close/>
              </a:path>
              <a:path w="2886710" h="190500">
                <a:moveTo>
                  <a:pt x="1464564" y="167640"/>
                </a:moveTo>
                <a:lnTo>
                  <a:pt x="1464564" y="166116"/>
                </a:lnTo>
                <a:lnTo>
                  <a:pt x="1464259" y="166725"/>
                </a:lnTo>
                <a:lnTo>
                  <a:pt x="1464564" y="167640"/>
                </a:lnTo>
                <a:close/>
              </a:path>
              <a:path w="2886710" h="190500">
                <a:moveTo>
                  <a:pt x="1466088" y="161544"/>
                </a:moveTo>
                <a:lnTo>
                  <a:pt x="1464564" y="164592"/>
                </a:lnTo>
                <a:lnTo>
                  <a:pt x="1465434" y="163503"/>
                </a:lnTo>
                <a:lnTo>
                  <a:pt x="1466088" y="161544"/>
                </a:lnTo>
                <a:close/>
              </a:path>
              <a:path w="2886710" h="190500">
                <a:moveTo>
                  <a:pt x="1465434" y="163503"/>
                </a:moveTo>
                <a:lnTo>
                  <a:pt x="1464564" y="164592"/>
                </a:lnTo>
                <a:lnTo>
                  <a:pt x="1464564" y="166116"/>
                </a:lnTo>
                <a:lnTo>
                  <a:pt x="1465434" y="163503"/>
                </a:lnTo>
                <a:close/>
              </a:path>
              <a:path w="2886710" h="190500">
                <a:moveTo>
                  <a:pt x="1466088" y="162687"/>
                </a:moveTo>
                <a:lnTo>
                  <a:pt x="1466088" y="161544"/>
                </a:lnTo>
                <a:lnTo>
                  <a:pt x="1465434" y="163503"/>
                </a:lnTo>
                <a:lnTo>
                  <a:pt x="1466088" y="162687"/>
                </a:lnTo>
                <a:close/>
              </a:path>
              <a:path w="2886710" h="190500">
                <a:moveTo>
                  <a:pt x="1470660" y="156972"/>
                </a:moveTo>
                <a:lnTo>
                  <a:pt x="1467612" y="158496"/>
                </a:lnTo>
                <a:lnTo>
                  <a:pt x="1467612" y="160782"/>
                </a:lnTo>
                <a:lnTo>
                  <a:pt x="1470660" y="156972"/>
                </a:lnTo>
                <a:close/>
              </a:path>
              <a:path w="2886710" h="190500">
                <a:moveTo>
                  <a:pt x="1475232" y="152704"/>
                </a:moveTo>
                <a:lnTo>
                  <a:pt x="1475232" y="150876"/>
                </a:lnTo>
                <a:lnTo>
                  <a:pt x="1473708" y="153924"/>
                </a:lnTo>
                <a:lnTo>
                  <a:pt x="1475232" y="152704"/>
                </a:lnTo>
                <a:close/>
              </a:path>
              <a:path w="2886710" h="190500">
                <a:moveTo>
                  <a:pt x="2843784" y="6096"/>
                </a:moveTo>
                <a:lnTo>
                  <a:pt x="2837688" y="13716"/>
                </a:lnTo>
                <a:lnTo>
                  <a:pt x="2840736" y="10668"/>
                </a:lnTo>
                <a:lnTo>
                  <a:pt x="2840736" y="63627"/>
                </a:lnTo>
                <a:lnTo>
                  <a:pt x="2842260" y="62674"/>
                </a:lnTo>
                <a:lnTo>
                  <a:pt x="2842260" y="9144"/>
                </a:lnTo>
                <a:lnTo>
                  <a:pt x="2843784" y="6096"/>
                </a:lnTo>
                <a:close/>
              </a:path>
              <a:path w="2886710" h="190500">
                <a:moveTo>
                  <a:pt x="2886456" y="10668"/>
                </a:moveTo>
                <a:lnTo>
                  <a:pt x="2886456" y="3048"/>
                </a:lnTo>
                <a:lnTo>
                  <a:pt x="2845308" y="0"/>
                </a:lnTo>
                <a:lnTo>
                  <a:pt x="2845308" y="1524"/>
                </a:lnTo>
                <a:lnTo>
                  <a:pt x="2843784" y="4572"/>
                </a:lnTo>
                <a:lnTo>
                  <a:pt x="2843784" y="7620"/>
                </a:lnTo>
                <a:lnTo>
                  <a:pt x="2842260" y="9144"/>
                </a:lnTo>
                <a:lnTo>
                  <a:pt x="2842260" y="62674"/>
                </a:lnTo>
                <a:lnTo>
                  <a:pt x="2849880" y="57912"/>
                </a:lnTo>
                <a:lnTo>
                  <a:pt x="2862072" y="48768"/>
                </a:lnTo>
                <a:lnTo>
                  <a:pt x="2872740" y="38100"/>
                </a:lnTo>
                <a:lnTo>
                  <a:pt x="2878836" y="30480"/>
                </a:lnTo>
                <a:lnTo>
                  <a:pt x="2878836" y="28956"/>
                </a:lnTo>
                <a:lnTo>
                  <a:pt x="2880360" y="27432"/>
                </a:lnTo>
                <a:lnTo>
                  <a:pt x="2883408" y="21336"/>
                </a:lnTo>
                <a:lnTo>
                  <a:pt x="2884932" y="13716"/>
                </a:lnTo>
                <a:lnTo>
                  <a:pt x="2886456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69225" y="4993532"/>
            <a:ext cx="3622675" cy="1741805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5"/>
              </a:spcBef>
              <a:tabLst>
                <a:tab pos="2362200" algn="l"/>
              </a:tabLst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endParaRPr sz="3050">
              <a:latin typeface="Times New Roman"/>
              <a:cs typeface="Times New Roman"/>
            </a:endParaRPr>
          </a:p>
          <a:p>
            <a:pPr marL="1781810" marR="538480" indent="-83820">
              <a:lnSpc>
                <a:spcPct val="101499"/>
              </a:lnSpc>
              <a:spcBef>
                <a:spcPts val="1605"/>
              </a:spcBef>
            </a:pPr>
            <a:r>
              <a:rPr sz="2600" b="1" spc="-10" dirty="0">
                <a:latin typeface="Times New Roman"/>
                <a:cs typeface="Times New Roman"/>
              </a:rPr>
              <a:t>shiftovací pravidla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87930" y="5708904"/>
            <a:ext cx="3319779" cy="190500"/>
          </a:xfrm>
          <a:custGeom>
            <a:avLst/>
            <a:gdLst/>
            <a:ahLst/>
            <a:cxnLst/>
            <a:rect l="l" t="t" r="r" b="b"/>
            <a:pathLst>
              <a:path w="3319779" h="190500">
                <a:moveTo>
                  <a:pt x="1660306" y="126613"/>
                </a:moveTo>
                <a:lnTo>
                  <a:pt x="1624584" y="103632"/>
                </a:lnTo>
                <a:lnTo>
                  <a:pt x="1569720" y="83820"/>
                </a:lnTo>
                <a:lnTo>
                  <a:pt x="1525524" y="74676"/>
                </a:lnTo>
                <a:lnTo>
                  <a:pt x="1449324" y="65532"/>
                </a:lnTo>
                <a:lnTo>
                  <a:pt x="1421892" y="64008"/>
                </a:lnTo>
                <a:lnTo>
                  <a:pt x="260604" y="64008"/>
                </a:lnTo>
                <a:lnTo>
                  <a:pt x="234696" y="62484"/>
                </a:lnTo>
                <a:lnTo>
                  <a:pt x="185928" y="57912"/>
                </a:lnTo>
                <a:lnTo>
                  <a:pt x="143256" y="50292"/>
                </a:lnTo>
                <a:lnTo>
                  <a:pt x="105156" y="41148"/>
                </a:lnTo>
                <a:lnTo>
                  <a:pt x="53340" y="16764"/>
                </a:lnTo>
                <a:lnTo>
                  <a:pt x="45720" y="7620"/>
                </a:lnTo>
                <a:lnTo>
                  <a:pt x="44196" y="6096"/>
                </a:lnTo>
                <a:lnTo>
                  <a:pt x="42672" y="3048"/>
                </a:lnTo>
                <a:lnTo>
                  <a:pt x="42672" y="0"/>
                </a:lnTo>
                <a:lnTo>
                  <a:pt x="3048" y="2830"/>
                </a:lnTo>
                <a:lnTo>
                  <a:pt x="1524" y="2939"/>
                </a:lnTo>
                <a:lnTo>
                  <a:pt x="0" y="3048"/>
                </a:lnTo>
                <a:lnTo>
                  <a:pt x="1524" y="10668"/>
                </a:lnTo>
                <a:lnTo>
                  <a:pt x="3048" y="13716"/>
                </a:lnTo>
                <a:lnTo>
                  <a:pt x="3048" y="18288"/>
                </a:lnTo>
                <a:lnTo>
                  <a:pt x="6096" y="24384"/>
                </a:lnTo>
                <a:lnTo>
                  <a:pt x="10668" y="30480"/>
                </a:lnTo>
                <a:lnTo>
                  <a:pt x="13716" y="36576"/>
                </a:lnTo>
                <a:lnTo>
                  <a:pt x="19812" y="41148"/>
                </a:lnTo>
                <a:lnTo>
                  <a:pt x="30480" y="51816"/>
                </a:lnTo>
                <a:lnTo>
                  <a:pt x="44196" y="59436"/>
                </a:lnTo>
                <a:lnTo>
                  <a:pt x="92964" y="80772"/>
                </a:lnTo>
                <a:lnTo>
                  <a:pt x="134112" y="91440"/>
                </a:lnTo>
                <a:lnTo>
                  <a:pt x="181356" y="99060"/>
                </a:lnTo>
                <a:lnTo>
                  <a:pt x="233172" y="105156"/>
                </a:lnTo>
                <a:lnTo>
                  <a:pt x="260604" y="105156"/>
                </a:lnTo>
                <a:lnTo>
                  <a:pt x="288036" y="106680"/>
                </a:lnTo>
                <a:lnTo>
                  <a:pt x="1421892" y="106769"/>
                </a:lnTo>
                <a:lnTo>
                  <a:pt x="1470660" y="109728"/>
                </a:lnTo>
                <a:lnTo>
                  <a:pt x="1516380" y="115824"/>
                </a:lnTo>
                <a:lnTo>
                  <a:pt x="1557528" y="124968"/>
                </a:lnTo>
                <a:lnTo>
                  <a:pt x="1591056" y="135636"/>
                </a:lnTo>
                <a:lnTo>
                  <a:pt x="1604772" y="140208"/>
                </a:lnTo>
                <a:lnTo>
                  <a:pt x="1616964" y="146304"/>
                </a:lnTo>
                <a:lnTo>
                  <a:pt x="1626108" y="152400"/>
                </a:lnTo>
                <a:lnTo>
                  <a:pt x="1632204" y="158496"/>
                </a:lnTo>
                <a:lnTo>
                  <a:pt x="1635252" y="160020"/>
                </a:lnTo>
                <a:lnTo>
                  <a:pt x="1636776" y="163068"/>
                </a:lnTo>
                <a:lnTo>
                  <a:pt x="1636776" y="164592"/>
                </a:lnTo>
                <a:lnTo>
                  <a:pt x="1638300" y="166878"/>
                </a:lnTo>
                <a:lnTo>
                  <a:pt x="1638300" y="164592"/>
                </a:lnTo>
                <a:lnTo>
                  <a:pt x="1638681" y="165735"/>
                </a:lnTo>
                <a:lnTo>
                  <a:pt x="1639824" y="160020"/>
                </a:lnTo>
                <a:lnTo>
                  <a:pt x="1641348" y="155448"/>
                </a:lnTo>
                <a:lnTo>
                  <a:pt x="1641348" y="152400"/>
                </a:lnTo>
                <a:lnTo>
                  <a:pt x="1644396" y="146304"/>
                </a:lnTo>
                <a:lnTo>
                  <a:pt x="1653540" y="134112"/>
                </a:lnTo>
                <a:lnTo>
                  <a:pt x="1658112" y="129540"/>
                </a:lnTo>
                <a:lnTo>
                  <a:pt x="1660306" y="126613"/>
                </a:lnTo>
                <a:close/>
              </a:path>
              <a:path w="3319779" h="190500">
                <a:moveTo>
                  <a:pt x="1638681" y="165735"/>
                </a:moveTo>
                <a:lnTo>
                  <a:pt x="1638300" y="164592"/>
                </a:lnTo>
                <a:lnTo>
                  <a:pt x="1638300" y="167640"/>
                </a:lnTo>
                <a:lnTo>
                  <a:pt x="1638681" y="165735"/>
                </a:lnTo>
                <a:close/>
              </a:path>
              <a:path w="3319779" h="190500">
                <a:moveTo>
                  <a:pt x="1639824" y="169164"/>
                </a:moveTo>
                <a:lnTo>
                  <a:pt x="1639316" y="167640"/>
                </a:lnTo>
                <a:lnTo>
                  <a:pt x="1638681" y="167640"/>
                </a:lnTo>
                <a:lnTo>
                  <a:pt x="1638681" y="165735"/>
                </a:lnTo>
                <a:lnTo>
                  <a:pt x="1638300" y="167640"/>
                </a:lnTo>
                <a:lnTo>
                  <a:pt x="1638300" y="166878"/>
                </a:lnTo>
                <a:lnTo>
                  <a:pt x="1638681" y="167449"/>
                </a:lnTo>
                <a:lnTo>
                  <a:pt x="1638681" y="167640"/>
                </a:lnTo>
                <a:lnTo>
                  <a:pt x="1639316" y="167640"/>
                </a:lnTo>
                <a:lnTo>
                  <a:pt x="1639316" y="168402"/>
                </a:lnTo>
                <a:lnTo>
                  <a:pt x="1639824" y="169164"/>
                </a:lnTo>
                <a:close/>
              </a:path>
              <a:path w="3319779" h="190500">
                <a:moveTo>
                  <a:pt x="1639824" y="175362"/>
                </a:moveTo>
                <a:lnTo>
                  <a:pt x="1639824" y="169164"/>
                </a:lnTo>
                <a:lnTo>
                  <a:pt x="1638300" y="166878"/>
                </a:lnTo>
                <a:lnTo>
                  <a:pt x="1638300" y="167640"/>
                </a:lnTo>
                <a:lnTo>
                  <a:pt x="1638681" y="167640"/>
                </a:lnTo>
                <a:lnTo>
                  <a:pt x="1638681" y="171856"/>
                </a:lnTo>
                <a:lnTo>
                  <a:pt x="1639824" y="175362"/>
                </a:lnTo>
                <a:close/>
              </a:path>
              <a:path w="3319779" h="190500">
                <a:moveTo>
                  <a:pt x="1638681" y="171856"/>
                </a:moveTo>
                <a:lnTo>
                  <a:pt x="1638681" y="167640"/>
                </a:lnTo>
                <a:lnTo>
                  <a:pt x="1638300" y="167640"/>
                </a:lnTo>
                <a:lnTo>
                  <a:pt x="1638300" y="170688"/>
                </a:lnTo>
                <a:lnTo>
                  <a:pt x="1638681" y="171856"/>
                </a:lnTo>
                <a:close/>
              </a:path>
              <a:path w="3319779" h="190500">
                <a:moveTo>
                  <a:pt x="1680972" y="167640"/>
                </a:moveTo>
                <a:lnTo>
                  <a:pt x="1680972" y="163068"/>
                </a:lnTo>
                <a:lnTo>
                  <a:pt x="1679448" y="155448"/>
                </a:lnTo>
                <a:lnTo>
                  <a:pt x="1677924" y="153924"/>
                </a:lnTo>
                <a:lnTo>
                  <a:pt x="1677924" y="152400"/>
                </a:lnTo>
                <a:lnTo>
                  <a:pt x="1676400" y="147828"/>
                </a:lnTo>
                <a:lnTo>
                  <a:pt x="1673352" y="141732"/>
                </a:lnTo>
                <a:lnTo>
                  <a:pt x="1664208" y="129540"/>
                </a:lnTo>
                <a:lnTo>
                  <a:pt x="1660306" y="126613"/>
                </a:lnTo>
                <a:lnTo>
                  <a:pt x="1658112" y="129540"/>
                </a:lnTo>
                <a:lnTo>
                  <a:pt x="1653540" y="134112"/>
                </a:lnTo>
                <a:lnTo>
                  <a:pt x="1644396" y="146304"/>
                </a:lnTo>
                <a:lnTo>
                  <a:pt x="1641348" y="152400"/>
                </a:lnTo>
                <a:lnTo>
                  <a:pt x="1641348" y="155448"/>
                </a:lnTo>
                <a:lnTo>
                  <a:pt x="1639824" y="160020"/>
                </a:lnTo>
                <a:lnTo>
                  <a:pt x="1638681" y="165735"/>
                </a:lnTo>
                <a:lnTo>
                  <a:pt x="1639316" y="167640"/>
                </a:lnTo>
                <a:lnTo>
                  <a:pt x="1680972" y="167640"/>
                </a:lnTo>
                <a:close/>
              </a:path>
              <a:path w="3319779" h="190500">
                <a:moveTo>
                  <a:pt x="1680972" y="170688"/>
                </a:moveTo>
                <a:lnTo>
                  <a:pt x="1680972" y="167640"/>
                </a:lnTo>
                <a:lnTo>
                  <a:pt x="1639316" y="167640"/>
                </a:lnTo>
                <a:lnTo>
                  <a:pt x="1639824" y="169164"/>
                </a:lnTo>
                <a:lnTo>
                  <a:pt x="1639824" y="175362"/>
                </a:lnTo>
                <a:lnTo>
                  <a:pt x="1640776" y="178284"/>
                </a:lnTo>
                <a:lnTo>
                  <a:pt x="1645539" y="184594"/>
                </a:lnTo>
                <a:lnTo>
                  <a:pt x="1652016" y="188904"/>
                </a:lnTo>
                <a:lnTo>
                  <a:pt x="1659636" y="190500"/>
                </a:lnTo>
                <a:lnTo>
                  <a:pt x="1667256" y="188904"/>
                </a:lnTo>
                <a:lnTo>
                  <a:pt x="1673733" y="184594"/>
                </a:lnTo>
                <a:lnTo>
                  <a:pt x="1678495" y="178284"/>
                </a:lnTo>
                <a:lnTo>
                  <a:pt x="1680972" y="170688"/>
                </a:lnTo>
                <a:close/>
              </a:path>
              <a:path w="3319779" h="190500">
                <a:moveTo>
                  <a:pt x="3278124" y="59436"/>
                </a:moveTo>
                <a:lnTo>
                  <a:pt x="3278124" y="1524"/>
                </a:lnTo>
                <a:lnTo>
                  <a:pt x="3276600" y="6096"/>
                </a:lnTo>
                <a:lnTo>
                  <a:pt x="3267456" y="15240"/>
                </a:lnTo>
                <a:lnTo>
                  <a:pt x="3264408" y="16764"/>
                </a:lnTo>
                <a:lnTo>
                  <a:pt x="3255264" y="22860"/>
                </a:lnTo>
                <a:lnTo>
                  <a:pt x="3243072" y="28956"/>
                </a:lnTo>
                <a:lnTo>
                  <a:pt x="3195828" y="45720"/>
                </a:lnTo>
                <a:lnTo>
                  <a:pt x="3154680" y="54864"/>
                </a:lnTo>
                <a:lnTo>
                  <a:pt x="3108960" y="60960"/>
                </a:lnTo>
                <a:lnTo>
                  <a:pt x="3060192" y="63918"/>
                </a:lnTo>
                <a:lnTo>
                  <a:pt x="1898904" y="64008"/>
                </a:lnTo>
                <a:lnTo>
                  <a:pt x="1872996" y="65447"/>
                </a:lnTo>
                <a:lnTo>
                  <a:pt x="1819656" y="71628"/>
                </a:lnTo>
                <a:lnTo>
                  <a:pt x="1752600" y="83820"/>
                </a:lnTo>
                <a:lnTo>
                  <a:pt x="1714500" y="96012"/>
                </a:lnTo>
                <a:lnTo>
                  <a:pt x="1682496" y="111252"/>
                </a:lnTo>
                <a:lnTo>
                  <a:pt x="1668780" y="118872"/>
                </a:lnTo>
                <a:lnTo>
                  <a:pt x="1662684" y="123444"/>
                </a:lnTo>
                <a:lnTo>
                  <a:pt x="1660306" y="126613"/>
                </a:lnTo>
                <a:lnTo>
                  <a:pt x="1664208" y="129540"/>
                </a:lnTo>
                <a:lnTo>
                  <a:pt x="1673352" y="141732"/>
                </a:lnTo>
                <a:lnTo>
                  <a:pt x="1676400" y="147828"/>
                </a:lnTo>
                <a:lnTo>
                  <a:pt x="1677924" y="152400"/>
                </a:lnTo>
                <a:lnTo>
                  <a:pt x="1677924" y="153924"/>
                </a:lnTo>
                <a:lnTo>
                  <a:pt x="1679448" y="155448"/>
                </a:lnTo>
                <a:lnTo>
                  <a:pt x="1680972" y="163068"/>
                </a:lnTo>
                <a:lnTo>
                  <a:pt x="1680972" y="166116"/>
                </a:lnTo>
                <a:lnTo>
                  <a:pt x="1682496" y="164592"/>
                </a:lnTo>
                <a:lnTo>
                  <a:pt x="1684020" y="161544"/>
                </a:lnTo>
                <a:lnTo>
                  <a:pt x="1687068" y="160020"/>
                </a:lnTo>
                <a:lnTo>
                  <a:pt x="1688592" y="156972"/>
                </a:lnTo>
                <a:lnTo>
                  <a:pt x="1743456" y="129540"/>
                </a:lnTo>
                <a:lnTo>
                  <a:pt x="1781556" y="120396"/>
                </a:lnTo>
                <a:lnTo>
                  <a:pt x="1824228" y="112776"/>
                </a:lnTo>
                <a:lnTo>
                  <a:pt x="1871472" y="108299"/>
                </a:lnTo>
                <a:lnTo>
                  <a:pt x="1898904" y="106680"/>
                </a:lnTo>
                <a:lnTo>
                  <a:pt x="3032760" y="106680"/>
                </a:lnTo>
                <a:lnTo>
                  <a:pt x="3058668" y="105240"/>
                </a:lnTo>
                <a:lnTo>
                  <a:pt x="3139440" y="99060"/>
                </a:lnTo>
                <a:lnTo>
                  <a:pt x="3186684" y="91440"/>
                </a:lnTo>
                <a:lnTo>
                  <a:pt x="3227832" y="80772"/>
                </a:lnTo>
                <a:lnTo>
                  <a:pt x="3262884" y="67056"/>
                </a:lnTo>
                <a:lnTo>
                  <a:pt x="3278124" y="59436"/>
                </a:lnTo>
                <a:close/>
              </a:path>
              <a:path w="3319779" h="190500">
                <a:moveTo>
                  <a:pt x="3319272" y="7620"/>
                </a:moveTo>
                <a:lnTo>
                  <a:pt x="3319272" y="3048"/>
                </a:lnTo>
                <a:lnTo>
                  <a:pt x="3278124" y="0"/>
                </a:lnTo>
                <a:lnTo>
                  <a:pt x="3276600" y="3048"/>
                </a:lnTo>
                <a:lnTo>
                  <a:pt x="3276600" y="4572"/>
                </a:lnTo>
                <a:lnTo>
                  <a:pt x="3278124" y="1524"/>
                </a:lnTo>
                <a:lnTo>
                  <a:pt x="3278124" y="59436"/>
                </a:lnTo>
                <a:lnTo>
                  <a:pt x="3296412" y="45720"/>
                </a:lnTo>
                <a:lnTo>
                  <a:pt x="3307080" y="35052"/>
                </a:lnTo>
                <a:lnTo>
                  <a:pt x="3311652" y="28956"/>
                </a:lnTo>
                <a:lnTo>
                  <a:pt x="3314700" y="21336"/>
                </a:lnTo>
                <a:lnTo>
                  <a:pt x="3316224" y="18288"/>
                </a:lnTo>
                <a:lnTo>
                  <a:pt x="3316224" y="16764"/>
                </a:lnTo>
                <a:lnTo>
                  <a:pt x="3317748" y="15240"/>
                </a:lnTo>
                <a:lnTo>
                  <a:pt x="3317748" y="13716"/>
                </a:lnTo>
                <a:lnTo>
                  <a:pt x="3319272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931039" y="4993532"/>
            <a:ext cx="5285740" cy="1741805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5"/>
              </a:spcBef>
              <a:tabLst>
                <a:tab pos="1943100" algn="l"/>
                <a:tab pos="3706495" algn="l"/>
              </a:tabLst>
            </a:pP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5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3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3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65FF"/>
                </a:solidFill>
                <a:latin typeface="Times New Roman"/>
                <a:cs typeface="Times New Roman"/>
              </a:rPr>
              <a:t>f</a:t>
            </a:r>
            <a:r>
              <a:rPr sz="3050" b="1" i="1" spc="3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  <a:p>
            <a:pPr marL="1196340" marR="2838450" indent="-33655">
              <a:lnSpc>
                <a:spcPct val="101499"/>
              </a:lnSpc>
              <a:spcBef>
                <a:spcPts val="1605"/>
              </a:spcBef>
            </a:pPr>
            <a:r>
              <a:rPr sz="2600" b="1" spc="-10" dirty="0">
                <a:latin typeface="Times New Roman"/>
                <a:cs typeface="Times New Roman"/>
              </a:rPr>
              <a:t>redukční pravidla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69225" y="6740141"/>
            <a:ext cx="118745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solidFill>
                  <a:srgbClr val="FF65FF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43/50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4676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Z</a:t>
            </a:r>
            <a:r>
              <a:rPr sz="4850" spc="-55" dirty="0"/>
              <a:t> </a:t>
            </a:r>
            <a:r>
              <a:rPr sz="4850" dirty="0"/>
              <a:t>BKG</a:t>
            </a:r>
            <a:r>
              <a:rPr sz="4850" spc="-65" dirty="0"/>
              <a:t> </a:t>
            </a:r>
            <a:r>
              <a:rPr sz="4850" dirty="0"/>
              <a:t>na</a:t>
            </a:r>
            <a:r>
              <a:rPr sz="4850" spc="-60" dirty="0"/>
              <a:t> </a:t>
            </a:r>
            <a:r>
              <a:rPr sz="4850" dirty="0"/>
              <a:t>RZA:</a:t>
            </a:r>
            <a:r>
              <a:rPr sz="4850" spc="-50" dirty="0"/>
              <a:t> </a:t>
            </a:r>
            <a:r>
              <a:rPr sz="4850" dirty="0"/>
              <a:t>Příklad</a:t>
            </a:r>
            <a:r>
              <a:rPr sz="4850" spc="-55" dirty="0"/>
              <a:t> </a:t>
            </a:r>
            <a:r>
              <a:rPr sz="4850" spc="-25" dirty="0"/>
              <a:t>2/2</a:t>
            </a:r>
            <a:endParaRPr sz="4850"/>
          </a:p>
        </p:txBody>
      </p:sp>
      <p:sp>
        <p:nvSpPr>
          <p:cNvPr id="3" name="object 3"/>
          <p:cNvSpPr txBox="1"/>
          <p:nvPr/>
        </p:nvSpPr>
        <p:spPr>
          <a:xfrm>
            <a:off x="1069225" y="1284223"/>
            <a:ext cx="8569960" cy="1435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01650" algn="l"/>
              </a:tabLst>
            </a:pPr>
            <a:r>
              <a:rPr sz="3050" i="1" spc="-50" dirty="0">
                <a:latin typeface="Times New Roman"/>
                <a:cs typeface="Times New Roman"/>
              </a:rPr>
              <a:t>M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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),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kde: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65FF"/>
                </a:solidFill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},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T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dirty="0">
                <a:latin typeface="Times New Roman"/>
                <a:cs typeface="Times New Roman"/>
              </a:rPr>
              <a:t>},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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dirty="0">
                <a:latin typeface="Times New Roman"/>
                <a:cs typeface="Times New Roman"/>
              </a:rPr>
              <a:t>},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{</a:t>
            </a:r>
            <a:r>
              <a:rPr sz="3050" b="1" i="1" spc="-25" dirty="0">
                <a:solidFill>
                  <a:srgbClr val="FF65FF"/>
                </a:solidFill>
                <a:latin typeface="Times New Roman"/>
                <a:cs typeface="Times New Roman"/>
              </a:rPr>
              <a:t>f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4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3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latin typeface="Times New Roman"/>
                <a:cs typeface="Times New Roman"/>
              </a:rPr>
              <a:t>,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3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65FF"/>
                </a:solidFill>
                <a:latin typeface="Times New Roman"/>
                <a:cs typeface="Times New Roman"/>
              </a:rPr>
              <a:t>f</a:t>
            </a:r>
            <a:r>
              <a:rPr sz="3050" b="1" i="1" spc="4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185" y="2796031"/>
            <a:ext cx="3707129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Otázka: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((</a:t>
            </a:r>
            <a:r>
              <a:rPr sz="305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))</a:t>
            </a:r>
            <a:r>
              <a:rPr sz="305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L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i="1" spc="-10" dirty="0">
                <a:latin typeface="Times New Roman"/>
                <a:cs typeface="Times New Roman"/>
              </a:rPr>
              <a:t>M</a:t>
            </a:r>
            <a:r>
              <a:rPr sz="3050" spc="-10" dirty="0">
                <a:latin typeface="Times New Roman"/>
                <a:cs typeface="Times New Roman"/>
              </a:rPr>
              <a:t>)</a:t>
            </a:r>
            <a:r>
              <a:rPr sz="3525" i="1" spc="-15" baseline="-20094" dirty="0">
                <a:latin typeface="Times New Roman"/>
                <a:cs typeface="Times New Roman"/>
              </a:rPr>
              <a:t>f</a:t>
            </a:r>
            <a:r>
              <a:rPr sz="3050" b="1" spc="-10" dirty="0">
                <a:latin typeface="Times New Roman"/>
                <a:cs typeface="Times New Roman"/>
              </a:rPr>
              <a:t>?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52706" y="3436620"/>
            <a:ext cx="965200" cy="489584"/>
            <a:chOff x="2052706" y="3436620"/>
            <a:chExt cx="965200" cy="489584"/>
          </a:xfrm>
        </p:grpSpPr>
        <p:sp>
          <p:nvSpPr>
            <p:cNvPr id="6" name="object 6"/>
            <p:cNvSpPr/>
            <p:nvPr/>
          </p:nvSpPr>
          <p:spPr>
            <a:xfrm>
              <a:off x="2072517" y="3485387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5" h="419100">
                  <a:moveTo>
                    <a:pt x="420623" y="419099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2062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052706" y="346405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9812" y="46177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19100" y="42672"/>
                  </a:lnTo>
                  <a:lnTo>
                    <a:pt x="419100" y="21336"/>
                  </a:lnTo>
                  <a:lnTo>
                    <a:pt x="440436" y="42672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80" h="462279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462280" h="462279">
                  <a:moveTo>
                    <a:pt x="41148" y="42062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420624"/>
                  </a:lnTo>
                  <a:lnTo>
                    <a:pt x="41148" y="420624"/>
                  </a:lnTo>
                  <a:close/>
                </a:path>
                <a:path w="462280" h="462279">
                  <a:moveTo>
                    <a:pt x="440436" y="420624"/>
                  </a:moveTo>
                  <a:lnTo>
                    <a:pt x="19812" y="420624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20624"/>
                  </a:lnTo>
                  <a:close/>
                </a:path>
                <a:path w="462280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19812" y="420624"/>
                  </a:lnTo>
                  <a:lnTo>
                    <a:pt x="19812" y="461772"/>
                  </a:lnTo>
                  <a:lnTo>
                    <a:pt x="41148" y="461772"/>
                  </a:lnTo>
                  <a:close/>
                </a:path>
                <a:path w="462280" h="462279">
                  <a:moveTo>
                    <a:pt x="440436" y="42672"/>
                  </a:moveTo>
                  <a:lnTo>
                    <a:pt x="419100" y="21336"/>
                  </a:lnTo>
                  <a:lnTo>
                    <a:pt x="419100" y="42672"/>
                  </a:lnTo>
                  <a:lnTo>
                    <a:pt x="440436" y="42672"/>
                  </a:lnTo>
                  <a:close/>
                </a:path>
                <a:path w="462280" h="462279">
                  <a:moveTo>
                    <a:pt x="440436" y="420624"/>
                  </a:moveTo>
                  <a:lnTo>
                    <a:pt x="440436" y="42672"/>
                  </a:lnTo>
                  <a:lnTo>
                    <a:pt x="419100" y="42672"/>
                  </a:lnTo>
                  <a:lnTo>
                    <a:pt x="419100" y="420624"/>
                  </a:lnTo>
                  <a:lnTo>
                    <a:pt x="440436" y="420624"/>
                  </a:lnTo>
                  <a:close/>
                </a:path>
                <a:path w="462280" h="462279">
                  <a:moveTo>
                    <a:pt x="440436" y="461772"/>
                  </a:moveTo>
                  <a:lnTo>
                    <a:pt x="440436" y="420624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76961" y="3456431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210311"/>
                  </a:moveTo>
                  <a:lnTo>
                    <a:pt x="413612" y="162192"/>
                  </a:lnTo>
                  <a:lnTo>
                    <a:pt x="397968" y="117965"/>
                  </a:lnTo>
                  <a:lnTo>
                    <a:pt x="373393" y="78910"/>
                  </a:lnTo>
                  <a:lnTo>
                    <a:pt x="341113" y="46306"/>
                  </a:lnTo>
                  <a:lnTo>
                    <a:pt x="302356" y="21433"/>
                  </a:lnTo>
                  <a:lnTo>
                    <a:pt x="258346" y="5571"/>
                  </a:lnTo>
                  <a:lnTo>
                    <a:pt x="210311" y="0"/>
                  </a:lnTo>
                  <a:lnTo>
                    <a:pt x="162192" y="5571"/>
                  </a:lnTo>
                  <a:lnTo>
                    <a:pt x="117965" y="21433"/>
                  </a:lnTo>
                  <a:lnTo>
                    <a:pt x="78910" y="46306"/>
                  </a:lnTo>
                  <a:lnTo>
                    <a:pt x="46306" y="78910"/>
                  </a:lnTo>
                  <a:lnTo>
                    <a:pt x="21433" y="117965"/>
                  </a:lnTo>
                  <a:lnTo>
                    <a:pt x="5571" y="162192"/>
                  </a:lnTo>
                  <a:lnTo>
                    <a:pt x="0" y="210311"/>
                  </a:lnTo>
                  <a:lnTo>
                    <a:pt x="5571" y="258431"/>
                  </a:lnTo>
                  <a:lnTo>
                    <a:pt x="21433" y="302658"/>
                  </a:lnTo>
                  <a:lnTo>
                    <a:pt x="46306" y="341713"/>
                  </a:lnTo>
                  <a:lnTo>
                    <a:pt x="78910" y="374317"/>
                  </a:lnTo>
                  <a:lnTo>
                    <a:pt x="117965" y="399190"/>
                  </a:lnTo>
                  <a:lnTo>
                    <a:pt x="162192" y="415052"/>
                  </a:lnTo>
                  <a:lnTo>
                    <a:pt x="210311" y="420623"/>
                  </a:lnTo>
                  <a:lnTo>
                    <a:pt x="258346" y="415052"/>
                  </a:lnTo>
                  <a:lnTo>
                    <a:pt x="302356" y="399190"/>
                  </a:lnTo>
                  <a:lnTo>
                    <a:pt x="341113" y="374317"/>
                  </a:lnTo>
                  <a:lnTo>
                    <a:pt x="373393" y="341713"/>
                  </a:lnTo>
                  <a:lnTo>
                    <a:pt x="397968" y="302658"/>
                  </a:lnTo>
                  <a:lnTo>
                    <a:pt x="413612" y="258431"/>
                  </a:lnTo>
                  <a:lnTo>
                    <a:pt x="419099" y="21031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55626" y="3436620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252984"/>
                  </a:moveTo>
                  <a:lnTo>
                    <a:pt x="461772" y="230124"/>
                  </a:lnTo>
                  <a:lnTo>
                    <a:pt x="460248" y="205740"/>
                  </a:lnTo>
                  <a:lnTo>
                    <a:pt x="451104" y="161544"/>
                  </a:lnTo>
                  <a:lnTo>
                    <a:pt x="434340" y="118872"/>
                  </a:lnTo>
                  <a:lnTo>
                    <a:pt x="408432" y="82296"/>
                  </a:lnTo>
                  <a:lnTo>
                    <a:pt x="377952" y="51816"/>
                  </a:lnTo>
                  <a:lnTo>
                    <a:pt x="320040" y="16764"/>
                  </a:lnTo>
                  <a:lnTo>
                    <a:pt x="277368" y="4572"/>
                  </a:lnTo>
                  <a:lnTo>
                    <a:pt x="252984" y="0"/>
                  </a:lnTo>
                  <a:lnTo>
                    <a:pt x="230124" y="0"/>
                  </a:lnTo>
                  <a:lnTo>
                    <a:pt x="210312" y="1320"/>
                  </a:lnTo>
                  <a:lnTo>
                    <a:pt x="208788" y="1422"/>
                  </a:lnTo>
                  <a:lnTo>
                    <a:pt x="161544" y="10668"/>
                  </a:lnTo>
                  <a:lnTo>
                    <a:pt x="120396" y="27432"/>
                  </a:lnTo>
                  <a:lnTo>
                    <a:pt x="83820" y="53340"/>
                  </a:lnTo>
                  <a:lnTo>
                    <a:pt x="51816" y="83820"/>
                  </a:lnTo>
                  <a:lnTo>
                    <a:pt x="27432" y="121920"/>
                  </a:lnTo>
                  <a:lnTo>
                    <a:pt x="10668" y="163068"/>
                  </a:lnTo>
                  <a:lnTo>
                    <a:pt x="1524" y="207264"/>
                  </a:lnTo>
                  <a:lnTo>
                    <a:pt x="0" y="231648"/>
                  </a:lnTo>
                  <a:lnTo>
                    <a:pt x="1524" y="254508"/>
                  </a:lnTo>
                  <a:lnTo>
                    <a:pt x="10668" y="300228"/>
                  </a:lnTo>
                  <a:lnTo>
                    <a:pt x="28956" y="341376"/>
                  </a:lnTo>
                  <a:lnTo>
                    <a:pt x="42672" y="363728"/>
                  </a:lnTo>
                  <a:lnTo>
                    <a:pt x="42672" y="210312"/>
                  </a:lnTo>
                  <a:lnTo>
                    <a:pt x="45720" y="192024"/>
                  </a:lnTo>
                  <a:lnTo>
                    <a:pt x="57912" y="155448"/>
                  </a:lnTo>
                  <a:lnTo>
                    <a:pt x="85344" y="109728"/>
                  </a:lnTo>
                  <a:lnTo>
                    <a:pt x="126492" y="73152"/>
                  </a:lnTo>
                  <a:lnTo>
                    <a:pt x="175260" y="50292"/>
                  </a:lnTo>
                  <a:lnTo>
                    <a:pt x="213360" y="42672"/>
                  </a:lnTo>
                  <a:lnTo>
                    <a:pt x="231648" y="41148"/>
                  </a:lnTo>
                  <a:lnTo>
                    <a:pt x="249936" y="42554"/>
                  </a:lnTo>
                  <a:lnTo>
                    <a:pt x="288036" y="50292"/>
                  </a:lnTo>
                  <a:lnTo>
                    <a:pt x="338328" y="74676"/>
                  </a:lnTo>
                  <a:lnTo>
                    <a:pt x="377952" y="111252"/>
                  </a:lnTo>
                  <a:lnTo>
                    <a:pt x="405384" y="158496"/>
                  </a:lnTo>
                  <a:lnTo>
                    <a:pt x="419100" y="211836"/>
                  </a:lnTo>
                  <a:lnTo>
                    <a:pt x="420624" y="231648"/>
                  </a:lnTo>
                  <a:lnTo>
                    <a:pt x="420624" y="362204"/>
                  </a:lnTo>
                  <a:lnTo>
                    <a:pt x="423672" y="358140"/>
                  </a:lnTo>
                  <a:lnTo>
                    <a:pt x="434340" y="339852"/>
                  </a:lnTo>
                  <a:lnTo>
                    <a:pt x="445008" y="320040"/>
                  </a:lnTo>
                  <a:lnTo>
                    <a:pt x="452628" y="298704"/>
                  </a:lnTo>
                  <a:lnTo>
                    <a:pt x="461772" y="252984"/>
                  </a:lnTo>
                  <a:close/>
                </a:path>
                <a:path w="462280" h="462279">
                  <a:moveTo>
                    <a:pt x="420624" y="362204"/>
                  </a:moveTo>
                  <a:lnTo>
                    <a:pt x="420624" y="231648"/>
                  </a:lnTo>
                  <a:lnTo>
                    <a:pt x="419100" y="251460"/>
                  </a:lnTo>
                  <a:lnTo>
                    <a:pt x="416052" y="269748"/>
                  </a:lnTo>
                  <a:lnTo>
                    <a:pt x="396240" y="321564"/>
                  </a:lnTo>
                  <a:lnTo>
                    <a:pt x="364236" y="364236"/>
                  </a:lnTo>
                  <a:lnTo>
                    <a:pt x="320040" y="397764"/>
                  </a:lnTo>
                  <a:lnTo>
                    <a:pt x="268224" y="416052"/>
                  </a:lnTo>
                  <a:lnTo>
                    <a:pt x="249936" y="419100"/>
                  </a:lnTo>
                  <a:lnTo>
                    <a:pt x="210312" y="419100"/>
                  </a:lnTo>
                  <a:lnTo>
                    <a:pt x="156972" y="403860"/>
                  </a:lnTo>
                  <a:lnTo>
                    <a:pt x="109728" y="374904"/>
                  </a:lnTo>
                  <a:lnTo>
                    <a:pt x="64008" y="320040"/>
                  </a:lnTo>
                  <a:lnTo>
                    <a:pt x="45720" y="268224"/>
                  </a:lnTo>
                  <a:lnTo>
                    <a:pt x="42672" y="248412"/>
                  </a:lnTo>
                  <a:lnTo>
                    <a:pt x="42672" y="363728"/>
                  </a:lnTo>
                  <a:lnTo>
                    <a:pt x="68580" y="394716"/>
                  </a:lnTo>
                  <a:lnTo>
                    <a:pt x="121920" y="434340"/>
                  </a:lnTo>
                  <a:lnTo>
                    <a:pt x="163068" y="451104"/>
                  </a:lnTo>
                  <a:lnTo>
                    <a:pt x="208788" y="460248"/>
                  </a:lnTo>
                  <a:lnTo>
                    <a:pt x="230124" y="461670"/>
                  </a:lnTo>
                  <a:lnTo>
                    <a:pt x="231648" y="461772"/>
                  </a:lnTo>
                  <a:lnTo>
                    <a:pt x="278892" y="455676"/>
                  </a:lnTo>
                  <a:lnTo>
                    <a:pt x="321564" y="443484"/>
                  </a:lnTo>
                  <a:lnTo>
                    <a:pt x="361188" y="422148"/>
                  </a:lnTo>
                  <a:lnTo>
                    <a:pt x="394716" y="393192"/>
                  </a:lnTo>
                  <a:lnTo>
                    <a:pt x="409956" y="376428"/>
                  </a:lnTo>
                  <a:lnTo>
                    <a:pt x="420624" y="3622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19716" y="3382770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060070" y="3464052"/>
            <a:ext cx="1720850" cy="462280"/>
            <a:chOff x="3060070" y="3464052"/>
            <a:chExt cx="1720850" cy="462280"/>
          </a:xfrm>
        </p:grpSpPr>
        <p:sp>
          <p:nvSpPr>
            <p:cNvPr id="12" name="object 12"/>
            <p:cNvSpPr/>
            <p:nvPr/>
          </p:nvSpPr>
          <p:spPr>
            <a:xfrm>
              <a:off x="3919606" y="3485387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419099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2062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99794" y="346405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9812" y="46177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19100" y="42672"/>
                  </a:lnTo>
                  <a:lnTo>
                    <a:pt x="419100" y="21336"/>
                  </a:lnTo>
                  <a:lnTo>
                    <a:pt x="440436" y="42672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462279" h="462279">
                  <a:moveTo>
                    <a:pt x="41148" y="42062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420624"/>
                  </a:lnTo>
                  <a:lnTo>
                    <a:pt x="41148" y="420624"/>
                  </a:lnTo>
                  <a:close/>
                </a:path>
                <a:path w="462279" h="462279">
                  <a:moveTo>
                    <a:pt x="440436" y="420624"/>
                  </a:moveTo>
                  <a:lnTo>
                    <a:pt x="19812" y="420624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20624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19812" y="420624"/>
                  </a:lnTo>
                  <a:lnTo>
                    <a:pt x="19812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2672"/>
                  </a:moveTo>
                  <a:lnTo>
                    <a:pt x="419100" y="21336"/>
                  </a:lnTo>
                  <a:lnTo>
                    <a:pt x="419100" y="42672"/>
                  </a:lnTo>
                  <a:lnTo>
                    <a:pt x="440436" y="42672"/>
                  </a:lnTo>
                  <a:close/>
                </a:path>
                <a:path w="462279" h="462279">
                  <a:moveTo>
                    <a:pt x="440436" y="420624"/>
                  </a:moveTo>
                  <a:lnTo>
                    <a:pt x="440436" y="42672"/>
                  </a:lnTo>
                  <a:lnTo>
                    <a:pt x="419100" y="42672"/>
                  </a:lnTo>
                  <a:lnTo>
                    <a:pt x="419100" y="420624"/>
                  </a:lnTo>
                  <a:lnTo>
                    <a:pt x="440436" y="420624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20624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00506" y="3485387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419099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1909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79170" y="346405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20624" y="42672"/>
                  </a:lnTo>
                  <a:lnTo>
                    <a:pt x="420624" y="21336"/>
                  </a:lnTo>
                  <a:lnTo>
                    <a:pt x="440436" y="42672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2279" h="462279">
                  <a:moveTo>
                    <a:pt x="42672" y="42062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20624"/>
                  </a:lnTo>
                  <a:lnTo>
                    <a:pt x="42672" y="420624"/>
                  </a:lnTo>
                  <a:close/>
                </a:path>
                <a:path w="462279" h="462279">
                  <a:moveTo>
                    <a:pt x="440436" y="420624"/>
                  </a:moveTo>
                  <a:lnTo>
                    <a:pt x="21336" y="420624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0436" y="420624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20624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0436" y="42672"/>
                  </a:moveTo>
                  <a:lnTo>
                    <a:pt x="420624" y="21336"/>
                  </a:lnTo>
                  <a:lnTo>
                    <a:pt x="420624" y="42672"/>
                  </a:lnTo>
                  <a:lnTo>
                    <a:pt x="440436" y="42672"/>
                  </a:lnTo>
                  <a:close/>
                </a:path>
                <a:path w="462279" h="462279">
                  <a:moveTo>
                    <a:pt x="440436" y="420624"/>
                  </a:moveTo>
                  <a:lnTo>
                    <a:pt x="440436" y="42672"/>
                  </a:lnTo>
                  <a:lnTo>
                    <a:pt x="420624" y="42672"/>
                  </a:lnTo>
                  <a:lnTo>
                    <a:pt x="420624" y="420624"/>
                  </a:lnTo>
                  <a:lnTo>
                    <a:pt x="440436" y="420624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20624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81406" y="3485387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419099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1909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60070" y="346405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19100" y="42672"/>
                  </a:lnTo>
                  <a:lnTo>
                    <a:pt x="419100" y="21336"/>
                  </a:lnTo>
                  <a:lnTo>
                    <a:pt x="440436" y="42672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462279" h="462279">
                  <a:moveTo>
                    <a:pt x="41148" y="42062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420624"/>
                  </a:lnTo>
                  <a:lnTo>
                    <a:pt x="41148" y="420624"/>
                  </a:lnTo>
                  <a:close/>
                </a:path>
                <a:path w="462279" h="462279">
                  <a:moveTo>
                    <a:pt x="440436" y="420624"/>
                  </a:moveTo>
                  <a:lnTo>
                    <a:pt x="21336" y="420624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20624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21336" y="420624"/>
                  </a:lnTo>
                  <a:lnTo>
                    <a:pt x="21336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2672"/>
                  </a:moveTo>
                  <a:lnTo>
                    <a:pt x="419100" y="21336"/>
                  </a:lnTo>
                  <a:lnTo>
                    <a:pt x="419100" y="42672"/>
                  </a:lnTo>
                  <a:lnTo>
                    <a:pt x="440436" y="42672"/>
                  </a:lnTo>
                  <a:close/>
                </a:path>
                <a:path w="462279" h="462279">
                  <a:moveTo>
                    <a:pt x="440436" y="420624"/>
                  </a:moveTo>
                  <a:lnTo>
                    <a:pt x="440436" y="42672"/>
                  </a:lnTo>
                  <a:lnTo>
                    <a:pt x="419100" y="42672"/>
                  </a:lnTo>
                  <a:lnTo>
                    <a:pt x="419100" y="420624"/>
                  </a:lnTo>
                  <a:lnTo>
                    <a:pt x="440436" y="420624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20624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40230" y="3485387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419099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1909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18894" y="346405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20624" y="42672"/>
                  </a:lnTo>
                  <a:lnTo>
                    <a:pt x="420624" y="21336"/>
                  </a:lnTo>
                  <a:lnTo>
                    <a:pt x="440436" y="42672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2279" h="462279">
                  <a:moveTo>
                    <a:pt x="42672" y="42062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20624"/>
                  </a:lnTo>
                  <a:lnTo>
                    <a:pt x="42672" y="420624"/>
                  </a:lnTo>
                  <a:close/>
                </a:path>
                <a:path w="462279" h="462279">
                  <a:moveTo>
                    <a:pt x="440436" y="420624"/>
                  </a:moveTo>
                  <a:lnTo>
                    <a:pt x="21336" y="420624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0436" y="420624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20624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0436" y="42672"/>
                  </a:moveTo>
                  <a:lnTo>
                    <a:pt x="420624" y="21336"/>
                  </a:lnTo>
                  <a:lnTo>
                    <a:pt x="420624" y="42672"/>
                  </a:lnTo>
                  <a:lnTo>
                    <a:pt x="440436" y="42672"/>
                  </a:lnTo>
                  <a:close/>
                </a:path>
                <a:path w="462279" h="462279">
                  <a:moveTo>
                    <a:pt x="440436" y="420624"/>
                  </a:moveTo>
                  <a:lnTo>
                    <a:pt x="440436" y="42672"/>
                  </a:lnTo>
                  <a:lnTo>
                    <a:pt x="420624" y="42672"/>
                  </a:lnTo>
                  <a:lnTo>
                    <a:pt x="420624" y="420624"/>
                  </a:lnTo>
                  <a:lnTo>
                    <a:pt x="440436" y="420624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20624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2171076" y="3423918"/>
            <a:ext cx="245554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53465" algn="l"/>
                <a:tab pos="1472565" algn="l"/>
                <a:tab pos="1892935" algn="l"/>
                <a:tab pos="2312035" algn="l"/>
              </a:tabLst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510150" y="6472428"/>
            <a:ext cx="462280" cy="462280"/>
            <a:chOff x="7510150" y="6472428"/>
            <a:chExt cx="462280" cy="462280"/>
          </a:xfrm>
        </p:grpSpPr>
        <p:sp>
          <p:nvSpPr>
            <p:cNvPr id="22" name="object 22"/>
            <p:cNvSpPr/>
            <p:nvPr/>
          </p:nvSpPr>
          <p:spPr>
            <a:xfrm>
              <a:off x="7529961" y="6493763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210311"/>
                  </a:moveTo>
                  <a:lnTo>
                    <a:pt x="415052" y="162192"/>
                  </a:lnTo>
                  <a:lnTo>
                    <a:pt x="399190" y="117965"/>
                  </a:lnTo>
                  <a:lnTo>
                    <a:pt x="374317" y="78910"/>
                  </a:lnTo>
                  <a:lnTo>
                    <a:pt x="341713" y="46306"/>
                  </a:lnTo>
                  <a:lnTo>
                    <a:pt x="302658" y="21433"/>
                  </a:lnTo>
                  <a:lnTo>
                    <a:pt x="258431" y="5571"/>
                  </a:lnTo>
                  <a:lnTo>
                    <a:pt x="210311" y="0"/>
                  </a:lnTo>
                  <a:lnTo>
                    <a:pt x="162192" y="5571"/>
                  </a:lnTo>
                  <a:lnTo>
                    <a:pt x="117965" y="21433"/>
                  </a:lnTo>
                  <a:lnTo>
                    <a:pt x="78910" y="46306"/>
                  </a:lnTo>
                  <a:lnTo>
                    <a:pt x="46306" y="78910"/>
                  </a:lnTo>
                  <a:lnTo>
                    <a:pt x="21433" y="117965"/>
                  </a:lnTo>
                  <a:lnTo>
                    <a:pt x="5571" y="162192"/>
                  </a:lnTo>
                  <a:lnTo>
                    <a:pt x="0" y="210311"/>
                  </a:lnTo>
                  <a:lnTo>
                    <a:pt x="5571" y="258346"/>
                  </a:lnTo>
                  <a:lnTo>
                    <a:pt x="21433" y="302356"/>
                  </a:lnTo>
                  <a:lnTo>
                    <a:pt x="46306" y="341113"/>
                  </a:lnTo>
                  <a:lnTo>
                    <a:pt x="78910" y="373393"/>
                  </a:lnTo>
                  <a:lnTo>
                    <a:pt x="117965" y="397968"/>
                  </a:lnTo>
                  <a:lnTo>
                    <a:pt x="162192" y="413612"/>
                  </a:lnTo>
                  <a:lnTo>
                    <a:pt x="210311" y="419099"/>
                  </a:lnTo>
                  <a:lnTo>
                    <a:pt x="258431" y="413612"/>
                  </a:lnTo>
                  <a:lnTo>
                    <a:pt x="302658" y="397968"/>
                  </a:lnTo>
                  <a:lnTo>
                    <a:pt x="341713" y="373393"/>
                  </a:lnTo>
                  <a:lnTo>
                    <a:pt x="374317" y="341113"/>
                  </a:lnTo>
                  <a:lnTo>
                    <a:pt x="399190" y="302356"/>
                  </a:lnTo>
                  <a:lnTo>
                    <a:pt x="415052" y="258346"/>
                  </a:lnTo>
                  <a:lnTo>
                    <a:pt x="420623" y="21031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510150" y="6472428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230124"/>
                  </a:moveTo>
                  <a:lnTo>
                    <a:pt x="451104" y="161544"/>
                  </a:lnTo>
                  <a:lnTo>
                    <a:pt x="432816" y="120396"/>
                  </a:lnTo>
                  <a:lnTo>
                    <a:pt x="408432" y="83820"/>
                  </a:lnTo>
                  <a:lnTo>
                    <a:pt x="376428" y="51816"/>
                  </a:lnTo>
                  <a:lnTo>
                    <a:pt x="339852" y="27432"/>
                  </a:lnTo>
                  <a:lnTo>
                    <a:pt x="298704" y="10668"/>
                  </a:lnTo>
                  <a:lnTo>
                    <a:pt x="252984" y="1524"/>
                  </a:lnTo>
                  <a:lnTo>
                    <a:pt x="230124" y="0"/>
                  </a:lnTo>
                  <a:lnTo>
                    <a:pt x="207264" y="1428"/>
                  </a:lnTo>
                  <a:lnTo>
                    <a:pt x="205740" y="1524"/>
                  </a:lnTo>
                  <a:lnTo>
                    <a:pt x="161544" y="10668"/>
                  </a:lnTo>
                  <a:lnTo>
                    <a:pt x="118872" y="28956"/>
                  </a:lnTo>
                  <a:lnTo>
                    <a:pt x="82296" y="53340"/>
                  </a:lnTo>
                  <a:lnTo>
                    <a:pt x="51816" y="85344"/>
                  </a:lnTo>
                  <a:lnTo>
                    <a:pt x="27432" y="121920"/>
                  </a:lnTo>
                  <a:lnTo>
                    <a:pt x="9144" y="163068"/>
                  </a:lnTo>
                  <a:lnTo>
                    <a:pt x="0" y="208788"/>
                  </a:lnTo>
                  <a:lnTo>
                    <a:pt x="0" y="231648"/>
                  </a:lnTo>
                  <a:lnTo>
                    <a:pt x="4572" y="278892"/>
                  </a:lnTo>
                  <a:lnTo>
                    <a:pt x="18288" y="321564"/>
                  </a:lnTo>
                  <a:lnTo>
                    <a:pt x="39624" y="361188"/>
                  </a:lnTo>
                  <a:lnTo>
                    <a:pt x="41148" y="363220"/>
                  </a:lnTo>
                  <a:lnTo>
                    <a:pt x="41148" y="230124"/>
                  </a:lnTo>
                  <a:lnTo>
                    <a:pt x="42672" y="210312"/>
                  </a:lnTo>
                  <a:lnTo>
                    <a:pt x="56388" y="156972"/>
                  </a:lnTo>
                  <a:lnTo>
                    <a:pt x="85344" y="109728"/>
                  </a:lnTo>
                  <a:lnTo>
                    <a:pt x="124968" y="74676"/>
                  </a:lnTo>
                  <a:lnTo>
                    <a:pt x="158496" y="56388"/>
                  </a:lnTo>
                  <a:lnTo>
                    <a:pt x="211836" y="42672"/>
                  </a:lnTo>
                  <a:lnTo>
                    <a:pt x="251460" y="42672"/>
                  </a:lnTo>
                  <a:lnTo>
                    <a:pt x="321564" y="65532"/>
                  </a:lnTo>
                  <a:lnTo>
                    <a:pt x="364236" y="99060"/>
                  </a:lnTo>
                  <a:lnTo>
                    <a:pt x="376428" y="111252"/>
                  </a:lnTo>
                  <a:lnTo>
                    <a:pt x="405384" y="158496"/>
                  </a:lnTo>
                  <a:lnTo>
                    <a:pt x="419100" y="213360"/>
                  </a:lnTo>
                  <a:lnTo>
                    <a:pt x="419100" y="364236"/>
                  </a:lnTo>
                  <a:lnTo>
                    <a:pt x="422148" y="359664"/>
                  </a:lnTo>
                  <a:lnTo>
                    <a:pt x="443484" y="320040"/>
                  </a:lnTo>
                  <a:lnTo>
                    <a:pt x="457200" y="277368"/>
                  </a:lnTo>
                  <a:lnTo>
                    <a:pt x="460248" y="252984"/>
                  </a:lnTo>
                  <a:lnTo>
                    <a:pt x="461772" y="230124"/>
                  </a:lnTo>
                  <a:close/>
                </a:path>
                <a:path w="462279" h="462279">
                  <a:moveTo>
                    <a:pt x="419100" y="364236"/>
                  </a:moveTo>
                  <a:lnTo>
                    <a:pt x="419100" y="231648"/>
                  </a:lnTo>
                  <a:lnTo>
                    <a:pt x="417576" y="251460"/>
                  </a:lnTo>
                  <a:lnTo>
                    <a:pt x="414528" y="269748"/>
                  </a:lnTo>
                  <a:lnTo>
                    <a:pt x="403860" y="306324"/>
                  </a:lnTo>
                  <a:lnTo>
                    <a:pt x="362712" y="365760"/>
                  </a:lnTo>
                  <a:lnTo>
                    <a:pt x="320040" y="397764"/>
                  </a:lnTo>
                  <a:lnTo>
                    <a:pt x="268224" y="416052"/>
                  </a:lnTo>
                  <a:lnTo>
                    <a:pt x="230124" y="420624"/>
                  </a:lnTo>
                  <a:lnTo>
                    <a:pt x="211836" y="419217"/>
                  </a:lnTo>
                  <a:lnTo>
                    <a:pt x="173736" y="411480"/>
                  </a:lnTo>
                  <a:lnTo>
                    <a:pt x="140208" y="396240"/>
                  </a:lnTo>
                  <a:lnTo>
                    <a:pt x="123444" y="387096"/>
                  </a:lnTo>
                  <a:lnTo>
                    <a:pt x="83820" y="350520"/>
                  </a:lnTo>
                  <a:lnTo>
                    <a:pt x="56388" y="303276"/>
                  </a:lnTo>
                  <a:lnTo>
                    <a:pt x="42672" y="249936"/>
                  </a:lnTo>
                  <a:lnTo>
                    <a:pt x="41148" y="230124"/>
                  </a:lnTo>
                  <a:lnTo>
                    <a:pt x="41148" y="363220"/>
                  </a:lnTo>
                  <a:lnTo>
                    <a:pt x="83820" y="409956"/>
                  </a:lnTo>
                  <a:lnTo>
                    <a:pt x="141732" y="445008"/>
                  </a:lnTo>
                  <a:lnTo>
                    <a:pt x="184404" y="457200"/>
                  </a:lnTo>
                  <a:lnTo>
                    <a:pt x="207264" y="461772"/>
                  </a:lnTo>
                  <a:lnTo>
                    <a:pt x="231648" y="461772"/>
                  </a:lnTo>
                  <a:lnTo>
                    <a:pt x="277368" y="457200"/>
                  </a:lnTo>
                  <a:lnTo>
                    <a:pt x="321564" y="443484"/>
                  </a:lnTo>
                  <a:lnTo>
                    <a:pt x="359664" y="422148"/>
                  </a:lnTo>
                  <a:lnTo>
                    <a:pt x="394716" y="393192"/>
                  </a:lnTo>
                  <a:lnTo>
                    <a:pt x="409956" y="377952"/>
                  </a:lnTo>
                  <a:lnTo>
                    <a:pt x="419100" y="3642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674238" y="6404861"/>
            <a:ext cx="14668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solidFill>
                  <a:srgbClr val="FF65FF"/>
                </a:solidFill>
                <a:latin typeface="Times New Roman"/>
                <a:cs typeface="Times New Roman"/>
              </a:rPr>
              <a:t>f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340986" y="6444996"/>
            <a:ext cx="798830" cy="462280"/>
            <a:chOff x="7340986" y="6444996"/>
            <a:chExt cx="798830" cy="462280"/>
          </a:xfrm>
        </p:grpSpPr>
        <p:sp>
          <p:nvSpPr>
            <p:cNvPr id="26" name="object 26"/>
            <p:cNvSpPr/>
            <p:nvPr/>
          </p:nvSpPr>
          <p:spPr>
            <a:xfrm>
              <a:off x="7362321" y="6466331"/>
              <a:ext cx="83820" cy="419100"/>
            </a:xfrm>
            <a:custGeom>
              <a:avLst/>
              <a:gdLst/>
              <a:ahLst/>
              <a:cxnLst/>
              <a:rect l="l" t="t" r="r" b="b"/>
              <a:pathLst>
                <a:path w="83820" h="419100">
                  <a:moveTo>
                    <a:pt x="83819" y="419099"/>
                  </a:moveTo>
                  <a:lnTo>
                    <a:pt x="8381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8381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40986" y="6444996"/>
              <a:ext cx="127000" cy="462280"/>
            </a:xfrm>
            <a:custGeom>
              <a:avLst/>
              <a:gdLst/>
              <a:ahLst/>
              <a:cxnLst/>
              <a:rect l="l" t="t" r="r" b="b"/>
              <a:pathLst>
                <a:path w="127000" h="462279">
                  <a:moveTo>
                    <a:pt x="126492" y="461772"/>
                  </a:moveTo>
                  <a:lnTo>
                    <a:pt x="12649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85344" y="41148"/>
                  </a:lnTo>
                  <a:lnTo>
                    <a:pt x="85344" y="21336"/>
                  </a:lnTo>
                  <a:lnTo>
                    <a:pt x="105156" y="41148"/>
                  </a:lnTo>
                  <a:lnTo>
                    <a:pt x="105156" y="461772"/>
                  </a:lnTo>
                  <a:lnTo>
                    <a:pt x="126492" y="461772"/>
                  </a:lnTo>
                  <a:close/>
                </a:path>
                <a:path w="127000" h="46227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2700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127000" h="462279">
                  <a:moveTo>
                    <a:pt x="10515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85344" y="461772"/>
                  </a:lnTo>
                  <a:lnTo>
                    <a:pt x="85344" y="440436"/>
                  </a:lnTo>
                  <a:lnTo>
                    <a:pt x="105156" y="419100"/>
                  </a:lnTo>
                  <a:close/>
                </a:path>
                <a:path w="12700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127000" h="462279">
                  <a:moveTo>
                    <a:pt x="105156" y="41148"/>
                  </a:moveTo>
                  <a:lnTo>
                    <a:pt x="85344" y="21336"/>
                  </a:lnTo>
                  <a:lnTo>
                    <a:pt x="85344" y="41148"/>
                  </a:lnTo>
                  <a:lnTo>
                    <a:pt x="105156" y="41148"/>
                  </a:lnTo>
                  <a:close/>
                </a:path>
                <a:path w="127000" h="462279">
                  <a:moveTo>
                    <a:pt x="105156" y="419100"/>
                  </a:moveTo>
                  <a:lnTo>
                    <a:pt x="105156" y="41148"/>
                  </a:lnTo>
                  <a:lnTo>
                    <a:pt x="85344" y="41148"/>
                  </a:lnTo>
                  <a:lnTo>
                    <a:pt x="85344" y="419100"/>
                  </a:lnTo>
                  <a:lnTo>
                    <a:pt x="105156" y="419100"/>
                  </a:lnTo>
                  <a:close/>
                </a:path>
                <a:path w="127000" h="462279">
                  <a:moveTo>
                    <a:pt x="105156" y="461772"/>
                  </a:moveTo>
                  <a:lnTo>
                    <a:pt x="105156" y="419100"/>
                  </a:lnTo>
                  <a:lnTo>
                    <a:pt x="85344" y="440436"/>
                  </a:lnTo>
                  <a:lnTo>
                    <a:pt x="85344" y="461772"/>
                  </a:lnTo>
                  <a:lnTo>
                    <a:pt x="10515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034405" y="6466331"/>
              <a:ext cx="83820" cy="419100"/>
            </a:xfrm>
            <a:custGeom>
              <a:avLst/>
              <a:gdLst/>
              <a:ahLst/>
              <a:cxnLst/>
              <a:rect l="l" t="t" r="r" b="b"/>
              <a:pathLst>
                <a:path w="83820" h="419100">
                  <a:moveTo>
                    <a:pt x="83819" y="419099"/>
                  </a:moveTo>
                  <a:lnTo>
                    <a:pt x="8381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8381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013070" y="6444996"/>
              <a:ext cx="127000" cy="462280"/>
            </a:xfrm>
            <a:custGeom>
              <a:avLst/>
              <a:gdLst/>
              <a:ahLst/>
              <a:cxnLst/>
              <a:rect l="l" t="t" r="r" b="b"/>
              <a:pathLst>
                <a:path w="127000" h="462279">
                  <a:moveTo>
                    <a:pt x="126492" y="461772"/>
                  </a:moveTo>
                  <a:lnTo>
                    <a:pt x="12649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83820" y="41148"/>
                  </a:lnTo>
                  <a:lnTo>
                    <a:pt x="83820" y="21336"/>
                  </a:lnTo>
                  <a:lnTo>
                    <a:pt x="105156" y="41148"/>
                  </a:lnTo>
                  <a:lnTo>
                    <a:pt x="105156" y="461772"/>
                  </a:lnTo>
                  <a:lnTo>
                    <a:pt x="126492" y="461772"/>
                  </a:lnTo>
                  <a:close/>
                </a:path>
                <a:path w="127000" h="46227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2700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127000" h="462279">
                  <a:moveTo>
                    <a:pt x="10515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83820" y="461772"/>
                  </a:lnTo>
                  <a:lnTo>
                    <a:pt x="83820" y="440436"/>
                  </a:lnTo>
                  <a:lnTo>
                    <a:pt x="105156" y="419100"/>
                  </a:lnTo>
                  <a:close/>
                </a:path>
                <a:path w="12700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127000" h="462279">
                  <a:moveTo>
                    <a:pt x="105156" y="41148"/>
                  </a:moveTo>
                  <a:lnTo>
                    <a:pt x="83820" y="21336"/>
                  </a:lnTo>
                  <a:lnTo>
                    <a:pt x="83820" y="41148"/>
                  </a:lnTo>
                  <a:lnTo>
                    <a:pt x="105156" y="41148"/>
                  </a:lnTo>
                  <a:close/>
                </a:path>
                <a:path w="127000" h="462279">
                  <a:moveTo>
                    <a:pt x="105156" y="419100"/>
                  </a:moveTo>
                  <a:lnTo>
                    <a:pt x="105156" y="41148"/>
                  </a:lnTo>
                  <a:lnTo>
                    <a:pt x="83820" y="41148"/>
                  </a:lnTo>
                  <a:lnTo>
                    <a:pt x="83820" y="419100"/>
                  </a:lnTo>
                  <a:lnTo>
                    <a:pt x="105156" y="419100"/>
                  </a:lnTo>
                  <a:close/>
                </a:path>
                <a:path w="127000" h="462279">
                  <a:moveTo>
                    <a:pt x="105156" y="461772"/>
                  </a:moveTo>
                  <a:lnTo>
                    <a:pt x="105156" y="419100"/>
                  </a:lnTo>
                  <a:lnTo>
                    <a:pt x="83820" y="440436"/>
                  </a:lnTo>
                  <a:lnTo>
                    <a:pt x="83820" y="461772"/>
                  </a:lnTo>
                  <a:lnTo>
                    <a:pt x="10515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7534030" y="6825484"/>
            <a:ext cx="259524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Odpověď:</a:t>
            </a:r>
            <a:r>
              <a:rPr sz="3050" b="1" spc="-15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YES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065157" y="2750819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8855841" y="5337047"/>
            <a:ext cx="708660" cy="690880"/>
            <a:chOff x="8855841" y="5337047"/>
            <a:chExt cx="708660" cy="690880"/>
          </a:xfrm>
        </p:grpSpPr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7301" y="5839967"/>
              <a:ext cx="205739" cy="18745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855837" y="5337047"/>
              <a:ext cx="708660" cy="690880"/>
            </a:xfrm>
            <a:custGeom>
              <a:avLst/>
              <a:gdLst/>
              <a:ahLst/>
              <a:cxnLst/>
              <a:rect l="l" t="t" r="r" b="b"/>
              <a:pathLst>
                <a:path w="708659" h="690879">
                  <a:moveTo>
                    <a:pt x="708660" y="672084"/>
                  </a:moveTo>
                  <a:lnTo>
                    <a:pt x="373380" y="0"/>
                  </a:lnTo>
                  <a:lnTo>
                    <a:pt x="354330" y="9144"/>
                  </a:lnTo>
                  <a:lnTo>
                    <a:pt x="335280" y="0"/>
                  </a:lnTo>
                  <a:lnTo>
                    <a:pt x="0" y="672084"/>
                  </a:lnTo>
                  <a:lnTo>
                    <a:pt x="36576" y="690372"/>
                  </a:lnTo>
                  <a:lnTo>
                    <a:pt x="333756" y="97358"/>
                  </a:lnTo>
                  <a:lnTo>
                    <a:pt x="333756" y="254508"/>
                  </a:lnTo>
                  <a:lnTo>
                    <a:pt x="374904" y="254508"/>
                  </a:lnTo>
                  <a:lnTo>
                    <a:pt x="374904" y="97726"/>
                  </a:lnTo>
                  <a:lnTo>
                    <a:pt x="670560" y="690372"/>
                  </a:lnTo>
                  <a:lnTo>
                    <a:pt x="708660" y="672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1632082" y="4430267"/>
            <a:ext cx="2729865" cy="475615"/>
            <a:chOff x="1632082" y="4430267"/>
            <a:chExt cx="2729865" cy="475615"/>
          </a:xfrm>
        </p:grpSpPr>
        <p:sp>
          <p:nvSpPr>
            <p:cNvPr id="36" name="object 36"/>
            <p:cNvSpPr/>
            <p:nvPr/>
          </p:nvSpPr>
          <p:spPr>
            <a:xfrm>
              <a:off x="1653418" y="4450079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632082" y="4430267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80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8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80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0436" y="419100"/>
                  </a:lnTo>
                  <a:close/>
                </a:path>
                <a:path w="46228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80" h="462279">
                  <a:moveTo>
                    <a:pt x="440436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0436" y="41148"/>
                  </a:lnTo>
                  <a:close/>
                </a:path>
                <a:path w="462280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0436" y="419100"/>
                  </a:lnTo>
                  <a:close/>
                </a:path>
                <a:path w="462280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576962" y="4465319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208787"/>
                  </a:moveTo>
                  <a:lnTo>
                    <a:pt x="413612" y="160753"/>
                  </a:lnTo>
                  <a:lnTo>
                    <a:pt x="397968" y="116743"/>
                  </a:lnTo>
                  <a:lnTo>
                    <a:pt x="373393" y="77986"/>
                  </a:lnTo>
                  <a:lnTo>
                    <a:pt x="341113" y="45706"/>
                  </a:lnTo>
                  <a:lnTo>
                    <a:pt x="302356" y="21131"/>
                  </a:lnTo>
                  <a:lnTo>
                    <a:pt x="258346" y="5487"/>
                  </a:lnTo>
                  <a:lnTo>
                    <a:pt x="210311" y="0"/>
                  </a:lnTo>
                  <a:lnTo>
                    <a:pt x="162192" y="5487"/>
                  </a:lnTo>
                  <a:lnTo>
                    <a:pt x="117965" y="21131"/>
                  </a:lnTo>
                  <a:lnTo>
                    <a:pt x="78910" y="45706"/>
                  </a:lnTo>
                  <a:lnTo>
                    <a:pt x="46306" y="77986"/>
                  </a:lnTo>
                  <a:lnTo>
                    <a:pt x="21433" y="116743"/>
                  </a:lnTo>
                  <a:lnTo>
                    <a:pt x="5571" y="160753"/>
                  </a:lnTo>
                  <a:lnTo>
                    <a:pt x="0" y="208787"/>
                  </a:lnTo>
                  <a:lnTo>
                    <a:pt x="5571" y="256907"/>
                  </a:lnTo>
                  <a:lnTo>
                    <a:pt x="21433" y="301134"/>
                  </a:lnTo>
                  <a:lnTo>
                    <a:pt x="46306" y="340189"/>
                  </a:lnTo>
                  <a:lnTo>
                    <a:pt x="78910" y="372793"/>
                  </a:lnTo>
                  <a:lnTo>
                    <a:pt x="117965" y="397666"/>
                  </a:lnTo>
                  <a:lnTo>
                    <a:pt x="162192" y="413528"/>
                  </a:lnTo>
                  <a:lnTo>
                    <a:pt x="210311" y="419099"/>
                  </a:lnTo>
                  <a:lnTo>
                    <a:pt x="258346" y="413528"/>
                  </a:lnTo>
                  <a:lnTo>
                    <a:pt x="302356" y="397666"/>
                  </a:lnTo>
                  <a:lnTo>
                    <a:pt x="341113" y="372793"/>
                  </a:lnTo>
                  <a:lnTo>
                    <a:pt x="373393" y="340189"/>
                  </a:lnTo>
                  <a:lnTo>
                    <a:pt x="397968" y="301134"/>
                  </a:lnTo>
                  <a:lnTo>
                    <a:pt x="413612" y="256907"/>
                  </a:lnTo>
                  <a:lnTo>
                    <a:pt x="419099" y="2087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555626" y="4443983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252984"/>
                  </a:moveTo>
                  <a:lnTo>
                    <a:pt x="461772" y="230124"/>
                  </a:lnTo>
                  <a:lnTo>
                    <a:pt x="460248" y="205740"/>
                  </a:lnTo>
                  <a:lnTo>
                    <a:pt x="451104" y="161544"/>
                  </a:lnTo>
                  <a:lnTo>
                    <a:pt x="434340" y="120396"/>
                  </a:lnTo>
                  <a:lnTo>
                    <a:pt x="408432" y="82296"/>
                  </a:lnTo>
                  <a:lnTo>
                    <a:pt x="377952" y="51816"/>
                  </a:lnTo>
                  <a:lnTo>
                    <a:pt x="320040" y="16764"/>
                  </a:lnTo>
                  <a:lnTo>
                    <a:pt x="277368" y="4572"/>
                  </a:lnTo>
                  <a:lnTo>
                    <a:pt x="231648" y="101"/>
                  </a:lnTo>
                  <a:lnTo>
                    <a:pt x="230124" y="0"/>
                  </a:lnTo>
                  <a:lnTo>
                    <a:pt x="210312" y="1320"/>
                  </a:lnTo>
                  <a:lnTo>
                    <a:pt x="208788" y="1422"/>
                  </a:lnTo>
                  <a:lnTo>
                    <a:pt x="161544" y="10668"/>
                  </a:lnTo>
                  <a:lnTo>
                    <a:pt x="120396" y="27432"/>
                  </a:lnTo>
                  <a:lnTo>
                    <a:pt x="83820" y="53340"/>
                  </a:lnTo>
                  <a:lnTo>
                    <a:pt x="51816" y="83820"/>
                  </a:lnTo>
                  <a:lnTo>
                    <a:pt x="27432" y="121920"/>
                  </a:lnTo>
                  <a:lnTo>
                    <a:pt x="10668" y="163068"/>
                  </a:lnTo>
                  <a:lnTo>
                    <a:pt x="1524" y="208788"/>
                  </a:lnTo>
                  <a:lnTo>
                    <a:pt x="0" y="231648"/>
                  </a:lnTo>
                  <a:lnTo>
                    <a:pt x="1524" y="256032"/>
                  </a:lnTo>
                  <a:lnTo>
                    <a:pt x="10668" y="300228"/>
                  </a:lnTo>
                  <a:lnTo>
                    <a:pt x="39624" y="361188"/>
                  </a:lnTo>
                  <a:lnTo>
                    <a:pt x="42672" y="364913"/>
                  </a:lnTo>
                  <a:lnTo>
                    <a:pt x="42672" y="210312"/>
                  </a:lnTo>
                  <a:lnTo>
                    <a:pt x="45720" y="192024"/>
                  </a:lnTo>
                  <a:lnTo>
                    <a:pt x="57912" y="155448"/>
                  </a:lnTo>
                  <a:lnTo>
                    <a:pt x="85344" y="109728"/>
                  </a:lnTo>
                  <a:lnTo>
                    <a:pt x="126492" y="73152"/>
                  </a:lnTo>
                  <a:lnTo>
                    <a:pt x="175260" y="50292"/>
                  </a:lnTo>
                  <a:lnTo>
                    <a:pt x="213360" y="42672"/>
                  </a:lnTo>
                  <a:lnTo>
                    <a:pt x="230124" y="41275"/>
                  </a:lnTo>
                  <a:lnTo>
                    <a:pt x="231648" y="41148"/>
                  </a:lnTo>
                  <a:lnTo>
                    <a:pt x="269748" y="45720"/>
                  </a:lnTo>
                  <a:lnTo>
                    <a:pt x="306324" y="56388"/>
                  </a:lnTo>
                  <a:lnTo>
                    <a:pt x="321564" y="65532"/>
                  </a:lnTo>
                  <a:lnTo>
                    <a:pt x="338328" y="74676"/>
                  </a:lnTo>
                  <a:lnTo>
                    <a:pt x="377952" y="111252"/>
                  </a:lnTo>
                  <a:lnTo>
                    <a:pt x="405384" y="158496"/>
                  </a:lnTo>
                  <a:lnTo>
                    <a:pt x="419100" y="211836"/>
                  </a:lnTo>
                  <a:lnTo>
                    <a:pt x="420624" y="231648"/>
                  </a:lnTo>
                  <a:lnTo>
                    <a:pt x="420624" y="362204"/>
                  </a:lnTo>
                  <a:lnTo>
                    <a:pt x="423672" y="358140"/>
                  </a:lnTo>
                  <a:lnTo>
                    <a:pt x="434340" y="339852"/>
                  </a:lnTo>
                  <a:lnTo>
                    <a:pt x="445008" y="320040"/>
                  </a:lnTo>
                  <a:lnTo>
                    <a:pt x="452628" y="298704"/>
                  </a:lnTo>
                  <a:lnTo>
                    <a:pt x="461772" y="252984"/>
                  </a:lnTo>
                  <a:close/>
                </a:path>
                <a:path w="462280" h="462279">
                  <a:moveTo>
                    <a:pt x="420624" y="362204"/>
                  </a:moveTo>
                  <a:lnTo>
                    <a:pt x="420624" y="231648"/>
                  </a:lnTo>
                  <a:lnTo>
                    <a:pt x="419100" y="251460"/>
                  </a:lnTo>
                  <a:lnTo>
                    <a:pt x="416052" y="269748"/>
                  </a:lnTo>
                  <a:lnTo>
                    <a:pt x="396240" y="321564"/>
                  </a:lnTo>
                  <a:lnTo>
                    <a:pt x="364236" y="364236"/>
                  </a:lnTo>
                  <a:lnTo>
                    <a:pt x="320040" y="397764"/>
                  </a:lnTo>
                  <a:lnTo>
                    <a:pt x="268224" y="416052"/>
                  </a:lnTo>
                  <a:lnTo>
                    <a:pt x="249936" y="419100"/>
                  </a:lnTo>
                  <a:lnTo>
                    <a:pt x="210312" y="419100"/>
                  </a:lnTo>
                  <a:lnTo>
                    <a:pt x="140208" y="396240"/>
                  </a:lnTo>
                  <a:lnTo>
                    <a:pt x="97536" y="364236"/>
                  </a:lnTo>
                  <a:lnTo>
                    <a:pt x="64008" y="320040"/>
                  </a:lnTo>
                  <a:lnTo>
                    <a:pt x="45720" y="268224"/>
                  </a:lnTo>
                  <a:lnTo>
                    <a:pt x="42672" y="248412"/>
                  </a:lnTo>
                  <a:lnTo>
                    <a:pt x="42672" y="364913"/>
                  </a:lnTo>
                  <a:lnTo>
                    <a:pt x="68580" y="394716"/>
                  </a:lnTo>
                  <a:lnTo>
                    <a:pt x="121920" y="434340"/>
                  </a:lnTo>
                  <a:lnTo>
                    <a:pt x="163068" y="451104"/>
                  </a:lnTo>
                  <a:lnTo>
                    <a:pt x="208788" y="460248"/>
                  </a:lnTo>
                  <a:lnTo>
                    <a:pt x="230124" y="461670"/>
                  </a:lnTo>
                  <a:lnTo>
                    <a:pt x="231648" y="461772"/>
                  </a:lnTo>
                  <a:lnTo>
                    <a:pt x="278892" y="457200"/>
                  </a:lnTo>
                  <a:lnTo>
                    <a:pt x="321564" y="443484"/>
                  </a:lnTo>
                  <a:lnTo>
                    <a:pt x="361188" y="422148"/>
                  </a:lnTo>
                  <a:lnTo>
                    <a:pt x="394716" y="393192"/>
                  </a:lnTo>
                  <a:lnTo>
                    <a:pt x="409956" y="376428"/>
                  </a:lnTo>
                  <a:lnTo>
                    <a:pt x="420624" y="3622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00506" y="4450079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79170" y="4430267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081406" y="4450079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60070" y="4430267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462279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1148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2072518" y="4450079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5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052706" y="4430267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9812" y="46177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80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462280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19100"/>
                  </a:lnTo>
                  <a:lnTo>
                    <a:pt x="41148" y="419100"/>
                  </a:lnTo>
                  <a:close/>
                </a:path>
                <a:path w="462280" h="462279">
                  <a:moveTo>
                    <a:pt x="440436" y="419100"/>
                  </a:moveTo>
                  <a:lnTo>
                    <a:pt x="19812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80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19812" y="419100"/>
                  </a:lnTo>
                  <a:lnTo>
                    <a:pt x="19812" y="461772"/>
                  </a:lnTo>
                  <a:lnTo>
                    <a:pt x="41148" y="461772"/>
                  </a:lnTo>
                  <a:close/>
                </a:path>
                <a:path w="462280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80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80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919606" y="4450079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99794" y="4430267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9812" y="46177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462279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19100"/>
                  </a:lnTo>
                  <a:lnTo>
                    <a:pt x="41148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19812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19812" y="419100"/>
                  </a:lnTo>
                  <a:lnTo>
                    <a:pt x="19812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1212985" y="5437632"/>
            <a:ext cx="2727960" cy="475615"/>
            <a:chOff x="1212985" y="5437632"/>
            <a:chExt cx="2727960" cy="475615"/>
          </a:xfrm>
        </p:grpSpPr>
        <p:sp>
          <p:nvSpPr>
            <p:cNvPr id="49" name="object 49"/>
            <p:cNvSpPr/>
            <p:nvPr/>
          </p:nvSpPr>
          <p:spPr>
            <a:xfrm>
              <a:off x="1232797" y="5457443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5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212985" y="543763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68" y="461772"/>
                  </a:moveTo>
                  <a:lnTo>
                    <a:pt x="461768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9812" y="46177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096" y="41148"/>
                  </a:lnTo>
                  <a:lnTo>
                    <a:pt x="419096" y="19812"/>
                  </a:lnTo>
                  <a:lnTo>
                    <a:pt x="440432" y="41148"/>
                  </a:lnTo>
                  <a:lnTo>
                    <a:pt x="440432" y="461772"/>
                  </a:lnTo>
                  <a:lnTo>
                    <a:pt x="461768" y="461772"/>
                  </a:lnTo>
                  <a:close/>
                </a:path>
                <a:path w="462280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462280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19100"/>
                  </a:lnTo>
                  <a:lnTo>
                    <a:pt x="41148" y="419100"/>
                  </a:lnTo>
                  <a:close/>
                </a:path>
                <a:path w="462280" h="462279">
                  <a:moveTo>
                    <a:pt x="440432" y="419100"/>
                  </a:moveTo>
                  <a:lnTo>
                    <a:pt x="19812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096" y="461772"/>
                  </a:lnTo>
                  <a:lnTo>
                    <a:pt x="419096" y="440436"/>
                  </a:lnTo>
                  <a:lnTo>
                    <a:pt x="440432" y="419100"/>
                  </a:lnTo>
                  <a:close/>
                </a:path>
                <a:path w="462280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19812" y="419100"/>
                  </a:lnTo>
                  <a:lnTo>
                    <a:pt x="19812" y="461772"/>
                  </a:lnTo>
                  <a:lnTo>
                    <a:pt x="41148" y="461772"/>
                  </a:lnTo>
                  <a:close/>
                </a:path>
                <a:path w="462280" h="462279">
                  <a:moveTo>
                    <a:pt x="440432" y="41148"/>
                  </a:moveTo>
                  <a:lnTo>
                    <a:pt x="419096" y="19812"/>
                  </a:lnTo>
                  <a:lnTo>
                    <a:pt x="419096" y="41148"/>
                  </a:lnTo>
                  <a:lnTo>
                    <a:pt x="440432" y="41148"/>
                  </a:lnTo>
                  <a:close/>
                </a:path>
                <a:path w="462280" h="462279">
                  <a:moveTo>
                    <a:pt x="440432" y="419100"/>
                  </a:moveTo>
                  <a:lnTo>
                    <a:pt x="440432" y="41148"/>
                  </a:lnTo>
                  <a:lnTo>
                    <a:pt x="419096" y="41148"/>
                  </a:lnTo>
                  <a:lnTo>
                    <a:pt x="419096" y="419100"/>
                  </a:lnTo>
                  <a:lnTo>
                    <a:pt x="440432" y="419100"/>
                  </a:lnTo>
                  <a:close/>
                </a:path>
                <a:path w="462280" h="462279">
                  <a:moveTo>
                    <a:pt x="440432" y="461772"/>
                  </a:moveTo>
                  <a:lnTo>
                    <a:pt x="440432" y="419100"/>
                  </a:lnTo>
                  <a:lnTo>
                    <a:pt x="419096" y="440436"/>
                  </a:lnTo>
                  <a:lnTo>
                    <a:pt x="419096" y="461772"/>
                  </a:lnTo>
                  <a:lnTo>
                    <a:pt x="440432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576961" y="547268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208787"/>
                  </a:moveTo>
                  <a:lnTo>
                    <a:pt x="413612" y="160753"/>
                  </a:lnTo>
                  <a:lnTo>
                    <a:pt x="397968" y="116743"/>
                  </a:lnTo>
                  <a:lnTo>
                    <a:pt x="373393" y="77986"/>
                  </a:lnTo>
                  <a:lnTo>
                    <a:pt x="341113" y="45706"/>
                  </a:lnTo>
                  <a:lnTo>
                    <a:pt x="302356" y="21131"/>
                  </a:lnTo>
                  <a:lnTo>
                    <a:pt x="258346" y="5487"/>
                  </a:lnTo>
                  <a:lnTo>
                    <a:pt x="210311" y="0"/>
                  </a:lnTo>
                  <a:lnTo>
                    <a:pt x="162192" y="5487"/>
                  </a:lnTo>
                  <a:lnTo>
                    <a:pt x="117965" y="21131"/>
                  </a:lnTo>
                  <a:lnTo>
                    <a:pt x="78910" y="45706"/>
                  </a:lnTo>
                  <a:lnTo>
                    <a:pt x="46306" y="77986"/>
                  </a:lnTo>
                  <a:lnTo>
                    <a:pt x="21433" y="116743"/>
                  </a:lnTo>
                  <a:lnTo>
                    <a:pt x="5571" y="160753"/>
                  </a:lnTo>
                  <a:lnTo>
                    <a:pt x="0" y="208787"/>
                  </a:lnTo>
                  <a:lnTo>
                    <a:pt x="5571" y="256907"/>
                  </a:lnTo>
                  <a:lnTo>
                    <a:pt x="21433" y="301134"/>
                  </a:lnTo>
                  <a:lnTo>
                    <a:pt x="46306" y="340189"/>
                  </a:lnTo>
                  <a:lnTo>
                    <a:pt x="78910" y="372793"/>
                  </a:lnTo>
                  <a:lnTo>
                    <a:pt x="117965" y="397666"/>
                  </a:lnTo>
                  <a:lnTo>
                    <a:pt x="162192" y="413528"/>
                  </a:lnTo>
                  <a:lnTo>
                    <a:pt x="210311" y="419099"/>
                  </a:lnTo>
                  <a:lnTo>
                    <a:pt x="258346" y="413528"/>
                  </a:lnTo>
                  <a:lnTo>
                    <a:pt x="302356" y="397666"/>
                  </a:lnTo>
                  <a:lnTo>
                    <a:pt x="341113" y="372793"/>
                  </a:lnTo>
                  <a:lnTo>
                    <a:pt x="373393" y="340189"/>
                  </a:lnTo>
                  <a:lnTo>
                    <a:pt x="397968" y="301134"/>
                  </a:lnTo>
                  <a:lnTo>
                    <a:pt x="413612" y="256907"/>
                  </a:lnTo>
                  <a:lnTo>
                    <a:pt x="419099" y="2087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555626" y="5451348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252984"/>
                  </a:moveTo>
                  <a:lnTo>
                    <a:pt x="461772" y="230124"/>
                  </a:lnTo>
                  <a:lnTo>
                    <a:pt x="460248" y="205740"/>
                  </a:lnTo>
                  <a:lnTo>
                    <a:pt x="451104" y="161544"/>
                  </a:lnTo>
                  <a:lnTo>
                    <a:pt x="434340" y="120396"/>
                  </a:lnTo>
                  <a:lnTo>
                    <a:pt x="408432" y="83820"/>
                  </a:lnTo>
                  <a:lnTo>
                    <a:pt x="377952" y="51816"/>
                  </a:lnTo>
                  <a:lnTo>
                    <a:pt x="339852" y="27432"/>
                  </a:lnTo>
                  <a:lnTo>
                    <a:pt x="298704" y="10668"/>
                  </a:lnTo>
                  <a:lnTo>
                    <a:pt x="252984" y="1524"/>
                  </a:lnTo>
                  <a:lnTo>
                    <a:pt x="230124" y="0"/>
                  </a:lnTo>
                  <a:lnTo>
                    <a:pt x="210312" y="1320"/>
                  </a:lnTo>
                  <a:lnTo>
                    <a:pt x="208788" y="1422"/>
                  </a:lnTo>
                  <a:lnTo>
                    <a:pt x="161544" y="10668"/>
                  </a:lnTo>
                  <a:lnTo>
                    <a:pt x="100584" y="39624"/>
                  </a:lnTo>
                  <a:lnTo>
                    <a:pt x="67056" y="68580"/>
                  </a:lnTo>
                  <a:lnTo>
                    <a:pt x="39624" y="102108"/>
                  </a:lnTo>
                  <a:lnTo>
                    <a:pt x="18288" y="141732"/>
                  </a:lnTo>
                  <a:lnTo>
                    <a:pt x="4572" y="185928"/>
                  </a:lnTo>
                  <a:lnTo>
                    <a:pt x="0" y="231648"/>
                  </a:lnTo>
                  <a:lnTo>
                    <a:pt x="1524" y="256032"/>
                  </a:lnTo>
                  <a:lnTo>
                    <a:pt x="10668" y="300228"/>
                  </a:lnTo>
                  <a:lnTo>
                    <a:pt x="39624" y="361188"/>
                  </a:lnTo>
                  <a:lnTo>
                    <a:pt x="42672" y="364913"/>
                  </a:lnTo>
                  <a:lnTo>
                    <a:pt x="42672" y="210312"/>
                  </a:lnTo>
                  <a:lnTo>
                    <a:pt x="45720" y="192024"/>
                  </a:lnTo>
                  <a:lnTo>
                    <a:pt x="57912" y="155448"/>
                  </a:lnTo>
                  <a:lnTo>
                    <a:pt x="85344" y="109728"/>
                  </a:lnTo>
                  <a:lnTo>
                    <a:pt x="126492" y="73152"/>
                  </a:lnTo>
                  <a:lnTo>
                    <a:pt x="175260" y="50292"/>
                  </a:lnTo>
                  <a:lnTo>
                    <a:pt x="213360" y="42672"/>
                  </a:lnTo>
                  <a:lnTo>
                    <a:pt x="230124" y="41275"/>
                  </a:lnTo>
                  <a:lnTo>
                    <a:pt x="231648" y="41148"/>
                  </a:lnTo>
                  <a:lnTo>
                    <a:pt x="249936" y="42554"/>
                  </a:lnTo>
                  <a:lnTo>
                    <a:pt x="251460" y="42672"/>
                  </a:lnTo>
                  <a:lnTo>
                    <a:pt x="269748" y="45720"/>
                  </a:lnTo>
                  <a:lnTo>
                    <a:pt x="288036" y="50292"/>
                  </a:lnTo>
                  <a:lnTo>
                    <a:pt x="306324" y="56388"/>
                  </a:lnTo>
                  <a:lnTo>
                    <a:pt x="321564" y="65532"/>
                  </a:lnTo>
                  <a:lnTo>
                    <a:pt x="338328" y="74676"/>
                  </a:lnTo>
                  <a:lnTo>
                    <a:pt x="377952" y="111252"/>
                  </a:lnTo>
                  <a:lnTo>
                    <a:pt x="405384" y="158496"/>
                  </a:lnTo>
                  <a:lnTo>
                    <a:pt x="419100" y="211836"/>
                  </a:lnTo>
                  <a:lnTo>
                    <a:pt x="420624" y="231648"/>
                  </a:lnTo>
                  <a:lnTo>
                    <a:pt x="420624" y="363389"/>
                  </a:lnTo>
                  <a:lnTo>
                    <a:pt x="423672" y="359664"/>
                  </a:lnTo>
                  <a:lnTo>
                    <a:pt x="445008" y="320040"/>
                  </a:lnTo>
                  <a:lnTo>
                    <a:pt x="452628" y="298704"/>
                  </a:lnTo>
                  <a:lnTo>
                    <a:pt x="461772" y="252984"/>
                  </a:lnTo>
                  <a:close/>
                </a:path>
                <a:path w="462280" h="462279">
                  <a:moveTo>
                    <a:pt x="420624" y="363389"/>
                  </a:moveTo>
                  <a:lnTo>
                    <a:pt x="420624" y="231648"/>
                  </a:lnTo>
                  <a:lnTo>
                    <a:pt x="419100" y="251460"/>
                  </a:lnTo>
                  <a:lnTo>
                    <a:pt x="416052" y="269748"/>
                  </a:lnTo>
                  <a:lnTo>
                    <a:pt x="396240" y="321564"/>
                  </a:lnTo>
                  <a:lnTo>
                    <a:pt x="350520" y="377952"/>
                  </a:lnTo>
                  <a:lnTo>
                    <a:pt x="303276" y="405384"/>
                  </a:lnTo>
                  <a:lnTo>
                    <a:pt x="249936" y="419100"/>
                  </a:lnTo>
                  <a:lnTo>
                    <a:pt x="210312" y="419100"/>
                  </a:lnTo>
                  <a:lnTo>
                    <a:pt x="140208" y="396240"/>
                  </a:lnTo>
                  <a:lnTo>
                    <a:pt x="97536" y="364236"/>
                  </a:lnTo>
                  <a:lnTo>
                    <a:pt x="64008" y="320040"/>
                  </a:lnTo>
                  <a:lnTo>
                    <a:pt x="45720" y="268224"/>
                  </a:lnTo>
                  <a:lnTo>
                    <a:pt x="42672" y="248412"/>
                  </a:lnTo>
                  <a:lnTo>
                    <a:pt x="42672" y="364913"/>
                  </a:lnTo>
                  <a:lnTo>
                    <a:pt x="68580" y="394716"/>
                  </a:lnTo>
                  <a:lnTo>
                    <a:pt x="121920" y="434340"/>
                  </a:lnTo>
                  <a:lnTo>
                    <a:pt x="163068" y="451104"/>
                  </a:lnTo>
                  <a:lnTo>
                    <a:pt x="208788" y="460248"/>
                  </a:lnTo>
                  <a:lnTo>
                    <a:pt x="231648" y="461772"/>
                  </a:lnTo>
                  <a:lnTo>
                    <a:pt x="256032" y="460248"/>
                  </a:lnTo>
                  <a:lnTo>
                    <a:pt x="300228" y="451104"/>
                  </a:lnTo>
                  <a:lnTo>
                    <a:pt x="361188" y="422148"/>
                  </a:lnTo>
                  <a:lnTo>
                    <a:pt x="394716" y="393192"/>
                  </a:lnTo>
                  <a:lnTo>
                    <a:pt x="409956" y="376428"/>
                  </a:lnTo>
                  <a:lnTo>
                    <a:pt x="420624" y="363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081406" y="5457443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60070" y="543763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462279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1148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072518" y="5457443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5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052706" y="543763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9812" y="46177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80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462280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19100"/>
                  </a:lnTo>
                  <a:lnTo>
                    <a:pt x="41148" y="419100"/>
                  </a:lnTo>
                  <a:close/>
                </a:path>
                <a:path w="462280" h="462279">
                  <a:moveTo>
                    <a:pt x="440436" y="419100"/>
                  </a:moveTo>
                  <a:lnTo>
                    <a:pt x="19812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80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19812" y="419100"/>
                  </a:lnTo>
                  <a:lnTo>
                    <a:pt x="19812" y="461772"/>
                  </a:lnTo>
                  <a:lnTo>
                    <a:pt x="41148" y="461772"/>
                  </a:lnTo>
                  <a:close/>
                </a:path>
                <a:path w="462280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80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80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653418" y="5457443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632082" y="543763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80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8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80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0436" y="419100"/>
                  </a:lnTo>
                  <a:close/>
                </a:path>
                <a:path w="46228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80" h="462279">
                  <a:moveTo>
                    <a:pt x="440436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0436" y="41148"/>
                  </a:lnTo>
                  <a:close/>
                </a:path>
                <a:path w="462280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0436" y="419100"/>
                  </a:lnTo>
                  <a:close/>
                </a:path>
                <a:path w="462280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3500506" y="5457443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479170" y="543763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17760" y="3975606"/>
            <a:ext cx="3390265" cy="191770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Pravidlo: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944880">
              <a:lnSpc>
                <a:spcPct val="100000"/>
              </a:lnSpc>
              <a:spcBef>
                <a:spcPts val="135"/>
              </a:spcBef>
              <a:tabLst>
                <a:tab pos="1398905" algn="l"/>
                <a:tab pos="1914525" algn="l"/>
                <a:tab pos="2406650" algn="l"/>
                <a:tab pos="2825750" algn="l"/>
                <a:tab pos="3246120" algn="l"/>
              </a:tabLst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600" b="1" dirty="0">
                <a:latin typeface="Times New Roman"/>
                <a:cs typeface="Times New Roman"/>
              </a:rPr>
              <a:t>Pravidlo: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525780">
              <a:lnSpc>
                <a:spcPct val="100000"/>
              </a:lnSpc>
              <a:spcBef>
                <a:spcPts val="130"/>
              </a:spcBef>
              <a:tabLst>
                <a:tab pos="978535" algn="l"/>
                <a:tab pos="1398905" algn="l"/>
                <a:tab pos="1914525" algn="l"/>
                <a:tab pos="2406650" algn="l"/>
                <a:tab pos="2825750" algn="l"/>
              </a:tabLst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92361" y="6444996"/>
            <a:ext cx="2729865" cy="475615"/>
            <a:chOff x="792361" y="6444996"/>
            <a:chExt cx="2729865" cy="475615"/>
          </a:xfrm>
        </p:grpSpPr>
        <p:sp>
          <p:nvSpPr>
            <p:cNvPr id="63" name="object 63"/>
            <p:cNvSpPr/>
            <p:nvPr/>
          </p:nvSpPr>
          <p:spPr>
            <a:xfrm>
              <a:off x="813697" y="6466331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419099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1909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92361" y="6444996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21336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80" h="46227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8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80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0436" y="419100"/>
                  </a:lnTo>
                  <a:close/>
                </a:path>
                <a:path w="46228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80" h="462279">
                  <a:moveTo>
                    <a:pt x="440436" y="41148"/>
                  </a:moveTo>
                  <a:lnTo>
                    <a:pt x="420624" y="21336"/>
                  </a:lnTo>
                  <a:lnTo>
                    <a:pt x="420624" y="41148"/>
                  </a:lnTo>
                  <a:lnTo>
                    <a:pt x="440436" y="41148"/>
                  </a:lnTo>
                  <a:close/>
                </a:path>
                <a:path w="462280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0436" y="419100"/>
                  </a:lnTo>
                  <a:close/>
                </a:path>
                <a:path w="462280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576962" y="6480047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210311"/>
                  </a:moveTo>
                  <a:lnTo>
                    <a:pt x="413612" y="161712"/>
                  </a:lnTo>
                  <a:lnTo>
                    <a:pt x="397968" y="117299"/>
                  </a:lnTo>
                  <a:lnTo>
                    <a:pt x="373393" y="78270"/>
                  </a:lnTo>
                  <a:lnTo>
                    <a:pt x="341113" y="45826"/>
                  </a:lnTo>
                  <a:lnTo>
                    <a:pt x="302356" y="21167"/>
                  </a:lnTo>
                  <a:lnTo>
                    <a:pt x="258346" y="5491"/>
                  </a:lnTo>
                  <a:lnTo>
                    <a:pt x="210311" y="0"/>
                  </a:lnTo>
                  <a:lnTo>
                    <a:pt x="162192" y="5491"/>
                  </a:lnTo>
                  <a:lnTo>
                    <a:pt x="117965" y="21167"/>
                  </a:lnTo>
                  <a:lnTo>
                    <a:pt x="78910" y="45826"/>
                  </a:lnTo>
                  <a:lnTo>
                    <a:pt x="46306" y="78270"/>
                  </a:lnTo>
                  <a:lnTo>
                    <a:pt x="21433" y="117299"/>
                  </a:lnTo>
                  <a:lnTo>
                    <a:pt x="5571" y="161712"/>
                  </a:lnTo>
                  <a:lnTo>
                    <a:pt x="0" y="210311"/>
                  </a:lnTo>
                  <a:lnTo>
                    <a:pt x="5571" y="258346"/>
                  </a:lnTo>
                  <a:lnTo>
                    <a:pt x="21433" y="302356"/>
                  </a:lnTo>
                  <a:lnTo>
                    <a:pt x="46306" y="341113"/>
                  </a:lnTo>
                  <a:lnTo>
                    <a:pt x="78910" y="373393"/>
                  </a:lnTo>
                  <a:lnTo>
                    <a:pt x="117965" y="397968"/>
                  </a:lnTo>
                  <a:lnTo>
                    <a:pt x="162192" y="413612"/>
                  </a:lnTo>
                  <a:lnTo>
                    <a:pt x="210311" y="419099"/>
                  </a:lnTo>
                  <a:lnTo>
                    <a:pt x="258346" y="413612"/>
                  </a:lnTo>
                  <a:lnTo>
                    <a:pt x="302356" y="397968"/>
                  </a:lnTo>
                  <a:lnTo>
                    <a:pt x="341113" y="373393"/>
                  </a:lnTo>
                  <a:lnTo>
                    <a:pt x="373393" y="341113"/>
                  </a:lnTo>
                  <a:lnTo>
                    <a:pt x="397968" y="302356"/>
                  </a:lnTo>
                  <a:lnTo>
                    <a:pt x="413612" y="258346"/>
                  </a:lnTo>
                  <a:lnTo>
                    <a:pt x="419099" y="21031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555626" y="645871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252984"/>
                  </a:moveTo>
                  <a:lnTo>
                    <a:pt x="461772" y="230124"/>
                  </a:lnTo>
                  <a:lnTo>
                    <a:pt x="460248" y="205740"/>
                  </a:lnTo>
                  <a:lnTo>
                    <a:pt x="451104" y="161544"/>
                  </a:lnTo>
                  <a:lnTo>
                    <a:pt x="434340" y="120396"/>
                  </a:lnTo>
                  <a:lnTo>
                    <a:pt x="408432" y="83820"/>
                  </a:lnTo>
                  <a:lnTo>
                    <a:pt x="377952" y="51816"/>
                  </a:lnTo>
                  <a:lnTo>
                    <a:pt x="339852" y="27432"/>
                  </a:lnTo>
                  <a:lnTo>
                    <a:pt x="298704" y="10668"/>
                  </a:lnTo>
                  <a:lnTo>
                    <a:pt x="252984" y="1524"/>
                  </a:lnTo>
                  <a:lnTo>
                    <a:pt x="230124" y="0"/>
                  </a:lnTo>
                  <a:lnTo>
                    <a:pt x="210312" y="1320"/>
                  </a:lnTo>
                  <a:lnTo>
                    <a:pt x="208788" y="1422"/>
                  </a:lnTo>
                  <a:lnTo>
                    <a:pt x="161544" y="10668"/>
                  </a:lnTo>
                  <a:lnTo>
                    <a:pt x="100584" y="39624"/>
                  </a:lnTo>
                  <a:lnTo>
                    <a:pt x="67056" y="68580"/>
                  </a:lnTo>
                  <a:lnTo>
                    <a:pt x="39624" y="102108"/>
                  </a:lnTo>
                  <a:lnTo>
                    <a:pt x="18288" y="141732"/>
                  </a:lnTo>
                  <a:lnTo>
                    <a:pt x="4572" y="185928"/>
                  </a:lnTo>
                  <a:lnTo>
                    <a:pt x="0" y="231648"/>
                  </a:lnTo>
                  <a:lnTo>
                    <a:pt x="1524" y="256032"/>
                  </a:lnTo>
                  <a:lnTo>
                    <a:pt x="10668" y="300228"/>
                  </a:lnTo>
                  <a:lnTo>
                    <a:pt x="39624" y="361188"/>
                  </a:lnTo>
                  <a:lnTo>
                    <a:pt x="42672" y="364913"/>
                  </a:lnTo>
                  <a:lnTo>
                    <a:pt x="42672" y="210312"/>
                  </a:lnTo>
                  <a:lnTo>
                    <a:pt x="45720" y="192024"/>
                  </a:lnTo>
                  <a:lnTo>
                    <a:pt x="65532" y="140208"/>
                  </a:lnTo>
                  <a:lnTo>
                    <a:pt x="97536" y="96012"/>
                  </a:lnTo>
                  <a:lnTo>
                    <a:pt x="141732" y="64008"/>
                  </a:lnTo>
                  <a:lnTo>
                    <a:pt x="193548" y="45720"/>
                  </a:lnTo>
                  <a:lnTo>
                    <a:pt x="213360" y="42672"/>
                  </a:lnTo>
                  <a:lnTo>
                    <a:pt x="251460" y="42672"/>
                  </a:lnTo>
                  <a:lnTo>
                    <a:pt x="306324" y="57912"/>
                  </a:lnTo>
                  <a:lnTo>
                    <a:pt x="352044" y="85344"/>
                  </a:lnTo>
                  <a:lnTo>
                    <a:pt x="388620" y="126492"/>
                  </a:lnTo>
                  <a:lnTo>
                    <a:pt x="411480" y="175260"/>
                  </a:lnTo>
                  <a:lnTo>
                    <a:pt x="419100" y="213360"/>
                  </a:lnTo>
                  <a:lnTo>
                    <a:pt x="420624" y="231648"/>
                  </a:lnTo>
                  <a:lnTo>
                    <a:pt x="420624" y="363389"/>
                  </a:lnTo>
                  <a:lnTo>
                    <a:pt x="423672" y="359664"/>
                  </a:lnTo>
                  <a:lnTo>
                    <a:pt x="445008" y="320040"/>
                  </a:lnTo>
                  <a:lnTo>
                    <a:pt x="452628" y="298704"/>
                  </a:lnTo>
                  <a:lnTo>
                    <a:pt x="461772" y="252984"/>
                  </a:lnTo>
                  <a:close/>
                </a:path>
                <a:path w="462280" h="462279">
                  <a:moveTo>
                    <a:pt x="420624" y="363389"/>
                  </a:moveTo>
                  <a:lnTo>
                    <a:pt x="420624" y="231648"/>
                  </a:lnTo>
                  <a:lnTo>
                    <a:pt x="419100" y="251460"/>
                  </a:lnTo>
                  <a:lnTo>
                    <a:pt x="416052" y="269748"/>
                  </a:lnTo>
                  <a:lnTo>
                    <a:pt x="396240" y="321564"/>
                  </a:lnTo>
                  <a:lnTo>
                    <a:pt x="364236" y="365760"/>
                  </a:lnTo>
                  <a:lnTo>
                    <a:pt x="320040" y="397764"/>
                  </a:lnTo>
                  <a:lnTo>
                    <a:pt x="268224" y="416052"/>
                  </a:lnTo>
                  <a:lnTo>
                    <a:pt x="231648" y="420506"/>
                  </a:lnTo>
                  <a:lnTo>
                    <a:pt x="230124" y="420624"/>
                  </a:lnTo>
                  <a:lnTo>
                    <a:pt x="192024" y="416052"/>
                  </a:lnTo>
                  <a:lnTo>
                    <a:pt x="140208" y="396240"/>
                  </a:lnTo>
                  <a:lnTo>
                    <a:pt x="97536" y="364236"/>
                  </a:lnTo>
                  <a:lnTo>
                    <a:pt x="64008" y="320040"/>
                  </a:lnTo>
                  <a:lnTo>
                    <a:pt x="45720" y="268224"/>
                  </a:lnTo>
                  <a:lnTo>
                    <a:pt x="42672" y="248412"/>
                  </a:lnTo>
                  <a:lnTo>
                    <a:pt x="42672" y="364913"/>
                  </a:lnTo>
                  <a:lnTo>
                    <a:pt x="68580" y="394716"/>
                  </a:lnTo>
                  <a:lnTo>
                    <a:pt x="103632" y="423672"/>
                  </a:lnTo>
                  <a:lnTo>
                    <a:pt x="141732" y="443484"/>
                  </a:lnTo>
                  <a:lnTo>
                    <a:pt x="185928" y="457200"/>
                  </a:lnTo>
                  <a:lnTo>
                    <a:pt x="230124" y="461670"/>
                  </a:lnTo>
                  <a:lnTo>
                    <a:pt x="231648" y="461772"/>
                  </a:lnTo>
                  <a:lnTo>
                    <a:pt x="278892" y="457200"/>
                  </a:lnTo>
                  <a:lnTo>
                    <a:pt x="321564" y="443484"/>
                  </a:lnTo>
                  <a:lnTo>
                    <a:pt x="361188" y="422148"/>
                  </a:lnTo>
                  <a:lnTo>
                    <a:pt x="394716" y="393192"/>
                  </a:lnTo>
                  <a:lnTo>
                    <a:pt x="409956" y="376428"/>
                  </a:lnTo>
                  <a:lnTo>
                    <a:pt x="420624" y="363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72517" y="6466331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5" h="419100">
                  <a:moveTo>
                    <a:pt x="420623" y="419099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2062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052706" y="6444996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9812" y="46177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21336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80" h="462279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462280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19100"/>
                  </a:lnTo>
                  <a:lnTo>
                    <a:pt x="41148" y="419100"/>
                  </a:lnTo>
                  <a:close/>
                </a:path>
                <a:path w="462280" h="462279">
                  <a:moveTo>
                    <a:pt x="440436" y="419100"/>
                  </a:moveTo>
                  <a:lnTo>
                    <a:pt x="19812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80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19812" y="419100"/>
                  </a:lnTo>
                  <a:lnTo>
                    <a:pt x="19812" y="461772"/>
                  </a:lnTo>
                  <a:lnTo>
                    <a:pt x="41148" y="461772"/>
                  </a:lnTo>
                  <a:close/>
                </a:path>
                <a:path w="462280" h="462279">
                  <a:moveTo>
                    <a:pt x="440436" y="41148"/>
                  </a:moveTo>
                  <a:lnTo>
                    <a:pt x="419100" y="21336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80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80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653418" y="6466331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419099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1909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632082" y="6444996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21336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80" h="46227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8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80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0436" y="419100"/>
                  </a:lnTo>
                  <a:close/>
                </a:path>
                <a:path w="46228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80" h="462279">
                  <a:moveTo>
                    <a:pt x="440436" y="41148"/>
                  </a:moveTo>
                  <a:lnTo>
                    <a:pt x="420624" y="21336"/>
                  </a:lnTo>
                  <a:lnTo>
                    <a:pt x="420624" y="41148"/>
                  </a:lnTo>
                  <a:lnTo>
                    <a:pt x="440436" y="41148"/>
                  </a:lnTo>
                  <a:close/>
                </a:path>
                <a:path w="462280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0436" y="419100"/>
                  </a:lnTo>
                  <a:close/>
                </a:path>
                <a:path w="462280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232797" y="6466331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5" h="419100">
                  <a:moveTo>
                    <a:pt x="420623" y="419099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2062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212985" y="6444996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68" y="461772"/>
                  </a:moveTo>
                  <a:lnTo>
                    <a:pt x="461768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9812" y="46177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419096" y="41148"/>
                  </a:lnTo>
                  <a:lnTo>
                    <a:pt x="419096" y="21336"/>
                  </a:lnTo>
                  <a:lnTo>
                    <a:pt x="440432" y="41148"/>
                  </a:lnTo>
                  <a:lnTo>
                    <a:pt x="440432" y="461772"/>
                  </a:lnTo>
                  <a:lnTo>
                    <a:pt x="461768" y="461772"/>
                  </a:lnTo>
                  <a:close/>
                </a:path>
                <a:path w="462280" h="462279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462280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19100"/>
                  </a:lnTo>
                  <a:lnTo>
                    <a:pt x="41148" y="419100"/>
                  </a:lnTo>
                  <a:close/>
                </a:path>
                <a:path w="462280" h="462279">
                  <a:moveTo>
                    <a:pt x="440432" y="419100"/>
                  </a:moveTo>
                  <a:lnTo>
                    <a:pt x="19812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096" y="461772"/>
                  </a:lnTo>
                  <a:lnTo>
                    <a:pt x="419096" y="440436"/>
                  </a:lnTo>
                  <a:lnTo>
                    <a:pt x="440432" y="419100"/>
                  </a:lnTo>
                  <a:close/>
                </a:path>
                <a:path w="462280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19812" y="419100"/>
                  </a:lnTo>
                  <a:lnTo>
                    <a:pt x="19812" y="461772"/>
                  </a:lnTo>
                  <a:lnTo>
                    <a:pt x="41148" y="461772"/>
                  </a:lnTo>
                  <a:close/>
                </a:path>
                <a:path w="462280" h="462279">
                  <a:moveTo>
                    <a:pt x="440432" y="41148"/>
                  </a:moveTo>
                  <a:lnTo>
                    <a:pt x="419096" y="21336"/>
                  </a:lnTo>
                  <a:lnTo>
                    <a:pt x="419096" y="41148"/>
                  </a:lnTo>
                  <a:lnTo>
                    <a:pt x="440432" y="41148"/>
                  </a:lnTo>
                  <a:close/>
                </a:path>
                <a:path w="462280" h="462279">
                  <a:moveTo>
                    <a:pt x="440432" y="419100"/>
                  </a:moveTo>
                  <a:lnTo>
                    <a:pt x="440432" y="41148"/>
                  </a:lnTo>
                  <a:lnTo>
                    <a:pt x="419096" y="41148"/>
                  </a:lnTo>
                  <a:lnTo>
                    <a:pt x="419096" y="419100"/>
                  </a:lnTo>
                  <a:lnTo>
                    <a:pt x="440432" y="419100"/>
                  </a:lnTo>
                  <a:close/>
                </a:path>
                <a:path w="462280" h="462279">
                  <a:moveTo>
                    <a:pt x="440432" y="461772"/>
                  </a:moveTo>
                  <a:lnTo>
                    <a:pt x="440432" y="419100"/>
                  </a:lnTo>
                  <a:lnTo>
                    <a:pt x="419096" y="440436"/>
                  </a:lnTo>
                  <a:lnTo>
                    <a:pt x="419096" y="461772"/>
                  </a:lnTo>
                  <a:lnTo>
                    <a:pt x="440432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3081405" y="6466331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419099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1909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3060070" y="6444996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21336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462279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1148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21336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5" name="object 75"/>
          <p:cNvSpPr txBox="1"/>
          <p:nvPr/>
        </p:nvSpPr>
        <p:spPr>
          <a:xfrm>
            <a:off x="817760" y="5991857"/>
            <a:ext cx="2550160" cy="90868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Pravidlo: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105410">
              <a:lnSpc>
                <a:spcPct val="100000"/>
              </a:lnSpc>
              <a:spcBef>
                <a:spcPts val="125"/>
              </a:spcBef>
              <a:tabLst>
                <a:tab pos="559435" algn="l"/>
                <a:tab pos="978535" algn="l"/>
                <a:tab pos="1398905" algn="l"/>
                <a:tab pos="1914525" algn="l"/>
                <a:tab pos="2406650" algn="l"/>
              </a:tabLst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6165982" y="3421379"/>
            <a:ext cx="2308860" cy="477520"/>
            <a:chOff x="6165982" y="3421379"/>
            <a:chExt cx="2308860" cy="477520"/>
          </a:xfrm>
        </p:grpSpPr>
        <p:sp>
          <p:nvSpPr>
            <p:cNvPr id="77" name="object 77"/>
            <p:cNvSpPr/>
            <p:nvPr/>
          </p:nvSpPr>
          <p:spPr>
            <a:xfrm>
              <a:off x="6187317" y="3442715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165982" y="3421379"/>
              <a:ext cx="462280" cy="463550"/>
            </a:xfrm>
            <a:custGeom>
              <a:avLst/>
              <a:gdLst/>
              <a:ahLst/>
              <a:cxnLst/>
              <a:rect l="l" t="t" r="r" b="b"/>
              <a:pathLst>
                <a:path w="462279" h="463550">
                  <a:moveTo>
                    <a:pt x="461772" y="463296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3296"/>
                  </a:lnTo>
                  <a:lnTo>
                    <a:pt x="21336" y="46329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20624" y="42672"/>
                  </a:lnTo>
                  <a:lnTo>
                    <a:pt x="420624" y="21336"/>
                  </a:lnTo>
                  <a:lnTo>
                    <a:pt x="440436" y="42672"/>
                  </a:lnTo>
                  <a:lnTo>
                    <a:pt x="440436" y="463296"/>
                  </a:lnTo>
                  <a:lnTo>
                    <a:pt x="461772" y="463296"/>
                  </a:lnTo>
                  <a:close/>
                </a:path>
                <a:path w="462279" h="46355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2279" h="463550">
                  <a:moveTo>
                    <a:pt x="42672" y="42062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20624"/>
                  </a:lnTo>
                  <a:lnTo>
                    <a:pt x="42672" y="420624"/>
                  </a:lnTo>
                  <a:close/>
                </a:path>
                <a:path w="462279" h="463550">
                  <a:moveTo>
                    <a:pt x="440436" y="420624"/>
                  </a:moveTo>
                  <a:lnTo>
                    <a:pt x="21336" y="420624"/>
                  </a:lnTo>
                  <a:lnTo>
                    <a:pt x="42672" y="441960"/>
                  </a:lnTo>
                  <a:lnTo>
                    <a:pt x="42672" y="463296"/>
                  </a:lnTo>
                  <a:lnTo>
                    <a:pt x="420624" y="463296"/>
                  </a:lnTo>
                  <a:lnTo>
                    <a:pt x="420624" y="441960"/>
                  </a:lnTo>
                  <a:lnTo>
                    <a:pt x="440436" y="420624"/>
                  </a:lnTo>
                  <a:close/>
                </a:path>
                <a:path w="462279" h="463550">
                  <a:moveTo>
                    <a:pt x="42672" y="463296"/>
                  </a:moveTo>
                  <a:lnTo>
                    <a:pt x="42672" y="441960"/>
                  </a:lnTo>
                  <a:lnTo>
                    <a:pt x="21336" y="420624"/>
                  </a:lnTo>
                  <a:lnTo>
                    <a:pt x="21336" y="463296"/>
                  </a:lnTo>
                  <a:lnTo>
                    <a:pt x="42672" y="463296"/>
                  </a:lnTo>
                  <a:close/>
                </a:path>
                <a:path w="462279" h="463550">
                  <a:moveTo>
                    <a:pt x="440436" y="42672"/>
                  </a:moveTo>
                  <a:lnTo>
                    <a:pt x="420624" y="21336"/>
                  </a:lnTo>
                  <a:lnTo>
                    <a:pt x="420624" y="42672"/>
                  </a:lnTo>
                  <a:lnTo>
                    <a:pt x="440436" y="42672"/>
                  </a:lnTo>
                  <a:close/>
                </a:path>
                <a:path w="462279" h="463550">
                  <a:moveTo>
                    <a:pt x="440436" y="420624"/>
                  </a:moveTo>
                  <a:lnTo>
                    <a:pt x="440436" y="42672"/>
                  </a:lnTo>
                  <a:lnTo>
                    <a:pt x="420624" y="42672"/>
                  </a:lnTo>
                  <a:lnTo>
                    <a:pt x="420624" y="420624"/>
                  </a:lnTo>
                  <a:lnTo>
                    <a:pt x="440436" y="420624"/>
                  </a:lnTo>
                  <a:close/>
                </a:path>
                <a:path w="462279" h="463550">
                  <a:moveTo>
                    <a:pt x="440436" y="463296"/>
                  </a:moveTo>
                  <a:lnTo>
                    <a:pt x="440436" y="420624"/>
                  </a:lnTo>
                  <a:lnTo>
                    <a:pt x="420624" y="441960"/>
                  </a:lnTo>
                  <a:lnTo>
                    <a:pt x="420624" y="463296"/>
                  </a:lnTo>
                  <a:lnTo>
                    <a:pt x="440436" y="463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7529961" y="3456431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210311"/>
                  </a:moveTo>
                  <a:lnTo>
                    <a:pt x="415052" y="162192"/>
                  </a:lnTo>
                  <a:lnTo>
                    <a:pt x="399190" y="117965"/>
                  </a:lnTo>
                  <a:lnTo>
                    <a:pt x="374317" y="78910"/>
                  </a:lnTo>
                  <a:lnTo>
                    <a:pt x="341713" y="46306"/>
                  </a:lnTo>
                  <a:lnTo>
                    <a:pt x="302658" y="21433"/>
                  </a:lnTo>
                  <a:lnTo>
                    <a:pt x="258431" y="5571"/>
                  </a:lnTo>
                  <a:lnTo>
                    <a:pt x="210311" y="0"/>
                  </a:lnTo>
                  <a:lnTo>
                    <a:pt x="162192" y="5571"/>
                  </a:lnTo>
                  <a:lnTo>
                    <a:pt x="117965" y="21433"/>
                  </a:lnTo>
                  <a:lnTo>
                    <a:pt x="78910" y="46306"/>
                  </a:lnTo>
                  <a:lnTo>
                    <a:pt x="46306" y="78910"/>
                  </a:lnTo>
                  <a:lnTo>
                    <a:pt x="21433" y="117965"/>
                  </a:lnTo>
                  <a:lnTo>
                    <a:pt x="5571" y="162192"/>
                  </a:lnTo>
                  <a:lnTo>
                    <a:pt x="0" y="210311"/>
                  </a:lnTo>
                  <a:lnTo>
                    <a:pt x="5571" y="258431"/>
                  </a:lnTo>
                  <a:lnTo>
                    <a:pt x="21433" y="302658"/>
                  </a:lnTo>
                  <a:lnTo>
                    <a:pt x="46306" y="341713"/>
                  </a:lnTo>
                  <a:lnTo>
                    <a:pt x="78910" y="374317"/>
                  </a:lnTo>
                  <a:lnTo>
                    <a:pt x="117965" y="399190"/>
                  </a:lnTo>
                  <a:lnTo>
                    <a:pt x="162192" y="415052"/>
                  </a:lnTo>
                  <a:lnTo>
                    <a:pt x="210311" y="420623"/>
                  </a:lnTo>
                  <a:lnTo>
                    <a:pt x="258431" y="415052"/>
                  </a:lnTo>
                  <a:lnTo>
                    <a:pt x="302658" y="399190"/>
                  </a:lnTo>
                  <a:lnTo>
                    <a:pt x="341713" y="374317"/>
                  </a:lnTo>
                  <a:lnTo>
                    <a:pt x="374317" y="341713"/>
                  </a:lnTo>
                  <a:lnTo>
                    <a:pt x="399190" y="302658"/>
                  </a:lnTo>
                  <a:lnTo>
                    <a:pt x="415052" y="258431"/>
                  </a:lnTo>
                  <a:lnTo>
                    <a:pt x="420623" y="21031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7510150" y="3436619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230124"/>
                  </a:moveTo>
                  <a:lnTo>
                    <a:pt x="455676" y="182880"/>
                  </a:lnTo>
                  <a:lnTo>
                    <a:pt x="432816" y="118872"/>
                  </a:lnTo>
                  <a:lnTo>
                    <a:pt x="408432" y="82296"/>
                  </a:lnTo>
                  <a:lnTo>
                    <a:pt x="376428" y="51816"/>
                  </a:lnTo>
                  <a:lnTo>
                    <a:pt x="339852" y="27432"/>
                  </a:lnTo>
                  <a:lnTo>
                    <a:pt x="298704" y="9144"/>
                  </a:lnTo>
                  <a:lnTo>
                    <a:pt x="252984" y="0"/>
                  </a:lnTo>
                  <a:lnTo>
                    <a:pt x="230124" y="0"/>
                  </a:lnTo>
                  <a:lnTo>
                    <a:pt x="207264" y="1428"/>
                  </a:lnTo>
                  <a:lnTo>
                    <a:pt x="205740" y="1524"/>
                  </a:lnTo>
                  <a:lnTo>
                    <a:pt x="161544" y="10668"/>
                  </a:lnTo>
                  <a:lnTo>
                    <a:pt x="118872" y="27432"/>
                  </a:lnTo>
                  <a:lnTo>
                    <a:pt x="82296" y="53340"/>
                  </a:lnTo>
                  <a:lnTo>
                    <a:pt x="51816" y="83820"/>
                  </a:lnTo>
                  <a:lnTo>
                    <a:pt x="16764" y="141732"/>
                  </a:lnTo>
                  <a:lnTo>
                    <a:pt x="4572" y="184404"/>
                  </a:lnTo>
                  <a:lnTo>
                    <a:pt x="0" y="207264"/>
                  </a:lnTo>
                  <a:lnTo>
                    <a:pt x="0" y="231648"/>
                  </a:lnTo>
                  <a:lnTo>
                    <a:pt x="4572" y="277368"/>
                  </a:lnTo>
                  <a:lnTo>
                    <a:pt x="18288" y="321564"/>
                  </a:lnTo>
                  <a:lnTo>
                    <a:pt x="39624" y="359664"/>
                  </a:lnTo>
                  <a:lnTo>
                    <a:pt x="41148" y="361696"/>
                  </a:lnTo>
                  <a:lnTo>
                    <a:pt x="41148" y="230124"/>
                  </a:lnTo>
                  <a:lnTo>
                    <a:pt x="42672" y="210312"/>
                  </a:lnTo>
                  <a:lnTo>
                    <a:pt x="56388" y="155448"/>
                  </a:lnTo>
                  <a:lnTo>
                    <a:pt x="85344" y="109728"/>
                  </a:lnTo>
                  <a:lnTo>
                    <a:pt x="124968" y="73152"/>
                  </a:lnTo>
                  <a:lnTo>
                    <a:pt x="175260" y="50292"/>
                  </a:lnTo>
                  <a:lnTo>
                    <a:pt x="230124" y="41265"/>
                  </a:lnTo>
                  <a:lnTo>
                    <a:pt x="231648" y="41148"/>
                  </a:lnTo>
                  <a:lnTo>
                    <a:pt x="269748" y="45720"/>
                  </a:lnTo>
                  <a:lnTo>
                    <a:pt x="321564" y="64008"/>
                  </a:lnTo>
                  <a:lnTo>
                    <a:pt x="364236" y="97536"/>
                  </a:lnTo>
                  <a:lnTo>
                    <a:pt x="405384" y="158496"/>
                  </a:lnTo>
                  <a:lnTo>
                    <a:pt x="419100" y="211836"/>
                  </a:lnTo>
                  <a:lnTo>
                    <a:pt x="419100" y="362712"/>
                  </a:lnTo>
                  <a:lnTo>
                    <a:pt x="434340" y="339852"/>
                  </a:lnTo>
                  <a:lnTo>
                    <a:pt x="443484" y="320040"/>
                  </a:lnTo>
                  <a:lnTo>
                    <a:pt x="451104" y="298704"/>
                  </a:lnTo>
                  <a:lnTo>
                    <a:pt x="457200" y="275844"/>
                  </a:lnTo>
                  <a:lnTo>
                    <a:pt x="460248" y="252984"/>
                  </a:lnTo>
                  <a:lnTo>
                    <a:pt x="461772" y="230124"/>
                  </a:lnTo>
                  <a:close/>
                </a:path>
                <a:path w="462279" h="462279">
                  <a:moveTo>
                    <a:pt x="419100" y="362712"/>
                  </a:moveTo>
                  <a:lnTo>
                    <a:pt x="419100" y="231648"/>
                  </a:lnTo>
                  <a:lnTo>
                    <a:pt x="417576" y="251460"/>
                  </a:lnTo>
                  <a:lnTo>
                    <a:pt x="414528" y="269748"/>
                  </a:lnTo>
                  <a:lnTo>
                    <a:pt x="396240" y="321564"/>
                  </a:lnTo>
                  <a:lnTo>
                    <a:pt x="350520" y="376428"/>
                  </a:lnTo>
                  <a:lnTo>
                    <a:pt x="303276" y="405384"/>
                  </a:lnTo>
                  <a:lnTo>
                    <a:pt x="248412" y="419100"/>
                  </a:lnTo>
                  <a:lnTo>
                    <a:pt x="210312" y="419100"/>
                  </a:lnTo>
                  <a:lnTo>
                    <a:pt x="155448" y="403860"/>
                  </a:lnTo>
                  <a:lnTo>
                    <a:pt x="96012" y="362712"/>
                  </a:lnTo>
                  <a:lnTo>
                    <a:pt x="64008" y="320040"/>
                  </a:lnTo>
                  <a:lnTo>
                    <a:pt x="45720" y="268224"/>
                  </a:lnTo>
                  <a:lnTo>
                    <a:pt x="41148" y="230124"/>
                  </a:lnTo>
                  <a:lnTo>
                    <a:pt x="41148" y="361696"/>
                  </a:lnTo>
                  <a:lnTo>
                    <a:pt x="68580" y="394716"/>
                  </a:lnTo>
                  <a:lnTo>
                    <a:pt x="102108" y="422148"/>
                  </a:lnTo>
                  <a:lnTo>
                    <a:pt x="141732" y="443484"/>
                  </a:lnTo>
                  <a:lnTo>
                    <a:pt x="184404" y="457200"/>
                  </a:lnTo>
                  <a:lnTo>
                    <a:pt x="230124" y="461676"/>
                  </a:lnTo>
                  <a:lnTo>
                    <a:pt x="231648" y="461772"/>
                  </a:lnTo>
                  <a:lnTo>
                    <a:pt x="251460" y="460451"/>
                  </a:lnTo>
                  <a:lnTo>
                    <a:pt x="252984" y="460349"/>
                  </a:lnTo>
                  <a:lnTo>
                    <a:pt x="300228" y="451104"/>
                  </a:lnTo>
                  <a:lnTo>
                    <a:pt x="341376" y="432816"/>
                  </a:lnTo>
                  <a:lnTo>
                    <a:pt x="377952" y="408432"/>
                  </a:lnTo>
                  <a:lnTo>
                    <a:pt x="409956" y="376428"/>
                  </a:lnTo>
                  <a:lnTo>
                    <a:pt x="419100" y="362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8034405" y="3442715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8013070" y="3421379"/>
              <a:ext cx="462280" cy="463550"/>
            </a:xfrm>
            <a:custGeom>
              <a:avLst/>
              <a:gdLst/>
              <a:ahLst/>
              <a:cxnLst/>
              <a:rect l="l" t="t" r="r" b="b"/>
              <a:pathLst>
                <a:path w="462279" h="463550">
                  <a:moveTo>
                    <a:pt x="461772" y="463296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3296"/>
                  </a:lnTo>
                  <a:lnTo>
                    <a:pt x="21336" y="46329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20624" y="42672"/>
                  </a:lnTo>
                  <a:lnTo>
                    <a:pt x="420624" y="21336"/>
                  </a:lnTo>
                  <a:lnTo>
                    <a:pt x="440436" y="42672"/>
                  </a:lnTo>
                  <a:lnTo>
                    <a:pt x="440436" y="463296"/>
                  </a:lnTo>
                  <a:lnTo>
                    <a:pt x="461772" y="463296"/>
                  </a:lnTo>
                  <a:close/>
                </a:path>
                <a:path w="462279" h="46355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2279" h="463550">
                  <a:moveTo>
                    <a:pt x="42672" y="42062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20624"/>
                  </a:lnTo>
                  <a:lnTo>
                    <a:pt x="42672" y="420624"/>
                  </a:lnTo>
                  <a:close/>
                </a:path>
                <a:path w="462279" h="463550">
                  <a:moveTo>
                    <a:pt x="440436" y="420624"/>
                  </a:moveTo>
                  <a:lnTo>
                    <a:pt x="21336" y="420624"/>
                  </a:lnTo>
                  <a:lnTo>
                    <a:pt x="42672" y="441960"/>
                  </a:lnTo>
                  <a:lnTo>
                    <a:pt x="42672" y="463296"/>
                  </a:lnTo>
                  <a:lnTo>
                    <a:pt x="420624" y="463296"/>
                  </a:lnTo>
                  <a:lnTo>
                    <a:pt x="420624" y="441960"/>
                  </a:lnTo>
                  <a:lnTo>
                    <a:pt x="440436" y="420624"/>
                  </a:lnTo>
                  <a:close/>
                </a:path>
                <a:path w="462279" h="463550">
                  <a:moveTo>
                    <a:pt x="42672" y="463296"/>
                  </a:moveTo>
                  <a:lnTo>
                    <a:pt x="42672" y="441960"/>
                  </a:lnTo>
                  <a:lnTo>
                    <a:pt x="21336" y="420624"/>
                  </a:lnTo>
                  <a:lnTo>
                    <a:pt x="21336" y="463296"/>
                  </a:lnTo>
                  <a:lnTo>
                    <a:pt x="42672" y="463296"/>
                  </a:lnTo>
                  <a:close/>
                </a:path>
                <a:path w="462279" h="463550">
                  <a:moveTo>
                    <a:pt x="440436" y="42672"/>
                  </a:moveTo>
                  <a:lnTo>
                    <a:pt x="420624" y="21336"/>
                  </a:lnTo>
                  <a:lnTo>
                    <a:pt x="420624" y="42672"/>
                  </a:lnTo>
                  <a:lnTo>
                    <a:pt x="440436" y="42672"/>
                  </a:lnTo>
                  <a:close/>
                </a:path>
                <a:path w="462279" h="463550">
                  <a:moveTo>
                    <a:pt x="440436" y="420624"/>
                  </a:moveTo>
                  <a:lnTo>
                    <a:pt x="440436" y="42672"/>
                  </a:lnTo>
                  <a:lnTo>
                    <a:pt x="420624" y="42672"/>
                  </a:lnTo>
                  <a:lnTo>
                    <a:pt x="420624" y="420624"/>
                  </a:lnTo>
                  <a:lnTo>
                    <a:pt x="440436" y="420624"/>
                  </a:lnTo>
                  <a:close/>
                </a:path>
                <a:path w="462279" h="463550">
                  <a:moveTo>
                    <a:pt x="440436" y="463296"/>
                  </a:moveTo>
                  <a:lnTo>
                    <a:pt x="440436" y="420624"/>
                  </a:lnTo>
                  <a:lnTo>
                    <a:pt x="420624" y="441960"/>
                  </a:lnTo>
                  <a:lnTo>
                    <a:pt x="420624" y="463296"/>
                  </a:lnTo>
                  <a:lnTo>
                    <a:pt x="440436" y="463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06417" y="3442715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586606" y="3421379"/>
              <a:ext cx="462280" cy="463550"/>
            </a:xfrm>
            <a:custGeom>
              <a:avLst/>
              <a:gdLst/>
              <a:ahLst/>
              <a:cxnLst/>
              <a:rect l="l" t="t" r="r" b="b"/>
              <a:pathLst>
                <a:path w="462279" h="463550">
                  <a:moveTo>
                    <a:pt x="461772" y="463296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3296"/>
                  </a:lnTo>
                  <a:lnTo>
                    <a:pt x="19812" y="46329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19100" y="42672"/>
                  </a:lnTo>
                  <a:lnTo>
                    <a:pt x="419100" y="21336"/>
                  </a:lnTo>
                  <a:lnTo>
                    <a:pt x="440436" y="42672"/>
                  </a:lnTo>
                  <a:lnTo>
                    <a:pt x="440436" y="463296"/>
                  </a:lnTo>
                  <a:lnTo>
                    <a:pt x="461772" y="463296"/>
                  </a:lnTo>
                  <a:close/>
                </a:path>
                <a:path w="462279" h="46355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462279" h="463550">
                  <a:moveTo>
                    <a:pt x="41148" y="42062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420624"/>
                  </a:lnTo>
                  <a:lnTo>
                    <a:pt x="41148" y="420624"/>
                  </a:lnTo>
                  <a:close/>
                </a:path>
                <a:path w="462279" h="463550">
                  <a:moveTo>
                    <a:pt x="440436" y="420624"/>
                  </a:moveTo>
                  <a:lnTo>
                    <a:pt x="19812" y="420624"/>
                  </a:lnTo>
                  <a:lnTo>
                    <a:pt x="41148" y="441960"/>
                  </a:lnTo>
                  <a:lnTo>
                    <a:pt x="41148" y="463296"/>
                  </a:lnTo>
                  <a:lnTo>
                    <a:pt x="419100" y="463296"/>
                  </a:lnTo>
                  <a:lnTo>
                    <a:pt x="419100" y="441960"/>
                  </a:lnTo>
                  <a:lnTo>
                    <a:pt x="440436" y="420624"/>
                  </a:lnTo>
                  <a:close/>
                </a:path>
                <a:path w="462279" h="463550">
                  <a:moveTo>
                    <a:pt x="41148" y="463296"/>
                  </a:moveTo>
                  <a:lnTo>
                    <a:pt x="41148" y="441960"/>
                  </a:lnTo>
                  <a:lnTo>
                    <a:pt x="19812" y="420624"/>
                  </a:lnTo>
                  <a:lnTo>
                    <a:pt x="19812" y="463296"/>
                  </a:lnTo>
                  <a:lnTo>
                    <a:pt x="41148" y="463296"/>
                  </a:lnTo>
                  <a:close/>
                </a:path>
                <a:path w="462279" h="463550">
                  <a:moveTo>
                    <a:pt x="440436" y="42672"/>
                  </a:moveTo>
                  <a:lnTo>
                    <a:pt x="419100" y="21336"/>
                  </a:lnTo>
                  <a:lnTo>
                    <a:pt x="419100" y="42672"/>
                  </a:lnTo>
                  <a:lnTo>
                    <a:pt x="440436" y="42672"/>
                  </a:lnTo>
                  <a:close/>
                </a:path>
                <a:path w="462279" h="463550">
                  <a:moveTo>
                    <a:pt x="440436" y="420624"/>
                  </a:moveTo>
                  <a:lnTo>
                    <a:pt x="440436" y="42672"/>
                  </a:lnTo>
                  <a:lnTo>
                    <a:pt x="419100" y="42672"/>
                  </a:lnTo>
                  <a:lnTo>
                    <a:pt x="419100" y="420624"/>
                  </a:lnTo>
                  <a:lnTo>
                    <a:pt x="440436" y="420624"/>
                  </a:lnTo>
                  <a:close/>
                </a:path>
                <a:path w="462279" h="463550">
                  <a:moveTo>
                    <a:pt x="440436" y="463296"/>
                  </a:moveTo>
                  <a:lnTo>
                    <a:pt x="440436" y="420624"/>
                  </a:lnTo>
                  <a:lnTo>
                    <a:pt x="419100" y="441960"/>
                  </a:lnTo>
                  <a:lnTo>
                    <a:pt x="419100" y="463296"/>
                  </a:lnTo>
                  <a:lnTo>
                    <a:pt x="440436" y="463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027041" y="3442715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7005706" y="3421379"/>
              <a:ext cx="462280" cy="463550"/>
            </a:xfrm>
            <a:custGeom>
              <a:avLst/>
              <a:gdLst/>
              <a:ahLst/>
              <a:cxnLst/>
              <a:rect l="l" t="t" r="r" b="b"/>
              <a:pathLst>
                <a:path w="462279" h="463550">
                  <a:moveTo>
                    <a:pt x="461772" y="463296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3296"/>
                  </a:lnTo>
                  <a:lnTo>
                    <a:pt x="21336" y="46329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20624" y="42672"/>
                  </a:lnTo>
                  <a:lnTo>
                    <a:pt x="420624" y="21336"/>
                  </a:lnTo>
                  <a:lnTo>
                    <a:pt x="440436" y="42672"/>
                  </a:lnTo>
                  <a:lnTo>
                    <a:pt x="440436" y="463296"/>
                  </a:lnTo>
                  <a:lnTo>
                    <a:pt x="461772" y="463296"/>
                  </a:lnTo>
                  <a:close/>
                </a:path>
                <a:path w="462279" h="46355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2279" h="463550">
                  <a:moveTo>
                    <a:pt x="42672" y="42062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20624"/>
                  </a:lnTo>
                  <a:lnTo>
                    <a:pt x="42672" y="420624"/>
                  </a:lnTo>
                  <a:close/>
                </a:path>
                <a:path w="462279" h="463550">
                  <a:moveTo>
                    <a:pt x="440436" y="420624"/>
                  </a:moveTo>
                  <a:lnTo>
                    <a:pt x="21336" y="420624"/>
                  </a:lnTo>
                  <a:lnTo>
                    <a:pt x="42672" y="441960"/>
                  </a:lnTo>
                  <a:lnTo>
                    <a:pt x="42672" y="463296"/>
                  </a:lnTo>
                  <a:lnTo>
                    <a:pt x="420624" y="463296"/>
                  </a:lnTo>
                  <a:lnTo>
                    <a:pt x="420624" y="441960"/>
                  </a:lnTo>
                  <a:lnTo>
                    <a:pt x="440436" y="420624"/>
                  </a:lnTo>
                  <a:close/>
                </a:path>
                <a:path w="462279" h="463550">
                  <a:moveTo>
                    <a:pt x="42672" y="463296"/>
                  </a:moveTo>
                  <a:lnTo>
                    <a:pt x="42672" y="441960"/>
                  </a:lnTo>
                  <a:lnTo>
                    <a:pt x="21336" y="420624"/>
                  </a:lnTo>
                  <a:lnTo>
                    <a:pt x="21336" y="463296"/>
                  </a:lnTo>
                  <a:lnTo>
                    <a:pt x="42672" y="463296"/>
                  </a:lnTo>
                  <a:close/>
                </a:path>
                <a:path w="462279" h="463550">
                  <a:moveTo>
                    <a:pt x="440436" y="42672"/>
                  </a:moveTo>
                  <a:lnTo>
                    <a:pt x="420624" y="21336"/>
                  </a:lnTo>
                  <a:lnTo>
                    <a:pt x="420624" y="42672"/>
                  </a:lnTo>
                  <a:lnTo>
                    <a:pt x="440436" y="42672"/>
                  </a:lnTo>
                  <a:close/>
                </a:path>
                <a:path w="462279" h="463550">
                  <a:moveTo>
                    <a:pt x="440436" y="420624"/>
                  </a:moveTo>
                  <a:lnTo>
                    <a:pt x="440436" y="42672"/>
                  </a:lnTo>
                  <a:lnTo>
                    <a:pt x="420624" y="42672"/>
                  </a:lnTo>
                  <a:lnTo>
                    <a:pt x="420624" y="420624"/>
                  </a:lnTo>
                  <a:lnTo>
                    <a:pt x="440436" y="420624"/>
                  </a:lnTo>
                  <a:close/>
                </a:path>
                <a:path w="462279" h="463550">
                  <a:moveTo>
                    <a:pt x="440436" y="463296"/>
                  </a:moveTo>
                  <a:lnTo>
                    <a:pt x="440436" y="420624"/>
                  </a:lnTo>
                  <a:lnTo>
                    <a:pt x="420624" y="441960"/>
                  </a:lnTo>
                  <a:lnTo>
                    <a:pt x="420624" y="463296"/>
                  </a:lnTo>
                  <a:lnTo>
                    <a:pt x="440436" y="463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7" name="object 87"/>
          <p:cNvSpPr txBox="1"/>
          <p:nvPr/>
        </p:nvSpPr>
        <p:spPr>
          <a:xfrm>
            <a:off x="5770763" y="2968242"/>
            <a:ext cx="2577465" cy="9099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Pravidlo: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600" b="1" i="1" spc="5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55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R="31750" algn="r">
              <a:lnSpc>
                <a:spcPct val="100000"/>
              </a:lnSpc>
              <a:spcBef>
                <a:spcPts val="135"/>
              </a:spcBef>
              <a:tabLst>
                <a:tab pos="454025" algn="l"/>
                <a:tab pos="828675" algn="l"/>
                <a:tab pos="1389380" algn="l"/>
                <a:tab pos="1880235" algn="l"/>
              </a:tabLst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5746882" y="4430267"/>
            <a:ext cx="2392680" cy="475615"/>
            <a:chOff x="5746882" y="4430267"/>
            <a:chExt cx="2392680" cy="475615"/>
          </a:xfrm>
        </p:grpSpPr>
        <p:sp>
          <p:nvSpPr>
            <p:cNvPr id="89" name="object 89"/>
            <p:cNvSpPr/>
            <p:nvPr/>
          </p:nvSpPr>
          <p:spPr>
            <a:xfrm>
              <a:off x="8034405" y="4450079"/>
              <a:ext cx="83820" cy="421005"/>
            </a:xfrm>
            <a:custGeom>
              <a:avLst/>
              <a:gdLst/>
              <a:ahLst/>
              <a:cxnLst/>
              <a:rect l="l" t="t" r="r" b="b"/>
              <a:pathLst>
                <a:path w="83820" h="421004">
                  <a:moveTo>
                    <a:pt x="83819" y="420623"/>
                  </a:moveTo>
                  <a:lnTo>
                    <a:pt x="8381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8381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013070" y="4430267"/>
              <a:ext cx="127000" cy="462280"/>
            </a:xfrm>
            <a:custGeom>
              <a:avLst/>
              <a:gdLst/>
              <a:ahLst/>
              <a:cxnLst/>
              <a:rect l="l" t="t" r="r" b="b"/>
              <a:pathLst>
                <a:path w="127000" h="462279">
                  <a:moveTo>
                    <a:pt x="126492" y="461772"/>
                  </a:moveTo>
                  <a:lnTo>
                    <a:pt x="12649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83820" y="41148"/>
                  </a:lnTo>
                  <a:lnTo>
                    <a:pt x="83820" y="19812"/>
                  </a:lnTo>
                  <a:lnTo>
                    <a:pt x="105156" y="41148"/>
                  </a:lnTo>
                  <a:lnTo>
                    <a:pt x="105156" y="461772"/>
                  </a:lnTo>
                  <a:lnTo>
                    <a:pt x="126492" y="461772"/>
                  </a:lnTo>
                  <a:close/>
                </a:path>
                <a:path w="127000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2700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127000" h="462279">
                  <a:moveTo>
                    <a:pt x="10515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83820" y="461772"/>
                  </a:lnTo>
                  <a:lnTo>
                    <a:pt x="83820" y="440436"/>
                  </a:lnTo>
                  <a:lnTo>
                    <a:pt x="105156" y="419100"/>
                  </a:lnTo>
                  <a:close/>
                </a:path>
                <a:path w="12700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127000" h="462279">
                  <a:moveTo>
                    <a:pt x="105156" y="41148"/>
                  </a:moveTo>
                  <a:lnTo>
                    <a:pt x="83820" y="19812"/>
                  </a:lnTo>
                  <a:lnTo>
                    <a:pt x="83820" y="41148"/>
                  </a:lnTo>
                  <a:lnTo>
                    <a:pt x="105156" y="41148"/>
                  </a:lnTo>
                  <a:close/>
                </a:path>
                <a:path w="127000" h="462279">
                  <a:moveTo>
                    <a:pt x="105156" y="419100"/>
                  </a:moveTo>
                  <a:lnTo>
                    <a:pt x="105156" y="41148"/>
                  </a:lnTo>
                  <a:lnTo>
                    <a:pt x="83820" y="41148"/>
                  </a:lnTo>
                  <a:lnTo>
                    <a:pt x="83820" y="419100"/>
                  </a:lnTo>
                  <a:lnTo>
                    <a:pt x="105156" y="419100"/>
                  </a:lnTo>
                  <a:close/>
                </a:path>
                <a:path w="127000" h="462279">
                  <a:moveTo>
                    <a:pt x="105156" y="461772"/>
                  </a:moveTo>
                  <a:lnTo>
                    <a:pt x="105156" y="419100"/>
                  </a:lnTo>
                  <a:lnTo>
                    <a:pt x="83820" y="440436"/>
                  </a:lnTo>
                  <a:lnTo>
                    <a:pt x="83820" y="461772"/>
                  </a:lnTo>
                  <a:lnTo>
                    <a:pt x="10515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5766693" y="4450079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5746882" y="4430267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9812" y="46177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462279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19100"/>
                  </a:lnTo>
                  <a:lnTo>
                    <a:pt x="41148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19812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19812" y="419100"/>
                  </a:lnTo>
                  <a:lnTo>
                    <a:pt x="19812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529961" y="4465319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208787"/>
                  </a:moveTo>
                  <a:lnTo>
                    <a:pt x="415052" y="160753"/>
                  </a:lnTo>
                  <a:lnTo>
                    <a:pt x="399190" y="116743"/>
                  </a:lnTo>
                  <a:lnTo>
                    <a:pt x="374317" y="77986"/>
                  </a:lnTo>
                  <a:lnTo>
                    <a:pt x="341713" y="45706"/>
                  </a:lnTo>
                  <a:lnTo>
                    <a:pt x="302658" y="21131"/>
                  </a:lnTo>
                  <a:lnTo>
                    <a:pt x="258431" y="5487"/>
                  </a:lnTo>
                  <a:lnTo>
                    <a:pt x="210311" y="0"/>
                  </a:lnTo>
                  <a:lnTo>
                    <a:pt x="162192" y="5487"/>
                  </a:lnTo>
                  <a:lnTo>
                    <a:pt x="117965" y="21131"/>
                  </a:lnTo>
                  <a:lnTo>
                    <a:pt x="78910" y="45706"/>
                  </a:lnTo>
                  <a:lnTo>
                    <a:pt x="46306" y="77986"/>
                  </a:lnTo>
                  <a:lnTo>
                    <a:pt x="21433" y="116743"/>
                  </a:lnTo>
                  <a:lnTo>
                    <a:pt x="5571" y="160753"/>
                  </a:lnTo>
                  <a:lnTo>
                    <a:pt x="0" y="208787"/>
                  </a:lnTo>
                  <a:lnTo>
                    <a:pt x="5571" y="256907"/>
                  </a:lnTo>
                  <a:lnTo>
                    <a:pt x="21433" y="301134"/>
                  </a:lnTo>
                  <a:lnTo>
                    <a:pt x="46306" y="340189"/>
                  </a:lnTo>
                  <a:lnTo>
                    <a:pt x="78910" y="372793"/>
                  </a:lnTo>
                  <a:lnTo>
                    <a:pt x="117965" y="397666"/>
                  </a:lnTo>
                  <a:lnTo>
                    <a:pt x="162192" y="413528"/>
                  </a:lnTo>
                  <a:lnTo>
                    <a:pt x="210311" y="419099"/>
                  </a:lnTo>
                  <a:lnTo>
                    <a:pt x="258431" y="413528"/>
                  </a:lnTo>
                  <a:lnTo>
                    <a:pt x="302658" y="397666"/>
                  </a:lnTo>
                  <a:lnTo>
                    <a:pt x="341713" y="372793"/>
                  </a:lnTo>
                  <a:lnTo>
                    <a:pt x="374317" y="340189"/>
                  </a:lnTo>
                  <a:lnTo>
                    <a:pt x="399190" y="301134"/>
                  </a:lnTo>
                  <a:lnTo>
                    <a:pt x="415052" y="256907"/>
                  </a:lnTo>
                  <a:lnTo>
                    <a:pt x="420623" y="2087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7510150" y="4443983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230124"/>
                  </a:moveTo>
                  <a:lnTo>
                    <a:pt x="455676" y="182880"/>
                  </a:lnTo>
                  <a:lnTo>
                    <a:pt x="441960" y="140208"/>
                  </a:lnTo>
                  <a:lnTo>
                    <a:pt x="420624" y="100584"/>
                  </a:lnTo>
                  <a:lnTo>
                    <a:pt x="393192" y="67056"/>
                  </a:lnTo>
                  <a:lnTo>
                    <a:pt x="358140" y="38100"/>
                  </a:lnTo>
                  <a:lnTo>
                    <a:pt x="320040" y="16764"/>
                  </a:lnTo>
                  <a:lnTo>
                    <a:pt x="275844" y="4572"/>
                  </a:lnTo>
                  <a:lnTo>
                    <a:pt x="231648" y="101"/>
                  </a:lnTo>
                  <a:lnTo>
                    <a:pt x="230124" y="0"/>
                  </a:lnTo>
                  <a:lnTo>
                    <a:pt x="207264" y="1428"/>
                  </a:lnTo>
                  <a:lnTo>
                    <a:pt x="161544" y="10668"/>
                  </a:lnTo>
                  <a:lnTo>
                    <a:pt x="118872" y="27432"/>
                  </a:lnTo>
                  <a:lnTo>
                    <a:pt x="82296" y="53340"/>
                  </a:lnTo>
                  <a:lnTo>
                    <a:pt x="51816" y="83820"/>
                  </a:lnTo>
                  <a:lnTo>
                    <a:pt x="16764" y="141732"/>
                  </a:lnTo>
                  <a:lnTo>
                    <a:pt x="4572" y="184404"/>
                  </a:lnTo>
                  <a:lnTo>
                    <a:pt x="0" y="208788"/>
                  </a:lnTo>
                  <a:lnTo>
                    <a:pt x="0" y="231648"/>
                  </a:lnTo>
                  <a:lnTo>
                    <a:pt x="4572" y="278892"/>
                  </a:lnTo>
                  <a:lnTo>
                    <a:pt x="18288" y="321564"/>
                  </a:lnTo>
                  <a:lnTo>
                    <a:pt x="39624" y="361188"/>
                  </a:lnTo>
                  <a:lnTo>
                    <a:pt x="41148" y="363050"/>
                  </a:lnTo>
                  <a:lnTo>
                    <a:pt x="41148" y="230124"/>
                  </a:lnTo>
                  <a:lnTo>
                    <a:pt x="42672" y="210312"/>
                  </a:lnTo>
                  <a:lnTo>
                    <a:pt x="56388" y="155448"/>
                  </a:lnTo>
                  <a:lnTo>
                    <a:pt x="85344" y="109728"/>
                  </a:lnTo>
                  <a:lnTo>
                    <a:pt x="124968" y="73152"/>
                  </a:lnTo>
                  <a:lnTo>
                    <a:pt x="175260" y="50292"/>
                  </a:lnTo>
                  <a:lnTo>
                    <a:pt x="230124" y="41265"/>
                  </a:lnTo>
                  <a:lnTo>
                    <a:pt x="231648" y="41148"/>
                  </a:lnTo>
                  <a:lnTo>
                    <a:pt x="251460" y="42672"/>
                  </a:lnTo>
                  <a:lnTo>
                    <a:pt x="304800" y="56388"/>
                  </a:lnTo>
                  <a:lnTo>
                    <a:pt x="352044" y="85344"/>
                  </a:lnTo>
                  <a:lnTo>
                    <a:pt x="387096" y="126492"/>
                  </a:lnTo>
                  <a:lnTo>
                    <a:pt x="411480" y="175260"/>
                  </a:lnTo>
                  <a:lnTo>
                    <a:pt x="419100" y="211836"/>
                  </a:lnTo>
                  <a:lnTo>
                    <a:pt x="419100" y="362204"/>
                  </a:lnTo>
                  <a:lnTo>
                    <a:pt x="422148" y="358140"/>
                  </a:lnTo>
                  <a:lnTo>
                    <a:pt x="443484" y="320040"/>
                  </a:lnTo>
                  <a:lnTo>
                    <a:pt x="457200" y="275844"/>
                  </a:lnTo>
                  <a:lnTo>
                    <a:pt x="460248" y="252984"/>
                  </a:lnTo>
                  <a:lnTo>
                    <a:pt x="461772" y="230124"/>
                  </a:lnTo>
                  <a:close/>
                </a:path>
                <a:path w="462279" h="462279">
                  <a:moveTo>
                    <a:pt x="419100" y="362204"/>
                  </a:moveTo>
                  <a:lnTo>
                    <a:pt x="419100" y="231648"/>
                  </a:lnTo>
                  <a:lnTo>
                    <a:pt x="417576" y="251460"/>
                  </a:lnTo>
                  <a:lnTo>
                    <a:pt x="414528" y="269748"/>
                  </a:lnTo>
                  <a:lnTo>
                    <a:pt x="396240" y="321564"/>
                  </a:lnTo>
                  <a:lnTo>
                    <a:pt x="350520" y="376428"/>
                  </a:lnTo>
                  <a:lnTo>
                    <a:pt x="303276" y="405384"/>
                  </a:lnTo>
                  <a:lnTo>
                    <a:pt x="248412" y="419100"/>
                  </a:lnTo>
                  <a:lnTo>
                    <a:pt x="210312" y="419100"/>
                  </a:lnTo>
                  <a:lnTo>
                    <a:pt x="155448" y="403860"/>
                  </a:lnTo>
                  <a:lnTo>
                    <a:pt x="109728" y="376428"/>
                  </a:lnTo>
                  <a:lnTo>
                    <a:pt x="73152" y="335280"/>
                  </a:lnTo>
                  <a:lnTo>
                    <a:pt x="50292" y="286512"/>
                  </a:lnTo>
                  <a:lnTo>
                    <a:pt x="42672" y="248412"/>
                  </a:lnTo>
                  <a:lnTo>
                    <a:pt x="41148" y="230124"/>
                  </a:lnTo>
                  <a:lnTo>
                    <a:pt x="41148" y="363050"/>
                  </a:lnTo>
                  <a:lnTo>
                    <a:pt x="68580" y="394716"/>
                  </a:lnTo>
                  <a:lnTo>
                    <a:pt x="102108" y="422148"/>
                  </a:lnTo>
                  <a:lnTo>
                    <a:pt x="141732" y="443484"/>
                  </a:lnTo>
                  <a:lnTo>
                    <a:pt x="184404" y="457200"/>
                  </a:lnTo>
                  <a:lnTo>
                    <a:pt x="230124" y="461676"/>
                  </a:lnTo>
                  <a:lnTo>
                    <a:pt x="231648" y="461772"/>
                  </a:lnTo>
                  <a:lnTo>
                    <a:pt x="251460" y="460451"/>
                  </a:lnTo>
                  <a:lnTo>
                    <a:pt x="252984" y="460349"/>
                  </a:lnTo>
                  <a:lnTo>
                    <a:pt x="254508" y="460248"/>
                  </a:lnTo>
                  <a:lnTo>
                    <a:pt x="300228" y="451104"/>
                  </a:lnTo>
                  <a:lnTo>
                    <a:pt x="341376" y="432816"/>
                  </a:lnTo>
                  <a:lnTo>
                    <a:pt x="377952" y="408432"/>
                  </a:lnTo>
                  <a:lnTo>
                    <a:pt x="408432" y="376428"/>
                  </a:lnTo>
                  <a:lnTo>
                    <a:pt x="419100" y="3622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7027041" y="4450079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7005706" y="4430267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6187317" y="4450079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6165982" y="4430267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6606417" y="4450079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6586606" y="4430267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9812" y="46177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462279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19100"/>
                  </a:lnTo>
                  <a:lnTo>
                    <a:pt x="41148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19812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19812" y="419100"/>
                  </a:lnTo>
                  <a:lnTo>
                    <a:pt x="19812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6586606" y="5437632"/>
            <a:ext cx="1553210" cy="475615"/>
            <a:chOff x="6586606" y="5437632"/>
            <a:chExt cx="1553210" cy="475615"/>
          </a:xfrm>
        </p:grpSpPr>
        <p:sp>
          <p:nvSpPr>
            <p:cNvPr id="102" name="object 102"/>
            <p:cNvSpPr/>
            <p:nvPr/>
          </p:nvSpPr>
          <p:spPr>
            <a:xfrm>
              <a:off x="8034406" y="5457443"/>
              <a:ext cx="83820" cy="421005"/>
            </a:xfrm>
            <a:custGeom>
              <a:avLst/>
              <a:gdLst/>
              <a:ahLst/>
              <a:cxnLst/>
              <a:rect l="l" t="t" r="r" b="b"/>
              <a:pathLst>
                <a:path w="83820" h="421004">
                  <a:moveTo>
                    <a:pt x="83819" y="420623"/>
                  </a:moveTo>
                  <a:lnTo>
                    <a:pt x="8381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8381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013070" y="5437632"/>
              <a:ext cx="127000" cy="462280"/>
            </a:xfrm>
            <a:custGeom>
              <a:avLst/>
              <a:gdLst/>
              <a:ahLst/>
              <a:cxnLst/>
              <a:rect l="l" t="t" r="r" b="b"/>
              <a:pathLst>
                <a:path w="127000" h="462279">
                  <a:moveTo>
                    <a:pt x="126492" y="461772"/>
                  </a:moveTo>
                  <a:lnTo>
                    <a:pt x="12649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83820" y="41148"/>
                  </a:lnTo>
                  <a:lnTo>
                    <a:pt x="83820" y="19812"/>
                  </a:lnTo>
                  <a:lnTo>
                    <a:pt x="105156" y="41148"/>
                  </a:lnTo>
                  <a:lnTo>
                    <a:pt x="105156" y="461772"/>
                  </a:lnTo>
                  <a:lnTo>
                    <a:pt x="126492" y="461772"/>
                  </a:lnTo>
                  <a:close/>
                </a:path>
                <a:path w="127000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2700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127000" h="462279">
                  <a:moveTo>
                    <a:pt x="10515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83820" y="461772"/>
                  </a:lnTo>
                  <a:lnTo>
                    <a:pt x="83820" y="440436"/>
                  </a:lnTo>
                  <a:lnTo>
                    <a:pt x="105156" y="419100"/>
                  </a:lnTo>
                  <a:close/>
                </a:path>
                <a:path w="12700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127000" h="462279">
                  <a:moveTo>
                    <a:pt x="105156" y="41148"/>
                  </a:moveTo>
                  <a:lnTo>
                    <a:pt x="83820" y="19812"/>
                  </a:lnTo>
                  <a:lnTo>
                    <a:pt x="83820" y="41148"/>
                  </a:lnTo>
                  <a:lnTo>
                    <a:pt x="105156" y="41148"/>
                  </a:lnTo>
                  <a:close/>
                </a:path>
                <a:path w="127000" h="462279">
                  <a:moveTo>
                    <a:pt x="105156" y="419100"/>
                  </a:moveTo>
                  <a:lnTo>
                    <a:pt x="105156" y="41148"/>
                  </a:lnTo>
                  <a:lnTo>
                    <a:pt x="83820" y="41148"/>
                  </a:lnTo>
                  <a:lnTo>
                    <a:pt x="83820" y="419100"/>
                  </a:lnTo>
                  <a:lnTo>
                    <a:pt x="105156" y="419100"/>
                  </a:lnTo>
                  <a:close/>
                </a:path>
                <a:path w="127000" h="462279">
                  <a:moveTo>
                    <a:pt x="105156" y="461772"/>
                  </a:moveTo>
                  <a:lnTo>
                    <a:pt x="105156" y="419100"/>
                  </a:lnTo>
                  <a:lnTo>
                    <a:pt x="83820" y="440436"/>
                  </a:lnTo>
                  <a:lnTo>
                    <a:pt x="83820" y="461772"/>
                  </a:lnTo>
                  <a:lnTo>
                    <a:pt x="10515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6606418" y="5457443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6586606" y="543763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9812" y="46177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462279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19100"/>
                  </a:lnTo>
                  <a:lnTo>
                    <a:pt x="41148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19812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19812" y="419100"/>
                  </a:lnTo>
                  <a:lnTo>
                    <a:pt x="19812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7529962" y="5472683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208787"/>
                  </a:moveTo>
                  <a:lnTo>
                    <a:pt x="415052" y="160753"/>
                  </a:lnTo>
                  <a:lnTo>
                    <a:pt x="399190" y="116743"/>
                  </a:lnTo>
                  <a:lnTo>
                    <a:pt x="374317" y="77986"/>
                  </a:lnTo>
                  <a:lnTo>
                    <a:pt x="341713" y="45706"/>
                  </a:lnTo>
                  <a:lnTo>
                    <a:pt x="302658" y="21131"/>
                  </a:lnTo>
                  <a:lnTo>
                    <a:pt x="258431" y="5487"/>
                  </a:lnTo>
                  <a:lnTo>
                    <a:pt x="210311" y="0"/>
                  </a:lnTo>
                  <a:lnTo>
                    <a:pt x="162192" y="5487"/>
                  </a:lnTo>
                  <a:lnTo>
                    <a:pt x="117965" y="21131"/>
                  </a:lnTo>
                  <a:lnTo>
                    <a:pt x="78910" y="45706"/>
                  </a:lnTo>
                  <a:lnTo>
                    <a:pt x="46306" y="77986"/>
                  </a:lnTo>
                  <a:lnTo>
                    <a:pt x="21433" y="116743"/>
                  </a:lnTo>
                  <a:lnTo>
                    <a:pt x="5571" y="160753"/>
                  </a:lnTo>
                  <a:lnTo>
                    <a:pt x="0" y="208787"/>
                  </a:lnTo>
                  <a:lnTo>
                    <a:pt x="5571" y="256907"/>
                  </a:lnTo>
                  <a:lnTo>
                    <a:pt x="21433" y="301134"/>
                  </a:lnTo>
                  <a:lnTo>
                    <a:pt x="46306" y="340189"/>
                  </a:lnTo>
                  <a:lnTo>
                    <a:pt x="78910" y="372793"/>
                  </a:lnTo>
                  <a:lnTo>
                    <a:pt x="117965" y="397666"/>
                  </a:lnTo>
                  <a:lnTo>
                    <a:pt x="162192" y="413528"/>
                  </a:lnTo>
                  <a:lnTo>
                    <a:pt x="210311" y="419099"/>
                  </a:lnTo>
                  <a:lnTo>
                    <a:pt x="258431" y="413528"/>
                  </a:lnTo>
                  <a:lnTo>
                    <a:pt x="302658" y="397666"/>
                  </a:lnTo>
                  <a:lnTo>
                    <a:pt x="341713" y="372793"/>
                  </a:lnTo>
                  <a:lnTo>
                    <a:pt x="374317" y="340189"/>
                  </a:lnTo>
                  <a:lnTo>
                    <a:pt x="399190" y="301134"/>
                  </a:lnTo>
                  <a:lnTo>
                    <a:pt x="415052" y="256907"/>
                  </a:lnTo>
                  <a:lnTo>
                    <a:pt x="420623" y="2087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7510150" y="5451348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230124"/>
                  </a:moveTo>
                  <a:lnTo>
                    <a:pt x="455676" y="182880"/>
                  </a:lnTo>
                  <a:lnTo>
                    <a:pt x="441960" y="140208"/>
                  </a:lnTo>
                  <a:lnTo>
                    <a:pt x="420624" y="100584"/>
                  </a:lnTo>
                  <a:lnTo>
                    <a:pt x="393192" y="67056"/>
                  </a:lnTo>
                  <a:lnTo>
                    <a:pt x="358140" y="38100"/>
                  </a:lnTo>
                  <a:lnTo>
                    <a:pt x="320040" y="18288"/>
                  </a:lnTo>
                  <a:lnTo>
                    <a:pt x="275844" y="4572"/>
                  </a:lnTo>
                  <a:lnTo>
                    <a:pt x="231648" y="101"/>
                  </a:lnTo>
                  <a:lnTo>
                    <a:pt x="230124" y="0"/>
                  </a:lnTo>
                  <a:lnTo>
                    <a:pt x="207264" y="1428"/>
                  </a:lnTo>
                  <a:lnTo>
                    <a:pt x="205740" y="1524"/>
                  </a:lnTo>
                  <a:lnTo>
                    <a:pt x="161544" y="10668"/>
                  </a:lnTo>
                  <a:lnTo>
                    <a:pt x="118872" y="28956"/>
                  </a:lnTo>
                  <a:lnTo>
                    <a:pt x="82296" y="53340"/>
                  </a:lnTo>
                  <a:lnTo>
                    <a:pt x="51816" y="85344"/>
                  </a:lnTo>
                  <a:lnTo>
                    <a:pt x="16764" y="141732"/>
                  </a:lnTo>
                  <a:lnTo>
                    <a:pt x="0" y="208788"/>
                  </a:lnTo>
                  <a:lnTo>
                    <a:pt x="0" y="231648"/>
                  </a:lnTo>
                  <a:lnTo>
                    <a:pt x="4572" y="278892"/>
                  </a:lnTo>
                  <a:lnTo>
                    <a:pt x="18288" y="321564"/>
                  </a:lnTo>
                  <a:lnTo>
                    <a:pt x="39624" y="361188"/>
                  </a:lnTo>
                  <a:lnTo>
                    <a:pt x="41148" y="363050"/>
                  </a:lnTo>
                  <a:lnTo>
                    <a:pt x="41148" y="230124"/>
                  </a:lnTo>
                  <a:lnTo>
                    <a:pt x="42672" y="210312"/>
                  </a:lnTo>
                  <a:lnTo>
                    <a:pt x="56388" y="155448"/>
                  </a:lnTo>
                  <a:lnTo>
                    <a:pt x="85344" y="109728"/>
                  </a:lnTo>
                  <a:lnTo>
                    <a:pt x="124968" y="73152"/>
                  </a:lnTo>
                  <a:lnTo>
                    <a:pt x="175260" y="50292"/>
                  </a:lnTo>
                  <a:lnTo>
                    <a:pt x="230124" y="41265"/>
                  </a:lnTo>
                  <a:lnTo>
                    <a:pt x="231648" y="41148"/>
                  </a:lnTo>
                  <a:lnTo>
                    <a:pt x="269748" y="45720"/>
                  </a:lnTo>
                  <a:lnTo>
                    <a:pt x="321564" y="65532"/>
                  </a:lnTo>
                  <a:lnTo>
                    <a:pt x="364236" y="97536"/>
                  </a:lnTo>
                  <a:lnTo>
                    <a:pt x="396240" y="141732"/>
                  </a:lnTo>
                  <a:lnTo>
                    <a:pt x="416052" y="193548"/>
                  </a:lnTo>
                  <a:lnTo>
                    <a:pt x="419100" y="211836"/>
                  </a:lnTo>
                  <a:lnTo>
                    <a:pt x="419100" y="363855"/>
                  </a:lnTo>
                  <a:lnTo>
                    <a:pt x="422148" y="359664"/>
                  </a:lnTo>
                  <a:lnTo>
                    <a:pt x="443484" y="320040"/>
                  </a:lnTo>
                  <a:lnTo>
                    <a:pt x="457200" y="275844"/>
                  </a:lnTo>
                  <a:lnTo>
                    <a:pt x="460248" y="252984"/>
                  </a:lnTo>
                  <a:lnTo>
                    <a:pt x="461772" y="230124"/>
                  </a:lnTo>
                  <a:close/>
                </a:path>
                <a:path w="462279" h="462279">
                  <a:moveTo>
                    <a:pt x="419100" y="363855"/>
                  </a:moveTo>
                  <a:lnTo>
                    <a:pt x="419100" y="231648"/>
                  </a:lnTo>
                  <a:lnTo>
                    <a:pt x="417576" y="251460"/>
                  </a:lnTo>
                  <a:lnTo>
                    <a:pt x="414528" y="269748"/>
                  </a:lnTo>
                  <a:lnTo>
                    <a:pt x="396240" y="321564"/>
                  </a:lnTo>
                  <a:lnTo>
                    <a:pt x="362712" y="365760"/>
                  </a:lnTo>
                  <a:lnTo>
                    <a:pt x="320040" y="397764"/>
                  </a:lnTo>
                  <a:lnTo>
                    <a:pt x="268224" y="416052"/>
                  </a:lnTo>
                  <a:lnTo>
                    <a:pt x="248412" y="419100"/>
                  </a:lnTo>
                  <a:lnTo>
                    <a:pt x="210312" y="419100"/>
                  </a:lnTo>
                  <a:lnTo>
                    <a:pt x="155448" y="403860"/>
                  </a:lnTo>
                  <a:lnTo>
                    <a:pt x="109728" y="376428"/>
                  </a:lnTo>
                  <a:lnTo>
                    <a:pt x="73152" y="335280"/>
                  </a:lnTo>
                  <a:lnTo>
                    <a:pt x="50292" y="286512"/>
                  </a:lnTo>
                  <a:lnTo>
                    <a:pt x="42672" y="248412"/>
                  </a:lnTo>
                  <a:lnTo>
                    <a:pt x="41148" y="230124"/>
                  </a:lnTo>
                  <a:lnTo>
                    <a:pt x="41148" y="363050"/>
                  </a:lnTo>
                  <a:lnTo>
                    <a:pt x="68580" y="394716"/>
                  </a:lnTo>
                  <a:lnTo>
                    <a:pt x="102108" y="422148"/>
                  </a:lnTo>
                  <a:lnTo>
                    <a:pt x="141732" y="443484"/>
                  </a:lnTo>
                  <a:lnTo>
                    <a:pt x="184404" y="457200"/>
                  </a:lnTo>
                  <a:lnTo>
                    <a:pt x="230124" y="461676"/>
                  </a:lnTo>
                  <a:lnTo>
                    <a:pt x="231648" y="461772"/>
                  </a:lnTo>
                  <a:lnTo>
                    <a:pt x="251460" y="460451"/>
                  </a:lnTo>
                  <a:lnTo>
                    <a:pt x="252984" y="460349"/>
                  </a:lnTo>
                  <a:lnTo>
                    <a:pt x="254508" y="460248"/>
                  </a:lnTo>
                  <a:lnTo>
                    <a:pt x="300228" y="451104"/>
                  </a:lnTo>
                  <a:lnTo>
                    <a:pt x="341376" y="432816"/>
                  </a:lnTo>
                  <a:lnTo>
                    <a:pt x="377952" y="408432"/>
                  </a:lnTo>
                  <a:lnTo>
                    <a:pt x="409956" y="376428"/>
                  </a:lnTo>
                  <a:lnTo>
                    <a:pt x="419100" y="3638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7027042" y="5457443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005706" y="543763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0" name="object 110"/>
          <p:cNvSpPr txBox="1"/>
          <p:nvPr/>
        </p:nvSpPr>
        <p:spPr>
          <a:xfrm>
            <a:off x="5770763" y="3975606"/>
            <a:ext cx="2548255" cy="244411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Pravidlo: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106680">
              <a:lnSpc>
                <a:spcPct val="100000"/>
              </a:lnSpc>
              <a:spcBef>
                <a:spcPts val="135"/>
              </a:spcBef>
              <a:tabLst>
                <a:tab pos="559435" algn="l"/>
                <a:tab pos="935990" algn="l"/>
                <a:tab pos="1398905" algn="l"/>
                <a:tab pos="1915795" algn="l"/>
              </a:tabLst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600" b="1" dirty="0">
                <a:latin typeface="Times New Roman"/>
                <a:cs typeface="Times New Roman"/>
              </a:rPr>
              <a:t>Pravidlo: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spc="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946785">
              <a:lnSpc>
                <a:spcPct val="100000"/>
              </a:lnSpc>
              <a:spcBef>
                <a:spcPts val="130"/>
              </a:spcBef>
              <a:tabLst>
                <a:tab pos="1355090" algn="l"/>
                <a:tab pos="1915795" algn="l"/>
              </a:tabLst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600" b="1" dirty="0">
                <a:latin typeface="Times New Roman"/>
                <a:cs typeface="Times New Roman"/>
              </a:rPr>
              <a:t>Pravidlo: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#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600" b="1" i="1" spc="8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FF65FF"/>
                </a:solidFill>
                <a:latin typeface="Times New Roman"/>
                <a:cs typeface="Times New Roman"/>
              </a:rPr>
              <a:t>f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/>
          <p:nvPr/>
        </p:nvSpPr>
        <p:spPr>
          <a:xfrm>
            <a:off x="5410078" y="3358896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39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5410078" y="3653028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39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5410078" y="3947160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39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410078" y="4241292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39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5410078" y="4533900"/>
            <a:ext cx="43180" cy="169545"/>
          </a:xfrm>
          <a:custGeom>
            <a:avLst/>
            <a:gdLst/>
            <a:ahLst/>
            <a:cxnLst/>
            <a:rect l="l" t="t" r="r" b="b"/>
            <a:pathLst>
              <a:path w="43179" h="169545">
                <a:moveTo>
                  <a:pt x="42672" y="169164"/>
                </a:moveTo>
                <a:lnTo>
                  <a:pt x="42672" y="0"/>
                </a:lnTo>
                <a:lnTo>
                  <a:pt x="0" y="0"/>
                </a:lnTo>
                <a:lnTo>
                  <a:pt x="0" y="169164"/>
                </a:lnTo>
                <a:lnTo>
                  <a:pt x="42672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410078" y="4828032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39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410078" y="5122164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39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/>
          <p:nvPr/>
        </p:nvSpPr>
        <p:spPr>
          <a:xfrm>
            <a:off x="5410078" y="5416296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39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410078" y="5710428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39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410078" y="6004560"/>
            <a:ext cx="43180" cy="167640"/>
          </a:xfrm>
          <a:custGeom>
            <a:avLst/>
            <a:gdLst/>
            <a:ahLst/>
            <a:cxnLst/>
            <a:rect l="l" t="t" r="r" b="b"/>
            <a:pathLst>
              <a:path w="43179" h="167639">
                <a:moveTo>
                  <a:pt x="42672" y="167640"/>
                </a:moveTo>
                <a:lnTo>
                  <a:pt x="42672" y="0"/>
                </a:ln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1" name="object 121"/>
          <p:cNvGrpSpPr/>
          <p:nvPr/>
        </p:nvGrpSpPr>
        <p:grpSpPr>
          <a:xfrm>
            <a:off x="5410078" y="6297168"/>
            <a:ext cx="2173605" cy="1053465"/>
            <a:chOff x="5410078" y="6297168"/>
            <a:chExt cx="2173605" cy="1053465"/>
          </a:xfrm>
        </p:grpSpPr>
        <p:sp>
          <p:nvSpPr>
            <p:cNvPr id="122" name="object 122"/>
            <p:cNvSpPr/>
            <p:nvPr/>
          </p:nvSpPr>
          <p:spPr>
            <a:xfrm>
              <a:off x="5410073" y="6297180"/>
              <a:ext cx="43180" cy="756285"/>
            </a:xfrm>
            <a:custGeom>
              <a:avLst/>
              <a:gdLst/>
              <a:ahLst/>
              <a:cxnLst/>
              <a:rect l="l" t="t" r="r" b="b"/>
              <a:pathLst>
                <a:path w="43179" h="756284">
                  <a:moveTo>
                    <a:pt x="42672" y="588264"/>
                  </a:moveTo>
                  <a:lnTo>
                    <a:pt x="0" y="588264"/>
                  </a:lnTo>
                  <a:lnTo>
                    <a:pt x="0" y="755904"/>
                  </a:lnTo>
                  <a:lnTo>
                    <a:pt x="42672" y="755904"/>
                  </a:lnTo>
                  <a:lnTo>
                    <a:pt x="42672" y="588264"/>
                  </a:lnTo>
                  <a:close/>
                </a:path>
                <a:path w="43179" h="756284">
                  <a:moveTo>
                    <a:pt x="42672" y="294132"/>
                  </a:moveTo>
                  <a:lnTo>
                    <a:pt x="0" y="294132"/>
                  </a:lnTo>
                  <a:lnTo>
                    <a:pt x="0" y="461772"/>
                  </a:lnTo>
                  <a:lnTo>
                    <a:pt x="42672" y="461772"/>
                  </a:lnTo>
                  <a:lnTo>
                    <a:pt x="42672" y="294132"/>
                  </a:lnTo>
                  <a:close/>
                </a:path>
                <a:path w="43179" h="756284">
                  <a:moveTo>
                    <a:pt x="42672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42672" y="169164"/>
                  </a:lnTo>
                  <a:lnTo>
                    <a:pt x="426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3" name="object 123"/>
            <p:cNvSpPr/>
            <p:nvPr/>
          </p:nvSpPr>
          <p:spPr>
            <a:xfrm>
              <a:off x="7264786" y="6801612"/>
              <a:ext cx="318770" cy="268605"/>
            </a:xfrm>
            <a:custGeom>
              <a:avLst/>
              <a:gdLst/>
              <a:ahLst/>
              <a:cxnLst/>
              <a:rect l="l" t="t" r="r" b="b"/>
              <a:pathLst>
                <a:path w="318770" h="268604">
                  <a:moveTo>
                    <a:pt x="235092" y="95879"/>
                  </a:moveTo>
                  <a:lnTo>
                    <a:pt x="207959" y="63627"/>
                  </a:lnTo>
                  <a:lnTo>
                    <a:pt x="0" y="236220"/>
                  </a:lnTo>
                  <a:lnTo>
                    <a:pt x="27432" y="268224"/>
                  </a:lnTo>
                  <a:lnTo>
                    <a:pt x="235092" y="95879"/>
                  </a:lnTo>
                  <a:close/>
                </a:path>
                <a:path w="318770" h="268604">
                  <a:moveTo>
                    <a:pt x="318516" y="0"/>
                  </a:moveTo>
                  <a:lnTo>
                    <a:pt x="181356" y="32004"/>
                  </a:lnTo>
                  <a:lnTo>
                    <a:pt x="207959" y="63627"/>
                  </a:lnTo>
                  <a:lnTo>
                    <a:pt x="224028" y="50292"/>
                  </a:lnTo>
                  <a:lnTo>
                    <a:pt x="251460" y="82296"/>
                  </a:lnTo>
                  <a:lnTo>
                    <a:pt x="251460" y="115335"/>
                  </a:lnTo>
                  <a:lnTo>
                    <a:pt x="262128" y="128016"/>
                  </a:lnTo>
                  <a:lnTo>
                    <a:pt x="318516" y="0"/>
                  </a:lnTo>
                  <a:close/>
                </a:path>
                <a:path w="318770" h="268604">
                  <a:moveTo>
                    <a:pt x="251460" y="82296"/>
                  </a:moveTo>
                  <a:lnTo>
                    <a:pt x="224028" y="50292"/>
                  </a:lnTo>
                  <a:lnTo>
                    <a:pt x="207959" y="63627"/>
                  </a:lnTo>
                  <a:lnTo>
                    <a:pt x="235092" y="95879"/>
                  </a:lnTo>
                  <a:lnTo>
                    <a:pt x="251460" y="82296"/>
                  </a:lnTo>
                  <a:close/>
                </a:path>
                <a:path w="318770" h="268604">
                  <a:moveTo>
                    <a:pt x="251460" y="115335"/>
                  </a:moveTo>
                  <a:lnTo>
                    <a:pt x="251460" y="82296"/>
                  </a:lnTo>
                  <a:lnTo>
                    <a:pt x="235092" y="95879"/>
                  </a:lnTo>
                  <a:lnTo>
                    <a:pt x="251460" y="1153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5515234" y="6382511"/>
              <a:ext cx="1595755" cy="948055"/>
            </a:xfrm>
            <a:custGeom>
              <a:avLst/>
              <a:gdLst/>
              <a:ahLst/>
              <a:cxnLst/>
              <a:rect l="l" t="t" r="r" b="b"/>
              <a:pathLst>
                <a:path w="1595754" h="948054">
                  <a:moveTo>
                    <a:pt x="1595627" y="947927"/>
                  </a:moveTo>
                  <a:lnTo>
                    <a:pt x="1595627" y="0"/>
                  </a:lnTo>
                  <a:lnTo>
                    <a:pt x="0" y="0"/>
                  </a:lnTo>
                  <a:lnTo>
                    <a:pt x="0" y="947927"/>
                  </a:lnTo>
                  <a:lnTo>
                    <a:pt x="1595627" y="94792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5493898" y="6361176"/>
              <a:ext cx="1638300" cy="989330"/>
            </a:xfrm>
            <a:custGeom>
              <a:avLst/>
              <a:gdLst/>
              <a:ahLst/>
              <a:cxnLst/>
              <a:rect l="l" t="t" r="r" b="b"/>
              <a:pathLst>
                <a:path w="1638300" h="989329">
                  <a:moveTo>
                    <a:pt x="1638300" y="989076"/>
                  </a:moveTo>
                  <a:lnTo>
                    <a:pt x="1638300" y="0"/>
                  </a:lnTo>
                  <a:lnTo>
                    <a:pt x="0" y="0"/>
                  </a:lnTo>
                  <a:lnTo>
                    <a:pt x="0" y="989076"/>
                  </a:lnTo>
                  <a:lnTo>
                    <a:pt x="21336" y="989076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595628" y="41148"/>
                  </a:lnTo>
                  <a:lnTo>
                    <a:pt x="1595628" y="21336"/>
                  </a:lnTo>
                  <a:lnTo>
                    <a:pt x="1616964" y="41148"/>
                  </a:lnTo>
                  <a:lnTo>
                    <a:pt x="1616964" y="989076"/>
                  </a:lnTo>
                  <a:lnTo>
                    <a:pt x="1638300" y="989076"/>
                  </a:lnTo>
                  <a:close/>
                </a:path>
                <a:path w="1638300" h="98932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638300" h="989329">
                  <a:moveTo>
                    <a:pt x="42672" y="947928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947928"/>
                  </a:lnTo>
                  <a:lnTo>
                    <a:pt x="42672" y="947928"/>
                  </a:lnTo>
                  <a:close/>
                </a:path>
                <a:path w="1638300" h="989329">
                  <a:moveTo>
                    <a:pt x="1616964" y="947928"/>
                  </a:moveTo>
                  <a:lnTo>
                    <a:pt x="21336" y="947928"/>
                  </a:lnTo>
                  <a:lnTo>
                    <a:pt x="42672" y="969264"/>
                  </a:lnTo>
                  <a:lnTo>
                    <a:pt x="42672" y="989076"/>
                  </a:lnTo>
                  <a:lnTo>
                    <a:pt x="1595628" y="989076"/>
                  </a:lnTo>
                  <a:lnTo>
                    <a:pt x="1595628" y="969264"/>
                  </a:lnTo>
                  <a:lnTo>
                    <a:pt x="1616964" y="947928"/>
                  </a:lnTo>
                  <a:close/>
                </a:path>
                <a:path w="1638300" h="989329">
                  <a:moveTo>
                    <a:pt x="42672" y="989076"/>
                  </a:moveTo>
                  <a:lnTo>
                    <a:pt x="42672" y="969264"/>
                  </a:lnTo>
                  <a:lnTo>
                    <a:pt x="21336" y="947928"/>
                  </a:lnTo>
                  <a:lnTo>
                    <a:pt x="21336" y="989076"/>
                  </a:lnTo>
                  <a:lnTo>
                    <a:pt x="42672" y="989076"/>
                  </a:lnTo>
                  <a:close/>
                </a:path>
                <a:path w="1638300" h="989329">
                  <a:moveTo>
                    <a:pt x="1616964" y="41148"/>
                  </a:moveTo>
                  <a:lnTo>
                    <a:pt x="1595628" y="21336"/>
                  </a:lnTo>
                  <a:lnTo>
                    <a:pt x="1595628" y="41148"/>
                  </a:lnTo>
                  <a:lnTo>
                    <a:pt x="1616964" y="41148"/>
                  </a:lnTo>
                  <a:close/>
                </a:path>
                <a:path w="1638300" h="989329">
                  <a:moveTo>
                    <a:pt x="1616964" y="947928"/>
                  </a:moveTo>
                  <a:lnTo>
                    <a:pt x="1616964" y="41148"/>
                  </a:lnTo>
                  <a:lnTo>
                    <a:pt x="1595628" y="41148"/>
                  </a:lnTo>
                  <a:lnTo>
                    <a:pt x="1595628" y="947928"/>
                  </a:lnTo>
                  <a:lnTo>
                    <a:pt x="1616964" y="947928"/>
                  </a:lnTo>
                  <a:close/>
                </a:path>
                <a:path w="1638300" h="989329">
                  <a:moveTo>
                    <a:pt x="1616964" y="989076"/>
                  </a:moveTo>
                  <a:lnTo>
                    <a:pt x="1616964" y="947928"/>
                  </a:lnTo>
                  <a:lnTo>
                    <a:pt x="1595628" y="969264"/>
                  </a:lnTo>
                  <a:lnTo>
                    <a:pt x="1595628" y="989076"/>
                  </a:lnTo>
                  <a:lnTo>
                    <a:pt x="1616964" y="989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6" name="object 1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07302" y="4329683"/>
            <a:ext cx="205739" cy="185927"/>
          </a:xfrm>
          <a:prstGeom prst="rect">
            <a:avLst/>
          </a:prstGeom>
        </p:spPr>
      </p:pic>
      <p:sp>
        <p:nvSpPr>
          <p:cNvPr id="127" name="object 127"/>
          <p:cNvSpPr txBox="1"/>
          <p:nvPr/>
        </p:nvSpPr>
        <p:spPr>
          <a:xfrm>
            <a:off x="8792853" y="2905758"/>
            <a:ext cx="893444" cy="346837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R="57785" algn="ctr">
              <a:lnSpc>
                <a:spcPct val="100000"/>
              </a:lnSpc>
              <a:spcBef>
                <a:spcPts val="605"/>
              </a:spcBef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265430" algn="l"/>
                <a:tab pos="516890" algn="l"/>
              </a:tabLst>
            </a:pP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R="57785" algn="ctr">
              <a:lnSpc>
                <a:spcPct val="100000"/>
              </a:lnSpc>
              <a:spcBef>
                <a:spcPts val="1180"/>
              </a:spcBef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265430" algn="l"/>
                <a:tab pos="516890" algn="l"/>
                <a:tab pos="768350" algn="l"/>
              </a:tabLst>
            </a:pP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L="320040" marR="349250" indent="28575" algn="ctr">
              <a:lnSpc>
                <a:spcPct val="126899"/>
              </a:lnSpc>
              <a:spcBef>
                <a:spcPts val="350"/>
              </a:spcBef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 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265430" algn="l"/>
                <a:tab pos="516890" algn="l"/>
                <a:tab pos="768350" algn="l"/>
              </a:tabLst>
            </a:pP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pic>
        <p:nvPicPr>
          <p:cNvPr id="128" name="object 1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07302" y="3322320"/>
            <a:ext cx="205739" cy="185927"/>
          </a:xfrm>
          <a:prstGeom prst="rect">
            <a:avLst/>
          </a:prstGeom>
        </p:spPr>
      </p:pic>
      <p:sp>
        <p:nvSpPr>
          <p:cNvPr id="129" name="object 129"/>
          <p:cNvSpPr txBox="1"/>
          <p:nvPr/>
        </p:nvSpPr>
        <p:spPr>
          <a:xfrm>
            <a:off x="4679579" y="6407909"/>
            <a:ext cx="2278380" cy="8305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63525" algn="l"/>
                <a:tab pos="514984" algn="l"/>
                <a:tab pos="998219" algn="l"/>
              </a:tabLst>
            </a:pP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10" dirty="0">
                <a:latin typeface="Times New Roman"/>
                <a:cs typeface="Times New Roman"/>
              </a:rPr>
              <a:t>Koncový</a:t>
            </a:r>
            <a:endParaRPr sz="2600">
              <a:latin typeface="Times New Roman"/>
              <a:cs typeface="Times New Roman"/>
            </a:endParaRPr>
          </a:p>
          <a:p>
            <a:pPr marL="1343025">
              <a:lnSpc>
                <a:spcPct val="100000"/>
              </a:lnSpc>
              <a:spcBef>
                <a:spcPts val="45"/>
              </a:spcBef>
            </a:pPr>
            <a:r>
              <a:rPr sz="2600" b="1" spc="-20" dirty="0">
                <a:latin typeface="Times New Roman"/>
                <a:cs typeface="Times New Roman"/>
              </a:rPr>
              <a:t>stav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4679579" y="5400545"/>
            <a:ext cx="38862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63525" algn="l"/>
              </a:tabLst>
            </a:pP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4679579" y="4393182"/>
            <a:ext cx="13716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32" name="object 132"/>
          <p:cNvSpPr/>
          <p:nvPr/>
        </p:nvSpPr>
        <p:spPr>
          <a:xfrm>
            <a:off x="7110862" y="7031735"/>
            <a:ext cx="227329" cy="44450"/>
          </a:xfrm>
          <a:custGeom>
            <a:avLst/>
            <a:gdLst/>
            <a:ahLst/>
            <a:cxnLst/>
            <a:rect l="l" t="t" r="r" b="b"/>
            <a:pathLst>
              <a:path w="227329" h="44450">
                <a:moveTo>
                  <a:pt x="227075" y="42671"/>
                </a:moveTo>
                <a:lnTo>
                  <a:pt x="227075" y="0"/>
                </a:lnTo>
                <a:lnTo>
                  <a:pt x="0" y="3047"/>
                </a:lnTo>
                <a:lnTo>
                  <a:pt x="0" y="44195"/>
                </a:lnTo>
                <a:lnTo>
                  <a:pt x="227075" y="4267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44/50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2748" y="487172"/>
            <a:ext cx="8486140" cy="748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700" dirty="0"/>
              <a:t>ZA:</a:t>
            </a:r>
            <a:r>
              <a:rPr sz="4700" spc="15" dirty="0"/>
              <a:t> </a:t>
            </a:r>
            <a:r>
              <a:rPr sz="4700" dirty="0"/>
              <a:t>Modely</a:t>
            </a:r>
            <a:r>
              <a:rPr sz="4700" spc="25" dirty="0"/>
              <a:t> </a:t>
            </a:r>
            <a:r>
              <a:rPr sz="4700" dirty="0"/>
              <a:t>pro</a:t>
            </a:r>
            <a:r>
              <a:rPr sz="4700" spc="25" dirty="0"/>
              <a:t> </a:t>
            </a:r>
            <a:r>
              <a:rPr sz="4700" dirty="0"/>
              <a:t>SA</a:t>
            </a:r>
            <a:r>
              <a:rPr sz="4700" spc="5" dirty="0"/>
              <a:t> </a:t>
            </a:r>
            <a:r>
              <a:rPr sz="4700" dirty="0"/>
              <a:t>shora</a:t>
            </a:r>
            <a:r>
              <a:rPr sz="4700" spc="10" dirty="0"/>
              <a:t> </a:t>
            </a:r>
            <a:r>
              <a:rPr sz="4700" dirty="0"/>
              <a:t>dolů</a:t>
            </a:r>
            <a:r>
              <a:rPr sz="4700" spc="15" dirty="0"/>
              <a:t> </a:t>
            </a:r>
            <a:r>
              <a:rPr sz="4700" spc="-25" dirty="0"/>
              <a:t>1/2</a:t>
            </a:r>
            <a:endParaRPr sz="4700"/>
          </a:p>
        </p:txBody>
      </p:sp>
      <p:sp>
        <p:nvSpPr>
          <p:cNvPr id="3" name="object 3"/>
          <p:cNvSpPr/>
          <p:nvPr/>
        </p:nvSpPr>
        <p:spPr>
          <a:xfrm>
            <a:off x="1065157" y="1827275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069220" y="1150388"/>
            <a:ext cx="8655050" cy="147320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275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Na</a:t>
            </a:r>
            <a:r>
              <a:rPr sz="27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ZA</a:t>
            </a:r>
            <a:r>
              <a:rPr sz="275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i="1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75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je</a:t>
            </a:r>
            <a:r>
              <a:rPr sz="275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založena</a:t>
            </a:r>
            <a:r>
              <a:rPr sz="2750" b="1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SA</a:t>
            </a:r>
            <a:r>
              <a:rPr sz="2750" b="1" spc="-1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pracující</a:t>
            </a:r>
            <a:r>
              <a:rPr sz="275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shora</a:t>
            </a:r>
            <a:r>
              <a:rPr sz="275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dolů</a:t>
            </a:r>
            <a:endParaRPr sz="2750">
              <a:latin typeface="Times New Roman"/>
              <a:cs typeface="Times New Roman"/>
            </a:endParaRPr>
          </a:p>
          <a:p>
            <a:pPr marL="516890" marR="5080" indent="-504825">
              <a:lnSpc>
                <a:spcPts val="2860"/>
              </a:lnSpc>
              <a:spcBef>
                <a:spcPts val="1365"/>
              </a:spcBef>
            </a:pPr>
            <a:r>
              <a:rPr sz="2600" b="1" dirty="0">
                <a:latin typeface="Times New Roman"/>
                <a:cs typeface="Times New Roman"/>
              </a:rPr>
              <a:t>1)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M</a:t>
            </a:r>
            <a:r>
              <a:rPr sz="2600" b="1" i="1" spc="7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obsahuje</a:t>
            </a:r>
            <a:r>
              <a:rPr sz="2600" b="1" spc="105" dirty="0">
                <a:latin typeface="Times New Roman"/>
                <a:cs typeface="Times New Roman"/>
              </a:rPr>
              <a:t> </a:t>
            </a:r>
            <a:r>
              <a:rPr sz="2600" b="1" i="1" dirty="0">
                <a:latin typeface="Times New Roman"/>
                <a:cs typeface="Times New Roman"/>
              </a:rPr>
              <a:t>porovnávací</a:t>
            </a:r>
            <a:r>
              <a:rPr sz="2600" b="1" i="1" spc="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pravidla,</a:t>
            </a:r>
            <a:r>
              <a:rPr sz="2600" b="1" spc="8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která</a:t>
            </a:r>
            <a:r>
              <a:rPr sz="2600" b="1" spc="9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porovnají</a:t>
            </a:r>
            <a:r>
              <a:rPr sz="2600" b="1" spc="9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symbol </a:t>
            </a:r>
            <a:r>
              <a:rPr sz="2600" b="1" dirty="0">
                <a:latin typeface="Times New Roman"/>
                <a:cs typeface="Times New Roman"/>
              </a:rPr>
              <a:t>z</a:t>
            </a:r>
            <a:r>
              <a:rPr sz="2600" b="1" spc="4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vrcholu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zásobníku</a:t>
            </a:r>
            <a:r>
              <a:rPr sz="2600" b="1" spc="114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</a:t>
            </a:r>
            <a:r>
              <a:rPr sz="2600" b="1" spc="5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aktuální</a:t>
            </a:r>
            <a:r>
              <a:rPr sz="2600" b="1" spc="10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symbol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ze</a:t>
            </a:r>
            <a:r>
              <a:rPr sz="2600" b="1" spc="65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vstupní</a:t>
            </a:r>
            <a:r>
              <a:rPr sz="2600" b="1" spc="7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pásky: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5207" y="2878326"/>
            <a:ext cx="3716654" cy="1101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90"/>
              </a:spcBef>
            </a:pP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každé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Symbol"/>
                <a:cs typeface="Symbol"/>
              </a:rPr>
              <a:t></a:t>
            </a:r>
            <a:r>
              <a:rPr sz="3500" spc="-25" dirty="0">
                <a:latin typeface="Times New Roman"/>
                <a:cs typeface="Times New Roman"/>
              </a:rPr>
              <a:t>: </a:t>
            </a:r>
            <a:r>
              <a:rPr sz="3500" dirty="0">
                <a:latin typeface="Times New Roman"/>
                <a:cs typeface="Times New Roman"/>
              </a:rPr>
              <a:t>přidej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spc="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b="1" i="1" spc="2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do </a:t>
            </a:r>
            <a:r>
              <a:rPr sz="3500" i="1" spc="-25" dirty="0">
                <a:latin typeface="Times New Roman"/>
                <a:cs typeface="Times New Roman"/>
              </a:rPr>
              <a:t>R</a:t>
            </a:r>
            <a:r>
              <a:rPr sz="3500" spc="-25" dirty="0">
                <a:latin typeface="Times New Roman"/>
                <a:cs typeface="Times New Roman"/>
              </a:rPr>
              <a:t>;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32082" y="3758184"/>
            <a:ext cx="3822700" cy="546100"/>
            <a:chOff x="1632082" y="3758184"/>
            <a:chExt cx="3822700" cy="546100"/>
          </a:xfrm>
        </p:grpSpPr>
        <p:sp>
          <p:nvSpPr>
            <p:cNvPr id="7" name="object 7"/>
            <p:cNvSpPr/>
            <p:nvPr/>
          </p:nvSpPr>
          <p:spPr>
            <a:xfrm>
              <a:off x="1653418" y="3779519"/>
              <a:ext cx="1513840" cy="502920"/>
            </a:xfrm>
            <a:custGeom>
              <a:avLst/>
              <a:gdLst/>
              <a:ahLst/>
              <a:cxnLst/>
              <a:rect l="l" t="t" r="r" b="b"/>
              <a:pathLst>
                <a:path w="1513839" h="502920">
                  <a:moveTo>
                    <a:pt x="1513331" y="502919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3331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2082" y="3758184"/>
              <a:ext cx="1556385" cy="546100"/>
            </a:xfrm>
            <a:custGeom>
              <a:avLst/>
              <a:gdLst/>
              <a:ahLst/>
              <a:cxnLst/>
              <a:rect l="l" t="t" r="r" b="b"/>
              <a:pathLst>
                <a:path w="1556385" h="546100">
                  <a:moveTo>
                    <a:pt x="1556004" y="545592"/>
                  </a:moveTo>
                  <a:lnTo>
                    <a:pt x="1556004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513332" y="41148"/>
                  </a:lnTo>
                  <a:lnTo>
                    <a:pt x="1513332" y="21336"/>
                  </a:lnTo>
                  <a:lnTo>
                    <a:pt x="1534668" y="41148"/>
                  </a:lnTo>
                  <a:lnTo>
                    <a:pt x="1534668" y="545592"/>
                  </a:lnTo>
                  <a:lnTo>
                    <a:pt x="1556004" y="545592"/>
                  </a:lnTo>
                  <a:close/>
                </a:path>
                <a:path w="1556385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556385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1556385" h="546100">
                  <a:moveTo>
                    <a:pt x="1534668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513332" y="545592"/>
                  </a:lnTo>
                  <a:lnTo>
                    <a:pt x="1513332" y="524256"/>
                  </a:lnTo>
                  <a:lnTo>
                    <a:pt x="1534668" y="502920"/>
                  </a:lnTo>
                  <a:close/>
                </a:path>
                <a:path w="1556385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556385" h="546100">
                  <a:moveTo>
                    <a:pt x="1534668" y="41148"/>
                  </a:moveTo>
                  <a:lnTo>
                    <a:pt x="1513332" y="21336"/>
                  </a:lnTo>
                  <a:lnTo>
                    <a:pt x="1513332" y="41148"/>
                  </a:lnTo>
                  <a:lnTo>
                    <a:pt x="1534668" y="41148"/>
                  </a:lnTo>
                  <a:close/>
                </a:path>
                <a:path w="1556385" h="546100">
                  <a:moveTo>
                    <a:pt x="1534668" y="502920"/>
                  </a:moveTo>
                  <a:lnTo>
                    <a:pt x="1534668" y="41148"/>
                  </a:lnTo>
                  <a:lnTo>
                    <a:pt x="1513332" y="41148"/>
                  </a:lnTo>
                  <a:lnTo>
                    <a:pt x="1513332" y="502920"/>
                  </a:lnTo>
                  <a:lnTo>
                    <a:pt x="1534668" y="502920"/>
                  </a:lnTo>
                  <a:close/>
                </a:path>
                <a:path w="1556385" h="546100">
                  <a:moveTo>
                    <a:pt x="1534668" y="545592"/>
                  </a:moveTo>
                  <a:lnTo>
                    <a:pt x="1534668" y="502920"/>
                  </a:lnTo>
                  <a:lnTo>
                    <a:pt x="1513332" y="524256"/>
                  </a:lnTo>
                  <a:lnTo>
                    <a:pt x="1513332" y="545592"/>
                  </a:lnTo>
                  <a:lnTo>
                    <a:pt x="1534668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919606" y="3779519"/>
              <a:ext cx="1513840" cy="502920"/>
            </a:xfrm>
            <a:custGeom>
              <a:avLst/>
              <a:gdLst/>
              <a:ahLst/>
              <a:cxnLst/>
              <a:rect l="l" t="t" r="r" b="b"/>
              <a:pathLst>
                <a:path w="1513839" h="502920">
                  <a:moveTo>
                    <a:pt x="1513331" y="502919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3331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99794" y="3758184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79" h="546100">
                  <a:moveTo>
                    <a:pt x="1554480" y="545592"/>
                  </a:moveTo>
                  <a:lnTo>
                    <a:pt x="155448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1511808" y="41148"/>
                  </a:lnTo>
                  <a:lnTo>
                    <a:pt x="1511808" y="21336"/>
                  </a:lnTo>
                  <a:lnTo>
                    <a:pt x="1533144" y="41148"/>
                  </a:lnTo>
                  <a:lnTo>
                    <a:pt x="1533144" y="545592"/>
                  </a:lnTo>
                  <a:lnTo>
                    <a:pt x="1554480" y="545592"/>
                  </a:lnTo>
                  <a:close/>
                </a:path>
                <a:path w="1554479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554479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1554479" h="546100">
                  <a:moveTo>
                    <a:pt x="1533144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511808" y="545592"/>
                  </a:lnTo>
                  <a:lnTo>
                    <a:pt x="1511808" y="524256"/>
                  </a:lnTo>
                  <a:lnTo>
                    <a:pt x="1533144" y="502920"/>
                  </a:lnTo>
                  <a:close/>
                </a:path>
                <a:path w="1554479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554479" h="546100">
                  <a:moveTo>
                    <a:pt x="1533144" y="41148"/>
                  </a:moveTo>
                  <a:lnTo>
                    <a:pt x="1511808" y="21336"/>
                  </a:lnTo>
                  <a:lnTo>
                    <a:pt x="1511808" y="41148"/>
                  </a:lnTo>
                  <a:lnTo>
                    <a:pt x="1533144" y="41148"/>
                  </a:lnTo>
                  <a:close/>
                </a:path>
                <a:path w="1554479" h="546100">
                  <a:moveTo>
                    <a:pt x="1533144" y="502920"/>
                  </a:moveTo>
                  <a:lnTo>
                    <a:pt x="1533144" y="41148"/>
                  </a:lnTo>
                  <a:lnTo>
                    <a:pt x="1511808" y="41148"/>
                  </a:lnTo>
                  <a:lnTo>
                    <a:pt x="1511808" y="502920"/>
                  </a:lnTo>
                  <a:lnTo>
                    <a:pt x="1533144" y="502920"/>
                  </a:lnTo>
                  <a:close/>
                </a:path>
                <a:path w="1554479" h="546100">
                  <a:moveTo>
                    <a:pt x="1533144" y="545592"/>
                  </a:moveTo>
                  <a:lnTo>
                    <a:pt x="1533144" y="502920"/>
                  </a:lnTo>
                  <a:lnTo>
                    <a:pt x="1511808" y="524256"/>
                  </a:lnTo>
                  <a:lnTo>
                    <a:pt x="1511808" y="545592"/>
                  </a:lnTo>
                  <a:lnTo>
                    <a:pt x="153314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05188" y="3785106"/>
            <a:ext cx="246443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2289175" algn="l"/>
              </a:tabLst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r>
              <a:rPr sz="2850" b="1" i="1" dirty="0">
                <a:latin typeface="Times New Roman"/>
                <a:cs typeface="Times New Roman"/>
              </a:rPr>
              <a:t>	</a:t>
            </a: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36525" y="3337560"/>
            <a:ext cx="2811780" cy="966469"/>
            <a:chOff x="2136525" y="3337560"/>
            <a:chExt cx="2811780" cy="966469"/>
          </a:xfrm>
        </p:grpSpPr>
        <p:sp>
          <p:nvSpPr>
            <p:cNvPr id="13" name="object 13"/>
            <p:cNvSpPr/>
            <p:nvPr/>
          </p:nvSpPr>
          <p:spPr>
            <a:xfrm>
              <a:off x="2136521" y="3779519"/>
              <a:ext cx="2811780" cy="502920"/>
            </a:xfrm>
            <a:custGeom>
              <a:avLst/>
              <a:gdLst/>
              <a:ahLst/>
              <a:cxnLst/>
              <a:rect l="l" t="t" r="r" b="b"/>
              <a:pathLst>
                <a:path w="2811779" h="502920">
                  <a:moveTo>
                    <a:pt x="41148" y="335280"/>
                  </a:moveTo>
                  <a:lnTo>
                    <a:pt x="0" y="335280"/>
                  </a:lnTo>
                  <a:lnTo>
                    <a:pt x="0" y="502920"/>
                  </a:lnTo>
                  <a:lnTo>
                    <a:pt x="41148" y="502920"/>
                  </a:lnTo>
                  <a:lnTo>
                    <a:pt x="41148" y="335280"/>
                  </a:lnTo>
                  <a:close/>
                </a:path>
                <a:path w="2811779" h="502920">
                  <a:moveTo>
                    <a:pt x="41148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41148" y="167640"/>
                  </a:lnTo>
                  <a:lnTo>
                    <a:pt x="41148" y="0"/>
                  </a:lnTo>
                  <a:close/>
                </a:path>
                <a:path w="2811779" h="502920">
                  <a:moveTo>
                    <a:pt x="545592" y="335280"/>
                  </a:moveTo>
                  <a:lnTo>
                    <a:pt x="502920" y="335280"/>
                  </a:lnTo>
                  <a:lnTo>
                    <a:pt x="502920" y="502920"/>
                  </a:lnTo>
                  <a:lnTo>
                    <a:pt x="545592" y="502920"/>
                  </a:lnTo>
                  <a:lnTo>
                    <a:pt x="545592" y="335280"/>
                  </a:lnTo>
                  <a:close/>
                </a:path>
                <a:path w="2811779" h="502920">
                  <a:moveTo>
                    <a:pt x="545592" y="0"/>
                  </a:moveTo>
                  <a:lnTo>
                    <a:pt x="502920" y="0"/>
                  </a:lnTo>
                  <a:lnTo>
                    <a:pt x="502920" y="167640"/>
                  </a:lnTo>
                  <a:lnTo>
                    <a:pt x="545592" y="167640"/>
                  </a:lnTo>
                  <a:lnTo>
                    <a:pt x="545592" y="0"/>
                  </a:lnTo>
                  <a:close/>
                </a:path>
                <a:path w="2811779" h="502920">
                  <a:moveTo>
                    <a:pt x="2308860" y="335280"/>
                  </a:moveTo>
                  <a:lnTo>
                    <a:pt x="2266188" y="335280"/>
                  </a:lnTo>
                  <a:lnTo>
                    <a:pt x="2266188" y="502920"/>
                  </a:lnTo>
                  <a:lnTo>
                    <a:pt x="2308860" y="502920"/>
                  </a:lnTo>
                  <a:lnTo>
                    <a:pt x="2308860" y="335280"/>
                  </a:lnTo>
                  <a:close/>
                </a:path>
                <a:path w="2811779" h="502920">
                  <a:moveTo>
                    <a:pt x="2308860" y="0"/>
                  </a:moveTo>
                  <a:lnTo>
                    <a:pt x="2266188" y="0"/>
                  </a:lnTo>
                  <a:lnTo>
                    <a:pt x="2266188" y="167640"/>
                  </a:lnTo>
                  <a:lnTo>
                    <a:pt x="2308860" y="167640"/>
                  </a:lnTo>
                  <a:lnTo>
                    <a:pt x="2308860" y="0"/>
                  </a:lnTo>
                  <a:close/>
                </a:path>
                <a:path w="2811779" h="502920">
                  <a:moveTo>
                    <a:pt x="2811780" y="335280"/>
                  </a:moveTo>
                  <a:lnTo>
                    <a:pt x="2770632" y="335280"/>
                  </a:lnTo>
                  <a:lnTo>
                    <a:pt x="2770632" y="502920"/>
                  </a:lnTo>
                  <a:lnTo>
                    <a:pt x="2811780" y="502920"/>
                  </a:lnTo>
                  <a:lnTo>
                    <a:pt x="2811780" y="335280"/>
                  </a:lnTo>
                  <a:close/>
                </a:path>
                <a:path w="2811779" h="502920">
                  <a:moveTo>
                    <a:pt x="2811780" y="0"/>
                  </a:moveTo>
                  <a:lnTo>
                    <a:pt x="2770632" y="0"/>
                  </a:lnTo>
                  <a:lnTo>
                    <a:pt x="2770632" y="167640"/>
                  </a:lnTo>
                  <a:lnTo>
                    <a:pt x="2811780" y="167640"/>
                  </a:lnTo>
                  <a:lnTo>
                    <a:pt x="28117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76961" y="3358896"/>
              <a:ext cx="1931035" cy="337185"/>
            </a:xfrm>
            <a:custGeom>
              <a:avLst/>
              <a:gdLst/>
              <a:ahLst/>
              <a:cxnLst/>
              <a:rect l="l" t="t" r="r" b="b"/>
              <a:pathLst>
                <a:path w="1931035" h="337185">
                  <a:moveTo>
                    <a:pt x="1930907" y="0"/>
                  </a:moveTo>
                  <a:lnTo>
                    <a:pt x="0" y="0"/>
                  </a:lnTo>
                  <a:lnTo>
                    <a:pt x="637031" y="336803"/>
                  </a:lnTo>
                  <a:lnTo>
                    <a:pt x="1293875" y="336803"/>
                  </a:lnTo>
                  <a:lnTo>
                    <a:pt x="1930907" y="0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91618" y="3337560"/>
              <a:ext cx="2101850" cy="378460"/>
            </a:xfrm>
            <a:custGeom>
              <a:avLst/>
              <a:gdLst/>
              <a:ahLst/>
              <a:cxnLst/>
              <a:rect l="l" t="t" r="r" b="b"/>
              <a:pathLst>
                <a:path w="2101850" h="378460">
                  <a:moveTo>
                    <a:pt x="2101596" y="0"/>
                  </a:moveTo>
                  <a:lnTo>
                    <a:pt x="0" y="0"/>
                  </a:lnTo>
                  <a:lnTo>
                    <a:pt x="85344" y="45032"/>
                  </a:lnTo>
                  <a:lnTo>
                    <a:pt x="85344" y="42672"/>
                  </a:lnTo>
                  <a:lnTo>
                    <a:pt x="94488" y="3048"/>
                  </a:lnTo>
                  <a:lnTo>
                    <a:pt x="169773" y="42672"/>
                  </a:lnTo>
                  <a:lnTo>
                    <a:pt x="1931822" y="42672"/>
                  </a:lnTo>
                  <a:lnTo>
                    <a:pt x="2007108" y="3048"/>
                  </a:lnTo>
                  <a:lnTo>
                    <a:pt x="2016252" y="42672"/>
                  </a:lnTo>
                  <a:lnTo>
                    <a:pt x="2016252" y="45032"/>
                  </a:lnTo>
                  <a:lnTo>
                    <a:pt x="2101596" y="0"/>
                  </a:lnTo>
                  <a:close/>
                </a:path>
                <a:path w="2101850" h="378460">
                  <a:moveTo>
                    <a:pt x="169773" y="42672"/>
                  </a:moveTo>
                  <a:lnTo>
                    <a:pt x="94488" y="3048"/>
                  </a:lnTo>
                  <a:lnTo>
                    <a:pt x="85344" y="42672"/>
                  </a:lnTo>
                  <a:lnTo>
                    <a:pt x="169773" y="42672"/>
                  </a:lnTo>
                  <a:close/>
                </a:path>
                <a:path w="2101850" h="378460">
                  <a:moveTo>
                    <a:pt x="728624" y="336804"/>
                  </a:moveTo>
                  <a:lnTo>
                    <a:pt x="169773" y="42672"/>
                  </a:lnTo>
                  <a:lnTo>
                    <a:pt x="85344" y="42672"/>
                  </a:lnTo>
                  <a:lnTo>
                    <a:pt x="85344" y="45032"/>
                  </a:lnTo>
                  <a:lnTo>
                    <a:pt x="716280" y="377952"/>
                  </a:lnTo>
                  <a:lnTo>
                    <a:pt x="722376" y="377952"/>
                  </a:lnTo>
                  <a:lnTo>
                    <a:pt x="722376" y="336804"/>
                  </a:lnTo>
                  <a:lnTo>
                    <a:pt x="728624" y="336804"/>
                  </a:lnTo>
                  <a:close/>
                </a:path>
                <a:path w="2101850" h="378460">
                  <a:moveTo>
                    <a:pt x="731520" y="338328"/>
                  </a:moveTo>
                  <a:lnTo>
                    <a:pt x="728624" y="336804"/>
                  </a:lnTo>
                  <a:lnTo>
                    <a:pt x="722376" y="336804"/>
                  </a:lnTo>
                  <a:lnTo>
                    <a:pt x="731520" y="338328"/>
                  </a:lnTo>
                  <a:close/>
                </a:path>
                <a:path w="2101850" h="378460">
                  <a:moveTo>
                    <a:pt x="731520" y="377952"/>
                  </a:moveTo>
                  <a:lnTo>
                    <a:pt x="731520" y="338328"/>
                  </a:lnTo>
                  <a:lnTo>
                    <a:pt x="722376" y="336804"/>
                  </a:lnTo>
                  <a:lnTo>
                    <a:pt x="722376" y="377952"/>
                  </a:lnTo>
                  <a:lnTo>
                    <a:pt x="731520" y="377952"/>
                  </a:lnTo>
                  <a:close/>
                </a:path>
                <a:path w="2101850" h="378460">
                  <a:moveTo>
                    <a:pt x="1372971" y="336804"/>
                  </a:moveTo>
                  <a:lnTo>
                    <a:pt x="728624" y="336804"/>
                  </a:lnTo>
                  <a:lnTo>
                    <a:pt x="731520" y="338328"/>
                  </a:lnTo>
                  <a:lnTo>
                    <a:pt x="731520" y="377952"/>
                  </a:lnTo>
                  <a:lnTo>
                    <a:pt x="1370076" y="377952"/>
                  </a:lnTo>
                  <a:lnTo>
                    <a:pt x="1370076" y="338328"/>
                  </a:lnTo>
                  <a:lnTo>
                    <a:pt x="1372971" y="336804"/>
                  </a:lnTo>
                  <a:close/>
                </a:path>
                <a:path w="2101850" h="378460">
                  <a:moveTo>
                    <a:pt x="1379220" y="336804"/>
                  </a:moveTo>
                  <a:lnTo>
                    <a:pt x="1372971" y="336804"/>
                  </a:lnTo>
                  <a:lnTo>
                    <a:pt x="1370076" y="338328"/>
                  </a:lnTo>
                  <a:lnTo>
                    <a:pt x="1379220" y="336804"/>
                  </a:lnTo>
                  <a:close/>
                </a:path>
                <a:path w="2101850" h="378460">
                  <a:moveTo>
                    <a:pt x="1379220" y="377952"/>
                  </a:moveTo>
                  <a:lnTo>
                    <a:pt x="1379220" y="336804"/>
                  </a:lnTo>
                  <a:lnTo>
                    <a:pt x="1370076" y="338328"/>
                  </a:lnTo>
                  <a:lnTo>
                    <a:pt x="1370076" y="377952"/>
                  </a:lnTo>
                  <a:lnTo>
                    <a:pt x="1379220" y="377952"/>
                  </a:lnTo>
                  <a:close/>
                </a:path>
                <a:path w="2101850" h="378460">
                  <a:moveTo>
                    <a:pt x="2016252" y="45032"/>
                  </a:moveTo>
                  <a:lnTo>
                    <a:pt x="2016252" y="42672"/>
                  </a:lnTo>
                  <a:lnTo>
                    <a:pt x="1931822" y="42672"/>
                  </a:lnTo>
                  <a:lnTo>
                    <a:pt x="1372971" y="336804"/>
                  </a:lnTo>
                  <a:lnTo>
                    <a:pt x="1379220" y="336804"/>
                  </a:lnTo>
                  <a:lnTo>
                    <a:pt x="1379220" y="377952"/>
                  </a:lnTo>
                  <a:lnTo>
                    <a:pt x="1385316" y="377952"/>
                  </a:lnTo>
                  <a:lnTo>
                    <a:pt x="2016252" y="45032"/>
                  </a:lnTo>
                  <a:close/>
                </a:path>
                <a:path w="2101850" h="378460">
                  <a:moveTo>
                    <a:pt x="2016252" y="42672"/>
                  </a:moveTo>
                  <a:lnTo>
                    <a:pt x="2007108" y="3048"/>
                  </a:lnTo>
                  <a:lnTo>
                    <a:pt x="1931822" y="42672"/>
                  </a:lnTo>
                  <a:lnTo>
                    <a:pt x="2016252" y="426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49045" y="3695700"/>
              <a:ext cx="586740" cy="586740"/>
            </a:xfrm>
            <a:custGeom>
              <a:avLst/>
              <a:gdLst/>
              <a:ahLst/>
              <a:cxnLst/>
              <a:rect l="l" t="t" r="r" b="b"/>
              <a:pathLst>
                <a:path w="586739" h="586739">
                  <a:moveTo>
                    <a:pt x="586739" y="292607"/>
                  </a:moveTo>
                  <a:lnTo>
                    <a:pt x="582908" y="245159"/>
                  </a:lnTo>
                  <a:lnTo>
                    <a:pt x="571816" y="200143"/>
                  </a:lnTo>
                  <a:lnTo>
                    <a:pt x="554068" y="158163"/>
                  </a:lnTo>
                  <a:lnTo>
                    <a:pt x="530266" y="119822"/>
                  </a:lnTo>
                  <a:lnTo>
                    <a:pt x="501014" y="85724"/>
                  </a:lnTo>
                  <a:lnTo>
                    <a:pt x="466917" y="56473"/>
                  </a:lnTo>
                  <a:lnTo>
                    <a:pt x="428576" y="32671"/>
                  </a:lnTo>
                  <a:lnTo>
                    <a:pt x="386596" y="14923"/>
                  </a:lnTo>
                  <a:lnTo>
                    <a:pt x="341580" y="3831"/>
                  </a:lnTo>
                  <a:lnTo>
                    <a:pt x="294131" y="0"/>
                  </a:lnTo>
                  <a:lnTo>
                    <a:pt x="246270" y="3831"/>
                  </a:lnTo>
                  <a:lnTo>
                    <a:pt x="200924" y="14923"/>
                  </a:lnTo>
                  <a:lnTo>
                    <a:pt x="158686" y="32671"/>
                  </a:lnTo>
                  <a:lnTo>
                    <a:pt x="120152" y="56473"/>
                  </a:lnTo>
                  <a:lnTo>
                    <a:pt x="85915" y="85724"/>
                  </a:lnTo>
                  <a:lnTo>
                    <a:pt x="56570" y="119822"/>
                  </a:lnTo>
                  <a:lnTo>
                    <a:pt x="32712" y="158163"/>
                  </a:lnTo>
                  <a:lnTo>
                    <a:pt x="14935" y="200143"/>
                  </a:lnTo>
                  <a:lnTo>
                    <a:pt x="3832" y="245159"/>
                  </a:lnTo>
                  <a:lnTo>
                    <a:pt x="0" y="292607"/>
                  </a:lnTo>
                  <a:lnTo>
                    <a:pt x="3832" y="340469"/>
                  </a:lnTo>
                  <a:lnTo>
                    <a:pt x="14935" y="385815"/>
                  </a:lnTo>
                  <a:lnTo>
                    <a:pt x="32712" y="428053"/>
                  </a:lnTo>
                  <a:lnTo>
                    <a:pt x="56570" y="466587"/>
                  </a:lnTo>
                  <a:lnTo>
                    <a:pt x="85915" y="500824"/>
                  </a:lnTo>
                  <a:lnTo>
                    <a:pt x="120152" y="530169"/>
                  </a:lnTo>
                  <a:lnTo>
                    <a:pt x="158686" y="554027"/>
                  </a:lnTo>
                  <a:lnTo>
                    <a:pt x="200924" y="571804"/>
                  </a:lnTo>
                  <a:lnTo>
                    <a:pt x="246270" y="582907"/>
                  </a:lnTo>
                  <a:lnTo>
                    <a:pt x="294131" y="586739"/>
                  </a:lnTo>
                  <a:lnTo>
                    <a:pt x="341580" y="582907"/>
                  </a:lnTo>
                  <a:lnTo>
                    <a:pt x="386596" y="571804"/>
                  </a:lnTo>
                  <a:lnTo>
                    <a:pt x="428576" y="554027"/>
                  </a:lnTo>
                  <a:lnTo>
                    <a:pt x="466917" y="530169"/>
                  </a:lnTo>
                  <a:lnTo>
                    <a:pt x="501014" y="500824"/>
                  </a:lnTo>
                  <a:lnTo>
                    <a:pt x="530266" y="466587"/>
                  </a:lnTo>
                  <a:lnTo>
                    <a:pt x="554068" y="428053"/>
                  </a:lnTo>
                  <a:lnTo>
                    <a:pt x="571816" y="385815"/>
                  </a:lnTo>
                  <a:lnTo>
                    <a:pt x="582908" y="340469"/>
                  </a:lnTo>
                  <a:lnTo>
                    <a:pt x="586739" y="292607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227710" y="3674364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30708"/>
                  </a:moveTo>
                  <a:lnTo>
                    <a:pt x="629412" y="297180"/>
                  </a:lnTo>
                  <a:lnTo>
                    <a:pt x="626364" y="266700"/>
                  </a:lnTo>
                  <a:lnTo>
                    <a:pt x="623316" y="249936"/>
                  </a:lnTo>
                  <a:lnTo>
                    <a:pt x="620268" y="234696"/>
                  </a:lnTo>
                  <a:lnTo>
                    <a:pt x="615696" y="220980"/>
                  </a:lnTo>
                  <a:lnTo>
                    <a:pt x="611124" y="205740"/>
                  </a:lnTo>
                  <a:lnTo>
                    <a:pt x="605028" y="192024"/>
                  </a:lnTo>
                  <a:lnTo>
                    <a:pt x="598932" y="176784"/>
                  </a:lnTo>
                  <a:lnTo>
                    <a:pt x="591312" y="164592"/>
                  </a:lnTo>
                  <a:lnTo>
                    <a:pt x="557784" y="114300"/>
                  </a:lnTo>
                  <a:lnTo>
                    <a:pt x="513588" y="71628"/>
                  </a:lnTo>
                  <a:lnTo>
                    <a:pt x="477012" y="45720"/>
                  </a:lnTo>
                  <a:lnTo>
                    <a:pt x="464820" y="38100"/>
                  </a:lnTo>
                  <a:lnTo>
                    <a:pt x="422148" y="18288"/>
                  </a:lnTo>
                  <a:lnTo>
                    <a:pt x="362712" y="3048"/>
                  </a:lnTo>
                  <a:lnTo>
                    <a:pt x="345948" y="1524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1940" y="1524"/>
                  </a:lnTo>
                  <a:lnTo>
                    <a:pt x="236220" y="9144"/>
                  </a:lnTo>
                  <a:lnTo>
                    <a:pt x="178308" y="30480"/>
                  </a:lnTo>
                  <a:lnTo>
                    <a:pt x="138684" y="53340"/>
                  </a:lnTo>
                  <a:lnTo>
                    <a:pt x="91440" y="92964"/>
                  </a:lnTo>
                  <a:lnTo>
                    <a:pt x="53340" y="138684"/>
                  </a:lnTo>
                  <a:lnTo>
                    <a:pt x="45720" y="152400"/>
                  </a:lnTo>
                  <a:lnTo>
                    <a:pt x="38100" y="164592"/>
                  </a:lnTo>
                  <a:lnTo>
                    <a:pt x="18288" y="207264"/>
                  </a:lnTo>
                  <a:lnTo>
                    <a:pt x="3048" y="26670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3048" y="362712"/>
                  </a:lnTo>
                  <a:lnTo>
                    <a:pt x="6096" y="377952"/>
                  </a:lnTo>
                  <a:lnTo>
                    <a:pt x="10668" y="393192"/>
                  </a:lnTo>
                  <a:lnTo>
                    <a:pt x="13716" y="408432"/>
                  </a:lnTo>
                  <a:lnTo>
                    <a:pt x="19812" y="423672"/>
                  </a:lnTo>
                  <a:lnTo>
                    <a:pt x="24384" y="437388"/>
                  </a:lnTo>
                  <a:lnTo>
                    <a:pt x="30480" y="451104"/>
                  </a:lnTo>
                  <a:lnTo>
                    <a:pt x="41148" y="470306"/>
                  </a:lnTo>
                  <a:lnTo>
                    <a:pt x="41148" y="313944"/>
                  </a:lnTo>
                  <a:lnTo>
                    <a:pt x="42672" y="300228"/>
                  </a:lnTo>
                  <a:lnTo>
                    <a:pt x="42672" y="286512"/>
                  </a:lnTo>
                  <a:lnTo>
                    <a:pt x="45720" y="272796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54864" y="233172"/>
                  </a:lnTo>
                  <a:lnTo>
                    <a:pt x="57912" y="219456"/>
                  </a:lnTo>
                  <a:lnTo>
                    <a:pt x="64008" y="207264"/>
                  </a:lnTo>
                  <a:lnTo>
                    <a:pt x="68580" y="195072"/>
                  </a:lnTo>
                  <a:lnTo>
                    <a:pt x="74676" y="184404"/>
                  </a:lnTo>
                  <a:lnTo>
                    <a:pt x="82296" y="172212"/>
                  </a:lnTo>
                  <a:lnTo>
                    <a:pt x="88392" y="161544"/>
                  </a:lnTo>
                  <a:lnTo>
                    <a:pt x="105156" y="140208"/>
                  </a:lnTo>
                  <a:lnTo>
                    <a:pt x="121920" y="120396"/>
                  </a:lnTo>
                  <a:lnTo>
                    <a:pt x="141732" y="103632"/>
                  </a:lnTo>
                  <a:lnTo>
                    <a:pt x="173736" y="80772"/>
                  </a:lnTo>
                  <a:lnTo>
                    <a:pt x="185928" y="74676"/>
                  </a:lnTo>
                  <a:lnTo>
                    <a:pt x="196596" y="68580"/>
                  </a:lnTo>
                  <a:lnTo>
                    <a:pt x="234696" y="53340"/>
                  </a:lnTo>
                  <a:lnTo>
                    <a:pt x="274320" y="44196"/>
                  </a:lnTo>
                  <a:lnTo>
                    <a:pt x="288036" y="42672"/>
                  </a:lnTo>
                  <a:lnTo>
                    <a:pt x="301752" y="42672"/>
                  </a:lnTo>
                  <a:lnTo>
                    <a:pt x="315468" y="41148"/>
                  </a:lnTo>
                  <a:lnTo>
                    <a:pt x="329184" y="42672"/>
                  </a:lnTo>
                  <a:lnTo>
                    <a:pt x="342900" y="42672"/>
                  </a:lnTo>
                  <a:lnTo>
                    <a:pt x="356616" y="45720"/>
                  </a:lnTo>
                  <a:lnTo>
                    <a:pt x="370332" y="47244"/>
                  </a:lnTo>
                  <a:lnTo>
                    <a:pt x="384048" y="50292"/>
                  </a:lnTo>
                  <a:lnTo>
                    <a:pt x="396240" y="54864"/>
                  </a:lnTo>
                  <a:lnTo>
                    <a:pt x="408432" y="57912"/>
                  </a:lnTo>
                  <a:lnTo>
                    <a:pt x="422148" y="64008"/>
                  </a:lnTo>
                  <a:lnTo>
                    <a:pt x="432816" y="68580"/>
                  </a:lnTo>
                  <a:lnTo>
                    <a:pt x="457200" y="80772"/>
                  </a:lnTo>
                  <a:lnTo>
                    <a:pt x="489204" y="105156"/>
                  </a:lnTo>
                  <a:lnTo>
                    <a:pt x="525780" y="141732"/>
                  </a:lnTo>
                  <a:lnTo>
                    <a:pt x="548640" y="173736"/>
                  </a:lnTo>
                  <a:lnTo>
                    <a:pt x="566928" y="208788"/>
                  </a:lnTo>
                  <a:lnTo>
                    <a:pt x="582168" y="260604"/>
                  </a:lnTo>
                  <a:lnTo>
                    <a:pt x="585216" y="272796"/>
                  </a:lnTo>
                  <a:lnTo>
                    <a:pt x="586740" y="286512"/>
                  </a:lnTo>
                  <a:lnTo>
                    <a:pt x="586740" y="301752"/>
                  </a:lnTo>
                  <a:lnTo>
                    <a:pt x="588264" y="315468"/>
                  </a:lnTo>
                  <a:lnTo>
                    <a:pt x="588264" y="469696"/>
                  </a:lnTo>
                  <a:lnTo>
                    <a:pt x="591312" y="464820"/>
                  </a:lnTo>
                  <a:lnTo>
                    <a:pt x="611124" y="422148"/>
                  </a:lnTo>
                  <a:lnTo>
                    <a:pt x="626364" y="362712"/>
                  </a:lnTo>
                  <a:lnTo>
                    <a:pt x="629412" y="330708"/>
                  </a:lnTo>
                  <a:close/>
                </a:path>
                <a:path w="629920" h="629920">
                  <a:moveTo>
                    <a:pt x="588264" y="469696"/>
                  </a:moveTo>
                  <a:lnTo>
                    <a:pt x="588264" y="315468"/>
                  </a:lnTo>
                  <a:lnTo>
                    <a:pt x="586740" y="329184"/>
                  </a:lnTo>
                  <a:lnTo>
                    <a:pt x="586740" y="342900"/>
                  </a:lnTo>
                  <a:lnTo>
                    <a:pt x="583692" y="356616"/>
                  </a:lnTo>
                  <a:lnTo>
                    <a:pt x="582168" y="370332"/>
                  </a:lnTo>
                  <a:lnTo>
                    <a:pt x="579120" y="384048"/>
                  </a:lnTo>
                  <a:lnTo>
                    <a:pt x="574548" y="396240"/>
                  </a:lnTo>
                  <a:lnTo>
                    <a:pt x="571500" y="408432"/>
                  </a:lnTo>
                  <a:lnTo>
                    <a:pt x="565404" y="420624"/>
                  </a:lnTo>
                  <a:lnTo>
                    <a:pt x="560832" y="432816"/>
                  </a:lnTo>
                  <a:lnTo>
                    <a:pt x="548640" y="457200"/>
                  </a:lnTo>
                  <a:lnTo>
                    <a:pt x="524256" y="489204"/>
                  </a:lnTo>
                  <a:lnTo>
                    <a:pt x="487680" y="525780"/>
                  </a:lnTo>
                  <a:lnTo>
                    <a:pt x="455676" y="548640"/>
                  </a:lnTo>
                  <a:lnTo>
                    <a:pt x="420624" y="566928"/>
                  </a:lnTo>
                  <a:lnTo>
                    <a:pt x="396240" y="574548"/>
                  </a:lnTo>
                  <a:lnTo>
                    <a:pt x="382524" y="579120"/>
                  </a:lnTo>
                  <a:lnTo>
                    <a:pt x="368808" y="582168"/>
                  </a:lnTo>
                  <a:lnTo>
                    <a:pt x="355092" y="583692"/>
                  </a:lnTo>
                  <a:lnTo>
                    <a:pt x="342900" y="586740"/>
                  </a:lnTo>
                  <a:lnTo>
                    <a:pt x="300228" y="586740"/>
                  </a:lnTo>
                  <a:lnTo>
                    <a:pt x="259080" y="582168"/>
                  </a:lnTo>
                  <a:lnTo>
                    <a:pt x="245364" y="579120"/>
                  </a:lnTo>
                  <a:lnTo>
                    <a:pt x="196596" y="560832"/>
                  </a:lnTo>
                  <a:lnTo>
                    <a:pt x="184404" y="554736"/>
                  </a:lnTo>
                  <a:lnTo>
                    <a:pt x="173736" y="547116"/>
                  </a:lnTo>
                  <a:lnTo>
                    <a:pt x="161544" y="541020"/>
                  </a:lnTo>
                  <a:lnTo>
                    <a:pt x="121920" y="507492"/>
                  </a:lnTo>
                  <a:lnTo>
                    <a:pt x="80772" y="455676"/>
                  </a:lnTo>
                  <a:lnTo>
                    <a:pt x="74676" y="443484"/>
                  </a:lnTo>
                  <a:lnTo>
                    <a:pt x="68580" y="432816"/>
                  </a:lnTo>
                  <a:lnTo>
                    <a:pt x="53340" y="394716"/>
                  </a:lnTo>
                  <a:lnTo>
                    <a:pt x="45720" y="355092"/>
                  </a:lnTo>
                  <a:lnTo>
                    <a:pt x="42672" y="341376"/>
                  </a:lnTo>
                  <a:lnTo>
                    <a:pt x="42672" y="327660"/>
                  </a:lnTo>
                  <a:lnTo>
                    <a:pt x="41148" y="313944"/>
                  </a:lnTo>
                  <a:lnTo>
                    <a:pt x="41148" y="470306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64592" y="591312"/>
                  </a:lnTo>
                  <a:lnTo>
                    <a:pt x="207264" y="611124"/>
                  </a:lnTo>
                  <a:lnTo>
                    <a:pt x="266700" y="626364"/>
                  </a:lnTo>
                  <a:lnTo>
                    <a:pt x="283464" y="627888"/>
                  </a:lnTo>
                  <a:lnTo>
                    <a:pt x="298704" y="629412"/>
                  </a:lnTo>
                  <a:lnTo>
                    <a:pt x="332232" y="629412"/>
                  </a:lnTo>
                  <a:lnTo>
                    <a:pt x="362712" y="626364"/>
                  </a:lnTo>
                  <a:lnTo>
                    <a:pt x="377952" y="623316"/>
                  </a:lnTo>
                  <a:lnTo>
                    <a:pt x="394716" y="618744"/>
                  </a:lnTo>
                  <a:lnTo>
                    <a:pt x="408432" y="615696"/>
                  </a:lnTo>
                  <a:lnTo>
                    <a:pt x="423672" y="609600"/>
                  </a:lnTo>
                  <a:lnTo>
                    <a:pt x="437388" y="605028"/>
                  </a:lnTo>
                  <a:lnTo>
                    <a:pt x="451104" y="597408"/>
                  </a:lnTo>
                  <a:lnTo>
                    <a:pt x="492252" y="574548"/>
                  </a:lnTo>
                  <a:lnTo>
                    <a:pt x="537972" y="536448"/>
                  </a:lnTo>
                  <a:lnTo>
                    <a:pt x="576072" y="490728"/>
                  </a:lnTo>
                  <a:lnTo>
                    <a:pt x="583692" y="477012"/>
                  </a:lnTo>
                  <a:lnTo>
                    <a:pt x="588264" y="469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452760" y="3727194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160654" y="2667000"/>
            <a:ext cx="1370330" cy="1051560"/>
            <a:chOff x="3160654" y="2667000"/>
            <a:chExt cx="1370330" cy="1051560"/>
          </a:xfrm>
        </p:grpSpPr>
        <p:sp>
          <p:nvSpPr>
            <p:cNvPr id="20" name="object 20"/>
            <p:cNvSpPr/>
            <p:nvPr/>
          </p:nvSpPr>
          <p:spPr>
            <a:xfrm>
              <a:off x="3249045" y="3358895"/>
              <a:ext cx="586740" cy="337185"/>
            </a:xfrm>
            <a:custGeom>
              <a:avLst/>
              <a:gdLst/>
              <a:ahLst/>
              <a:cxnLst/>
              <a:rect l="l" t="t" r="r" b="b"/>
              <a:pathLst>
                <a:path w="586739" h="337185">
                  <a:moveTo>
                    <a:pt x="586739" y="187451"/>
                  </a:moveTo>
                  <a:lnTo>
                    <a:pt x="409955" y="187451"/>
                  </a:lnTo>
                  <a:lnTo>
                    <a:pt x="409955" y="0"/>
                  </a:lnTo>
                  <a:lnTo>
                    <a:pt x="176783" y="0"/>
                  </a:lnTo>
                  <a:lnTo>
                    <a:pt x="176783" y="187451"/>
                  </a:lnTo>
                  <a:lnTo>
                    <a:pt x="0" y="187451"/>
                  </a:lnTo>
                  <a:lnTo>
                    <a:pt x="294131" y="336803"/>
                  </a:lnTo>
                  <a:lnTo>
                    <a:pt x="586739" y="18745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60654" y="3337560"/>
              <a:ext cx="763905" cy="381000"/>
            </a:xfrm>
            <a:custGeom>
              <a:avLst/>
              <a:gdLst/>
              <a:ahLst/>
              <a:cxnLst/>
              <a:rect l="l" t="t" r="r" b="b"/>
              <a:pathLst>
                <a:path w="763904" h="381000">
                  <a:moveTo>
                    <a:pt x="265176" y="187452"/>
                  </a:moveTo>
                  <a:lnTo>
                    <a:pt x="0" y="187452"/>
                  </a:lnTo>
                  <a:lnTo>
                    <a:pt x="88392" y="232176"/>
                  </a:lnTo>
                  <a:lnTo>
                    <a:pt x="88392" y="228600"/>
                  </a:lnTo>
                  <a:lnTo>
                    <a:pt x="97536" y="188976"/>
                  </a:lnTo>
                  <a:lnTo>
                    <a:pt x="175571" y="228600"/>
                  </a:lnTo>
                  <a:lnTo>
                    <a:pt x="243840" y="228600"/>
                  </a:lnTo>
                  <a:lnTo>
                    <a:pt x="243840" y="208788"/>
                  </a:lnTo>
                  <a:lnTo>
                    <a:pt x="265176" y="187452"/>
                  </a:lnTo>
                  <a:close/>
                </a:path>
                <a:path w="763904" h="381000">
                  <a:moveTo>
                    <a:pt x="175571" y="228600"/>
                  </a:moveTo>
                  <a:lnTo>
                    <a:pt x="97536" y="188976"/>
                  </a:lnTo>
                  <a:lnTo>
                    <a:pt x="88392" y="228600"/>
                  </a:lnTo>
                  <a:lnTo>
                    <a:pt x="175571" y="228600"/>
                  </a:lnTo>
                  <a:close/>
                </a:path>
                <a:path w="763904" h="381000">
                  <a:moveTo>
                    <a:pt x="381762" y="333298"/>
                  </a:moveTo>
                  <a:lnTo>
                    <a:pt x="175571" y="228600"/>
                  </a:lnTo>
                  <a:lnTo>
                    <a:pt x="88392" y="228600"/>
                  </a:lnTo>
                  <a:lnTo>
                    <a:pt x="88392" y="232176"/>
                  </a:lnTo>
                  <a:lnTo>
                    <a:pt x="371856" y="375602"/>
                  </a:lnTo>
                  <a:lnTo>
                    <a:pt x="371856" y="338328"/>
                  </a:lnTo>
                  <a:lnTo>
                    <a:pt x="381762" y="333298"/>
                  </a:lnTo>
                  <a:close/>
                </a:path>
                <a:path w="763904" h="381000">
                  <a:moveTo>
                    <a:pt x="519684" y="187452"/>
                  </a:moveTo>
                  <a:lnTo>
                    <a:pt x="519684" y="0"/>
                  </a:lnTo>
                  <a:lnTo>
                    <a:pt x="243840" y="0"/>
                  </a:lnTo>
                  <a:lnTo>
                    <a:pt x="243840" y="187452"/>
                  </a:lnTo>
                  <a:lnTo>
                    <a:pt x="265176" y="187452"/>
                  </a:lnTo>
                  <a:lnTo>
                    <a:pt x="265176" y="42672"/>
                  </a:lnTo>
                  <a:lnTo>
                    <a:pt x="286512" y="21336"/>
                  </a:lnTo>
                  <a:lnTo>
                    <a:pt x="286512" y="42672"/>
                  </a:lnTo>
                  <a:lnTo>
                    <a:pt x="477012" y="42672"/>
                  </a:lnTo>
                  <a:lnTo>
                    <a:pt x="477012" y="21336"/>
                  </a:lnTo>
                  <a:lnTo>
                    <a:pt x="498348" y="42672"/>
                  </a:lnTo>
                  <a:lnTo>
                    <a:pt x="498348" y="187452"/>
                  </a:lnTo>
                  <a:lnTo>
                    <a:pt x="519684" y="187452"/>
                  </a:lnTo>
                  <a:close/>
                </a:path>
                <a:path w="763904" h="381000">
                  <a:moveTo>
                    <a:pt x="286512" y="228600"/>
                  </a:moveTo>
                  <a:lnTo>
                    <a:pt x="286512" y="42672"/>
                  </a:lnTo>
                  <a:lnTo>
                    <a:pt x="265176" y="42672"/>
                  </a:lnTo>
                  <a:lnTo>
                    <a:pt x="265176" y="187452"/>
                  </a:lnTo>
                  <a:lnTo>
                    <a:pt x="243840" y="208788"/>
                  </a:lnTo>
                  <a:lnTo>
                    <a:pt x="243840" y="228600"/>
                  </a:lnTo>
                  <a:lnTo>
                    <a:pt x="286512" y="228600"/>
                  </a:lnTo>
                  <a:close/>
                </a:path>
                <a:path w="763904" h="381000">
                  <a:moveTo>
                    <a:pt x="286512" y="42672"/>
                  </a:moveTo>
                  <a:lnTo>
                    <a:pt x="286512" y="21336"/>
                  </a:lnTo>
                  <a:lnTo>
                    <a:pt x="265176" y="42672"/>
                  </a:lnTo>
                  <a:lnTo>
                    <a:pt x="286512" y="42672"/>
                  </a:lnTo>
                  <a:close/>
                </a:path>
                <a:path w="763904" h="381000">
                  <a:moveTo>
                    <a:pt x="391668" y="338328"/>
                  </a:moveTo>
                  <a:lnTo>
                    <a:pt x="381762" y="333298"/>
                  </a:lnTo>
                  <a:lnTo>
                    <a:pt x="371856" y="338328"/>
                  </a:lnTo>
                  <a:lnTo>
                    <a:pt x="391668" y="338328"/>
                  </a:lnTo>
                  <a:close/>
                </a:path>
                <a:path w="763904" h="381000">
                  <a:moveTo>
                    <a:pt x="391668" y="376354"/>
                  </a:moveTo>
                  <a:lnTo>
                    <a:pt x="391668" y="338328"/>
                  </a:lnTo>
                  <a:lnTo>
                    <a:pt x="371856" y="338328"/>
                  </a:lnTo>
                  <a:lnTo>
                    <a:pt x="371856" y="375602"/>
                  </a:lnTo>
                  <a:lnTo>
                    <a:pt x="382524" y="381000"/>
                  </a:lnTo>
                  <a:lnTo>
                    <a:pt x="391668" y="376354"/>
                  </a:lnTo>
                  <a:close/>
                </a:path>
                <a:path w="763904" h="381000">
                  <a:moveTo>
                    <a:pt x="675132" y="232355"/>
                  </a:moveTo>
                  <a:lnTo>
                    <a:pt x="675132" y="228600"/>
                  </a:lnTo>
                  <a:lnTo>
                    <a:pt x="587952" y="228600"/>
                  </a:lnTo>
                  <a:lnTo>
                    <a:pt x="381762" y="333298"/>
                  </a:lnTo>
                  <a:lnTo>
                    <a:pt x="391668" y="338328"/>
                  </a:lnTo>
                  <a:lnTo>
                    <a:pt x="391668" y="376354"/>
                  </a:lnTo>
                  <a:lnTo>
                    <a:pt x="675132" y="232355"/>
                  </a:lnTo>
                  <a:close/>
                </a:path>
                <a:path w="763904" h="381000">
                  <a:moveTo>
                    <a:pt x="498348" y="42672"/>
                  </a:moveTo>
                  <a:lnTo>
                    <a:pt x="477012" y="21336"/>
                  </a:lnTo>
                  <a:lnTo>
                    <a:pt x="477012" y="42672"/>
                  </a:lnTo>
                  <a:lnTo>
                    <a:pt x="498348" y="42672"/>
                  </a:lnTo>
                  <a:close/>
                </a:path>
                <a:path w="763904" h="381000">
                  <a:moveTo>
                    <a:pt x="519684" y="228600"/>
                  </a:moveTo>
                  <a:lnTo>
                    <a:pt x="519684" y="208788"/>
                  </a:lnTo>
                  <a:lnTo>
                    <a:pt x="498348" y="187452"/>
                  </a:lnTo>
                  <a:lnTo>
                    <a:pt x="498348" y="42672"/>
                  </a:lnTo>
                  <a:lnTo>
                    <a:pt x="477012" y="42672"/>
                  </a:lnTo>
                  <a:lnTo>
                    <a:pt x="477012" y="228600"/>
                  </a:lnTo>
                  <a:lnTo>
                    <a:pt x="519684" y="228600"/>
                  </a:lnTo>
                  <a:close/>
                </a:path>
                <a:path w="763904" h="381000">
                  <a:moveTo>
                    <a:pt x="763524" y="187452"/>
                  </a:moveTo>
                  <a:lnTo>
                    <a:pt x="498348" y="187452"/>
                  </a:lnTo>
                  <a:lnTo>
                    <a:pt x="519684" y="208788"/>
                  </a:lnTo>
                  <a:lnTo>
                    <a:pt x="519684" y="228600"/>
                  </a:lnTo>
                  <a:lnTo>
                    <a:pt x="587952" y="228600"/>
                  </a:lnTo>
                  <a:lnTo>
                    <a:pt x="665988" y="188976"/>
                  </a:lnTo>
                  <a:lnTo>
                    <a:pt x="675132" y="228600"/>
                  </a:lnTo>
                  <a:lnTo>
                    <a:pt x="675132" y="232355"/>
                  </a:lnTo>
                  <a:lnTo>
                    <a:pt x="763524" y="187452"/>
                  </a:lnTo>
                  <a:close/>
                </a:path>
                <a:path w="763904" h="381000">
                  <a:moveTo>
                    <a:pt x="675132" y="228600"/>
                  </a:moveTo>
                  <a:lnTo>
                    <a:pt x="665988" y="188976"/>
                  </a:lnTo>
                  <a:lnTo>
                    <a:pt x="587952" y="228600"/>
                  </a:lnTo>
                  <a:lnTo>
                    <a:pt x="675132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919606" y="2772155"/>
              <a:ext cx="589915" cy="502920"/>
            </a:xfrm>
            <a:custGeom>
              <a:avLst/>
              <a:gdLst/>
              <a:ahLst/>
              <a:cxnLst/>
              <a:rect l="l" t="t" r="r" b="b"/>
              <a:pathLst>
                <a:path w="589914" h="502920">
                  <a:moveTo>
                    <a:pt x="589787" y="502919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89787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99794" y="2750820"/>
              <a:ext cx="631190" cy="546100"/>
            </a:xfrm>
            <a:custGeom>
              <a:avLst/>
              <a:gdLst/>
              <a:ahLst/>
              <a:cxnLst/>
              <a:rect l="l" t="t" r="r" b="b"/>
              <a:pathLst>
                <a:path w="631189" h="546100">
                  <a:moveTo>
                    <a:pt x="630936" y="545592"/>
                  </a:moveTo>
                  <a:lnTo>
                    <a:pt x="630936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588264" y="41148"/>
                  </a:lnTo>
                  <a:lnTo>
                    <a:pt x="588264" y="21336"/>
                  </a:lnTo>
                  <a:lnTo>
                    <a:pt x="609600" y="41148"/>
                  </a:lnTo>
                  <a:lnTo>
                    <a:pt x="609600" y="545592"/>
                  </a:lnTo>
                  <a:lnTo>
                    <a:pt x="630936" y="545592"/>
                  </a:lnTo>
                  <a:close/>
                </a:path>
                <a:path w="631189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631189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631189" h="546100">
                  <a:moveTo>
                    <a:pt x="609600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588264" y="545592"/>
                  </a:lnTo>
                  <a:lnTo>
                    <a:pt x="588264" y="524256"/>
                  </a:lnTo>
                  <a:lnTo>
                    <a:pt x="609600" y="502920"/>
                  </a:lnTo>
                  <a:close/>
                </a:path>
                <a:path w="631189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631189" h="546100">
                  <a:moveTo>
                    <a:pt x="609600" y="41148"/>
                  </a:moveTo>
                  <a:lnTo>
                    <a:pt x="588264" y="21336"/>
                  </a:lnTo>
                  <a:lnTo>
                    <a:pt x="588264" y="41148"/>
                  </a:lnTo>
                  <a:lnTo>
                    <a:pt x="609600" y="41148"/>
                  </a:lnTo>
                  <a:close/>
                </a:path>
                <a:path w="631189" h="546100">
                  <a:moveTo>
                    <a:pt x="609600" y="502920"/>
                  </a:moveTo>
                  <a:lnTo>
                    <a:pt x="609600" y="41148"/>
                  </a:lnTo>
                  <a:lnTo>
                    <a:pt x="588264" y="41148"/>
                  </a:lnTo>
                  <a:lnTo>
                    <a:pt x="588264" y="502920"/>
                  </a:lnTo>
                  <a:lnTo>
                    <a:pt x="609600" y="502920"/>
                  </a:lnTo>
                  <a:close/>
                </a:path>
                <a:path w="631189" h="546100">
                  <a:moveTo>
                    <a:pt x="609600" y="545592"/>
                  </a:moveTo>
                  <a:lnTo>
                    <a:pt x="609600" y="502920"/>
                  </a:lnTo>
                  <a:lnTo>
                    <a:pt x="588264" y="524256"/>
                  </a:lnTo>
                  <a:lnTo>
                    <a:pt x="588264" y="545592"/>
                  </a:lnTo>
                  <a:lnTo>
                    <a:pt x="609600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249045" y="2686811"/>
              <a:ext cx="586740" cy="588645"/>
            </a:xfrm>
            <a:custGeom>
              <a:avLst/>
              <a:gdLst/>
              <a:ahLst/>
              <a:cxnLst/>
              <a:rect l="l" t="t" r="r" b="b"/>
              <a:pathLst>
                <a:path w="586739" h="588645">
                  <a:moveTo>
                    <a:pt x="586739" y="294131"/>
                  </a:moveTo>
                  <a:lnTo>
                    <a:pt x="582908" y="246641"/>
                  </a:lnTo>
                  <a:lnTo>
                    <a:pt x="571816" y="201509"/>
                  </a:lnTo>
                  <a:lnTo>
                    <a:pt x="554068" y="159358"/>
                  </a:lnTo>
                  <a:lnTo>
                    <a:pt x="530266" y="120810"/>
                  </a:lnTo>
                  <a:lnTo>
                    <a:pt x="501014" y="86486"/>
                  </a:lnTo>
                  <a:lnTo>
                    <a:pt x="466917" y="57009"/>
                  </a:lnTo>
                  <a:lnTo>
                    <a:pt x="428576" y="33000"/>
                  </a:lnTo>
                  <a:lnTo>
                    <a:pt x="386596" y="15081"/>
                  </a:lnTo>
                  <a:lnTo>
                    <a:pt x="341580" y="3874"/>
                  </a:lnTo>
                  <a:lnTo>
                    <a:pt x="294131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6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1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1" y="588263"/>
                  </a:lnTo>
                  <a:lnTo>
                    <a:pt x="341580" y="584431"/>
                  </a:lnTo>
                  <a:lnTo>
                    <a:pt x="386596" y="573328"/>
                  </a:lnTo>
                  <a:lnTo>
                    <a:pt x="428576" y="555551"/>
                  </a:lnTo>
                  <a:lnTo>
                    <a:pt x="466917" y="531693"/>
                  </a:lnTo>
                  <a:lnTo>
                    <a:pt x="501014" y="502348"/>
                  </a:lnTo>
                  <a:lnTo>
                    <a:pt x="530266" y="468111"/>
                  </a:lnTo>
                  <a:lnTo>
                    <a:pt x="554068" y="429577"/>
                  </a:lnTo>
                  <a:lnTo>
                    <a:pt x="571816" y="387339"/>
                  </a:lnTo>
                  <a:lnTo>
                    <a:pt x="582908" y="341993"/>
                  </a:lnTo>
                  <a:lnTo>
                    <a:pt x="586739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227710" y="2667000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20" h="629920">
                  <a:moveTo>
                    <a:pt x="629412" y="330708"/>
                  </a:moveTo>
                  <a:lnTo>
                    <a:pt x="629412" y="297180"/>
                  </a:lnTo>
                  <a:lnTo>
                    <a:pt x="626364" y="265176"/>
                  </a:lnTo>
                  <a:lnTo>
                    <a:pt x="620268" y="234696"/>
                  </a:lnTo>
                  <a:lnTo>
                    <a:pt x="615696" y="220980"/>
                  </a:lnTo>
                  <a:lnTo>
                    <a:pt x="611124" y="205740"/>
                  </a:lnTo>
                  <a:lnTo>
                    <a:pt x="605028" y="192024"/>
                  </a:lnTo>
                  <a:lnTo>
                    <a:pt x="598932" y="176784"/>
                  </a:lnTo>
                  <a:lnTo>
                    <a:pt x="591312" y="163068"/>
                  </a:lnTo>
                  <a:lnTo>
                    <a:pt x="557784" y="112776"/>
                  </a:lnTo>
                  <a:lnTo>
                    <a:pt x="513588" y="70104"/>
                  </a:lnTo>
                  <a:lnTo>
                    <a:pt x="477012" y="44196"/>
                  </a:lnTo>
                  <a:lnTo>
                    <a:pt x="437388" y="24384"/>
                  </a:lnTo>
                  <a:lnTo>
                    <a:pt x="393192" y="9144"/>
                  </a:lnTo>
                  <a:lnTo>
                    <a:pt x="345948" y="1524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81940" y="1524"/>
                  </a:lnTo>
                  <a:lnTo>
                    <a:pt x="236220" y="9144"/>
                  </a:lnTo>
                  <a:lnTo>
                    <a:pt x="178308" y="30480"/>
                  </a:lnTo>
                  <a:lnTo>
                    <a:pt x="138684" y="53340"/>
                  </a:lnTo>
                  <a:lnTo>
                    <a:pt x="91440" y="92964"/>
                  </a:lnTo>
                  <a:lnTo>
                    <a:pt x="53340" y="138684"/>
                  </a:lnTo>
                  <a:lnTo>
                    <a:pt x="30480" y="178308"/>
                  </a:lnTo>
                  <a:lnTo>
                    <a:pt x="13716" y="220980"/>
                  </a:lnTo>
                  <a:lnTo>
                    <a:pt x="3048" y="26670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3048" y="362712"/>
                  </a:lnTo>
                  <a:lnTo>
                    <a:pt x="6096" y="377952"/>
                  </a:lnTo>
                  <a:lnTo>
                    <a:pt x="10668" y="393192"/>
                  </a:lnTo>
                  <a:lnTo>
                    <a:pt x="13716" y="408432"/>
                  </a:lnTo>
                  <a:lnTo>
                    <a:pt x="19812" y="423672"/>
                  </a:lnTo>
                  <a:lnTo>
                    <a:pt x="24384" y="437388"/>
                  </a:lnTo>
                  <a:lnTo>
                    <a:pt x="30480" y="451104"/>
                  </a:lnTo>
                  <a:lnTo>
                    <a:pt x="41148" y="470306"/>
                  </a:lnTo>
                  <a:lnTo>
                    <a:pt x="41148" y="313944"/>
                  </a:lnTo>
                  <a:lnTo>
                    <a:pt x="42672" y="300228"/>
                  </a:lnTo>
                  <a:lnTo>
                    <a:pt x="42672" y="286512"/>
                  </a:lnTo>
                  <a:lnTo>
                    <a:pt x="45720" y="272796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54864" y="233172"/>
                  </a:lnTo>
                  <a:lnTo>
                    <a:pt x="57912" y="219456"/>
                  </a:lnTo>
                  <a:lnTo>
                    <a:pt x="64008" y="207264"/>
                  </a:lnTo>
                  <a:lnTo>
                    <a:pt x="68580" y="195072"/>
                  </a:lnTo>
                  <a:lnTo>
                    <a:pt x="74676" y="184404"/>
                  </a:lnTo>
                  <a:lnTo>
                    <a:pt x="82296" y="172212"/>
                  </a:lnTo>
                  <a:lnTo>
                    <a:pt x="88392" y="161544"/>
                  </a:lnTo>
                  <a:lnTo>
                    <a:pt x="105156" y="140208"/>
                  </a:lnTo>
                  <a:lnTo>
                    <a:pt x="141732" y="103632"/>
                  </a:lnTo>
                  <a:lnTo>
                    <a:pt x="173736" y="80772"/>
                  </a:lnTo>
                  <a:lnTo>
                    <a:pt x="185928" y="74676"/>
                  </a:lnTo>
                  <a:lnTo>
                    <a:pt x="196596" y="68580"/>
                  </a:lnTo>
                  <a:lnTo>
                    <a:pt x="234696" y="53340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29184" y="41148"/>
                  </a:lnTo>
                  <a:lnTo>
                    <a:pt x="356616" y="44196"/>
                  </a:lnTo>
                  <a:lnTo>
                    <a:pt x="384048" y="50292"/>
                  </a:lnTo>
                  <a:lnTo>
                    <a:pt x="396240" y="53340"/>
                  </a:lnTo>
                  <a:lnTo>
                    <a:pt x="408432" y="57912"/>
                  </a:lnTo>
                  <a:lnTo>
                    <a:pt x="422148" y="62484"/>
                  </a:lnTo>
                  <a:lnTo>
                    <a:pt x="432816" y="68580"/>
                  </a:lnTo>
                  <a:lnTo>
                    <a:pt x="457200" y="80772"/>
                  </a:lnTo>
                  <a:lnTo>
                    <a:pt x="467868" y="88392"/>
                  </a:lnTo>
                  <a:lnTo>
                    <a:pt x="509016" y="121920"/>
                  </a:lnTo>
                  <a:lnTo>
                    <a:pt x="548640" y="173736"/>
                  </a:lnTo>
                  <a:lnTo>
                    <a:pt x="566928" y="208788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5216" y="272796"/>
                  </a:lnTo>
                  <a:lnTo>
                    <a:pt x="586740" y="286512"/>
                  </a:lnTo>
                  <a:lnTo>
                    <a:pt x="586740" y="300228"/>
                  </a:lnTo>
                  <a:lnTo>
                    <a:pt x="588264" y="315468"/>
                  </a:lnTo>
                  <a:lnTo>
                    <a:pt x="588264" y="469696"/>
                  </a:lnTo>
                  <a:lnTo>
                    <a:pt x="591312" y="464820"/>
                  </a:lnTo>
                  <a:lnTo>
                    <a:pt x="598932" y="451104"/>
                  </a:lnTo>
                  <a:lnTo>
                    <a:pt x="605028" y="435864"/>
                  </a:lnTo>
                  <a:lnTo>
                    <a:pt x="611124" y="422148"/>
                  </a:lnTo>
                  <a:lnTo>
                    <a:pt x="615696" y="406908"/>
                  </a:lnTo>
                  <a:lnTo>
                    <a:pt x="620268" y="393192"/>
                  </a:lnTo>
                  <a:lnTo>
                    <a:pt x="623316" y="377952"/>
                  </a:lnTo>
                  <a:lnTo>
                    <a:pt x="626364" y="361188"/>
                  </a:lnTo>
                  <a:lnTo>
                    <a:pt x="629412" y="330708"/>
                  </a:lnTo>
                  <a:close/>
                </a:path>
                <a:path w="629920" h="629920">
                  <a:moveTo>
                    <a:pt x="588264" y="469696"/>
                  </a:moveTo>
                  <a:lnTo>
                    <a:pt x="588264" y="315468"/>
                  </a:lnTo>
                  <a:lnTo>
                    <a:pt x="586740" y="329184"/>
                  </a:lnTo>
                  <a:lnTo>
                    <a:pt x="586740" y="342900"/>
                  </a:lnTo>
                  <a:lnTo>
                    <a:pt x="583692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4548" y="396240"/>
                  </a:lnTo>
                  <a:lnTo>
                    <a:pt x="571500" y="408432"/>
                  </a:lnTo>
                  <a:lnTo>
                    <a:pt x="565404" y="420624"/>
                  </a:lnTo>
                  <a:lnTo>
                    <a:pt x="560832" y="432816"/>
                  </a:lnTo>
                  <a:lnTo>
                    <a:pt x="554736" y="445008"/>
                  </a:lnTo>
                  <a:lnTo>
                    <a:pt x="524256" y="489204"/>
                  </a:lnTo>
                  <a:lnTo>
                    <a:pt x="487680" y="525780"/>
                  </a:lnTo>
                  <a:lnTo>
                    <a:pt x="455676" y="548640"/>
                  </a:lnTo>
                  <a:lnTo>
                    <a:pt x="420624" y="565404"/>
                  </a:lnTo>
                  <a:lnTo>
                    <a:pt x="408432" y="571500"/>
                  </a:lnTo>
                  <a:lnTo>
                    <a:pt x="396240" y="574548"/>
                  </a:lnTo>
                  <a:lnTo>
                    <a:pt x="382524" y="579120"/>
                  </a:lnTo>
                  <a:lnTo>
                    <a:pt x="368808" y="582168"/>
                  </a:lnTo>
                  <a:lnTo>
                    <a:pt x="355092" y="583692"/>
                  </a:lnTo>
                  <a:lnTo>
                    <a:pt x="342900" y="585216"/>
                  </a:lnTo>
                  <a:lnTo>
                    <a:pt x="327660" y="586740"/>
                  </a:lnTo>
                  <a:lnTo>
                    <a:pt x="300228" y="586740"/>
                  </a:lnTo>
                  <a:lnTo>
                    <a:pt x="259080" y="582168"/>
                  </a:lnTo>
                  <a:lnTo>
                    <a:pt x="245364" y="579120"/>
                  </a:lnTo>
                  <a:lnTo>
                    <a:pt x="196596" y="560832"/>
                  </a:lnTo>
                  <a:lnTo>
                    <a:pt x="184404" y="554736"/>
                  </a:lnTo>
                  <a:lnTo>
                    <a:pt x="173736" y="547116"/>
                  </a:lnTo>
                  <a:lnTo>
                    <a:pt x="161544" y="541020"/>
                  </a:lnTo>
                  <a:lnTo>
                    <a:pt x="140208" y="524256"/>
                  </a:lnTo>
                  <a:lnTo>
                    <a:pt x="103632" y="487680"/>
                  </a:lnTo>
                  <a:lnTo>
                    <a:pt x="80772" y="455676"/>
                  </a:lnTo>
                  <a:lnTo>
                    <a:pt x="74676" y="443484"/>
                  </a:lnTo>
                  <a:lnTo>
                    <a:pt x="68580" y="432816"/>
                  </a:lnTo>
                  <a:lnTo>
                    <a:pt x="62484" y="420624"/>
                  </a:lnTo>
                  <a:lnTo>
                    <a:pt x="57912" y="406908"/>
                  </a:lnTo>
                  <a:lnTo>
                    <a:pt x="53340" y="394716"/>
                  </a:lnTo>
                  <a:lnTo>
                    <a:pt x="50292" y="382524"/>
                  </a:lnTo>
                  <a:lnTo>
                    <a:pt x="47244" y="368808"/>
                  </a:lnTo>
                  <a:lnTo>
                    <a:pt x="45720" y="355092"/>
                  </a:lnTo>
                  <a:lnTo>
                    <a:pt x="42672" y="341376"/>
                  </a:lnTo>
                  <a:lnTo>
                    <a:pt x="42672" y="327660"/>
                  </a:lnTo>
                  <a:lnTo>
                    <a:pt x="41148" y="313944"/>
                  </a:lnTo>
                  <a:lnTo>
                    <a:pt x="41148" y="470306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64592" y="591312"/>
                  </a:lnTo>
                  <a:lnTo>
                    <a:pt x="178308" y="598932"/>
                  </a:lnTo>
                  <a:lnTo>
                    <a:pt x="192024" y="605028"/>
                  </a:lnTo>
                  <a:lnTo>
                    <a:pt x="207264" y="609600"/>
                  </a:lnTo>
                  <a:lnTo>
                    <a:pt x="220980" y="615696"/>
                  </a:lnTo>
                  <a:lnTo>
                    <a:pt x="236220" y="618744"/>
                  </a:lnTo>
                  <a:lnTo>
                    <a:pt x="251460" y="623316"/>
                  </a:lnTo>
                  <a:lnTo>
                    <a:pt x="266700" y="626364"/>
                  </a:lnTo>
                  <a:lnTo>
                    <a:pt x="283464" y="627888"/>
                  </a:lnTo>
                  <a:lnTo>
                    <a:pt x="298704" y="629412"/>
                  </a:lnTo>
                  <a:lnTo>
                    <a:pt x="332232" y="629412"/>
                  </a:lnTo>
                  <a:lnTo>
                    <a:pt x="347472" y="627888"/>
                  </a:lnTo>
                  <a:lnTo>
                    <a:pt x="362712" y="624840"/>
                  </a:lnTo>
                  <a:lnTo>
                    <a:pt x="377952" y="623316"/>
                  </a:lnTo>
                  <a:lnTo>
                    <a:pt x="394716" y="618744"/>
                  </a:lnTo>
                  <a:lnTo>
                    <a:pt x="408432" y="614172"/>
                  </a:lnTo>
                  <a:lnTo>
                    <a:pt x="423672" y="609600"/>
                  </a:lnTo>
                  <a:lnTo>
                    <a:pt x="437388" y="605028"/>
                  </a:lnTo>
                  <a:lnTo>
                    <a:pt x="451104" y="597408"/>
                  </a:lnTo>
                  <a:lnTo>
                    <a:pt x="464820" y="591312"/>
                  </a:lnTo>
                  <a:lnTo>
                    <a:pt x="515112" y="556260"/>
                  </a:lnTo>
                  <a:lnTo>
                    <a:pt x="557784" y="513588"/>
                  </a:lnTo>
                  <a:lnTo>
                    <a:pt x="583692" y="477012"/>
                  </a:lnTo>
                  <a:lnTo>
                    <a:pt x="588264" y="469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69220" y="4431282"/>
            <a:ext cx="7719695" cy="85598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376555" marR="5080" indent="-364490">
              <a:lnSpc>
                <a:spcPts val="3100"/>
              </a:lnSpc>
              <a:spcBef>
                <a:spcPts val="484"/>
              </a:spcBef>
            </a:pPr>
            <a:r>
              <a:rPr sz="2850" b="1" dirty="0">
                <a:latin typeface="Times New Roman"/>
                <a:cs typeface="Times New Roman"/>
              </a:rPr>
              <a:t>2)</a:t>
            </a:r>
            <a:r>
              <a:rPr sz="2850" b="1" spc="-15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M</a:t>
            </a:r>
            <a:r>
              <a:rPr sz="2850" b="1" i="1" spc="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obsahuje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expanzivní</a:t>
            </a:r>
            <a:r>
              <a:rPr sz="2850" b="1" i="1" spc="-20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pravidla,</a:t>
            </a:r>
            <a:r>
              <a:rPr sz="2850" b="1" spc="-15" dirty="0"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která</a:t>
            </a:r>
            <a:r>
              <a:rPr sz="2850" b="1" spc="5" dirty="0">
                <a:latin typeface="Times New Roman"/>
                <a:cs typeface="Times New Roman"/>
              </a:rPr>
              <a:t> </a:t>
            </a:r>
            <a:r>
              <a:rPr sz="2850" b="1" spc="-10" dirty="0">
                <a:latin typeface="Times New Roman"/>
                <a:cs typeface="Times New Roman"/>
              </a:rPr>
              <a:t>simulují </a:t>
            </a:r>
            <a:r>
              <a:rPr sz="2850" b="1" dirty="0">
                <a:latin typeface="Times New Roman"/>
                <a:cs typeface="Times New Roman"/>
              </a:rPr>
              <a:t>gramatická</a:t>
            </a:r>
            <a:r>
              <a:rPr sz="2850" b="1" spc="-55" dirty="0">
                <a:latin typeface="Times New Roman"/>
                <a:cs typeface="Times New Roman"/>
              </a:rPr>
              <a:t> </a:t>
            </a:r>
            <a:r>
              <a:rPr sz="2850" b="1" spc="-10" dirty="0">
                <a:latin typeface="Times New Roman"/>
                <a:cs typeface="Times New Roman"/>
              </a:rPr>
              <a:t>pravidla: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065157" y="4430267"/>
            <a:ext cx="8816340" cy="43180"/>
          </a:xfrm>
          <a:custGeom>
            <a:avLst/>
            <a:gdLst/>
            <a:ahLst/>
            <a:cxnLst/>
            <a:rect l="l" t="t" r="r" b="b"/>
            <a:pathLst>
              <a:path w="8816340" h="43179">
                <a:moveTo>
                  <a:pt x="8816336" y="42671"/>
                </a:moveTo>
                <a:lnTo>
                  <a:pt x="8816336" y="1523"/>
                </a:lnTo>
                <a:lnTo>
                  <a:pt x="0" y="0"/>
                </a:lnTo>
                <a:lnTo>
                  <a:pt x="0" y="41147"/>
                </a:lnTo>
                <a:lnTo>
                  <a:pt x="8816336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1883542" y="5353812"/>
            <a:ext cx="632460" cy="546100"/>
            <a:chOff x="1883542" y="5353812"/>
            <a:chExt cx="632460" cy="546100"/>
          </a:xfrm>
        </p:grpSpPr>
        <p:sp>
          <p:nvSpPr>
            <p:cNvPr id="29" name="object 29"/>
            <p:cNvSpPr/>
            <p:nvPr/>
          </p:nvSpPr>
          <p:spPr>
            <a:xfrm>
              <a:off x="1904878" y="5373624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4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883542" y="5353812"/>
              <a:ext cx="632460" cy="546100"/>
            </a:xfrm>
            <a:custGeom>
              <a:avLst/>
              <a:gdLst/>
              <a:ahLst/>
              <a:cxnLst/>
              <a:rect l="l" t="t" r="r" b="b"/>
              <a:pathLst>
                <a:path w="632460" h="546100">
                  <a:moveTo>
                    <a:pt x="632460" y="545592"/>
                  </a:moveTo>
                  <a:lnTo>
                    <a:pt x="63246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589788" y="41148"/>
                  </a:lnTo>
                  <a:lnTo>
                    <a:pt x="589788" y="19812"/>
                  </a:lnTo>
                  <a:lnTo>
                    <a:pt x="611124" y="41148"/>
                  </a:lnTo>
                  <a:lnTo>
                    <a:pt x="611124" y="545592"/>
                  </a:lnTo>
                  <a:lnTo>
                    <a:pt x="632460" y="545592"/>
                  </a:lnTo>
                  <a:close/>
                </a:path>
                <a:path w="632460" h="546100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3246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632460" h="546100">
                  <a:moveTo>
                    <a:pt x="611124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89788" y="545592"/>
                  </a:lnTo>
                  <a:lnTo>
                    <a:pt x="589788" y="524256"/>
                  </a:lnTo>
                  <a:lnTo>
                    <a:pt x="611124" y="502920"/>
                  </a:lnTo>
                  <a:close/>
                </a:path>
                <a:path w="63246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32460" h="546100">
                  <a:moveTo>
                    <a:pt x="611124" y="41148"/>
                  </a:moveTo>
                  <a:lnTo>
                    <a:pt x="589788" y="19812"/>
                  </a:lnTo>
                  <a:lnTo>
                    <a:pt x="589788" y="41148"/>
                  </a:lnTo>
                  <a:lnTo>
                    <a:pt x="611124" y="41148"/>
                  </a:lnTo>
                  <a:close/>
                </a:path>
                <a:path w="632460" h="546100">
                  <a:moveTo>
                    <a:pt x="611124" y="502920"/>
                  </a:moveTo>
                  <a:lnTo>
                    <a:pt x="611124" y="41148"/>
                  </a:lnTo>
                  <a:lnTo>
                    <a:pt x="589788" y="41148"/>
                  </a:lnTo>
                  <a:lnTo>
                    <a:pt x="589788" y="502920"/>
                  </a:lnTo>
                  <a:lnTo>
                    <a:pt x="611124" y="502920"/>
                  </a:lnTo>
                  <a:close/>
                </a:path>
                <a:path w="632460" h="546100">
                  <a:moveTo>
                    <a:pt x="611124" y="545592"/>
                  </a:moveTo>
                  <a:lnTo>
                    <a:pt x="611124" y="502920"/>
                  </a:lnTo>
                  <a:lnTo>
                    <a:pt x="589788" y="524256"/>
                  </a:lnTo>
                  <a:lnTo>
                    <a:pt x="589788" y="545592"/>
                  </a:lnTo>
                  <a:lnTo>
                    <a:pt x="61112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055252" y="5363969"/>
            <a:ext cx="2870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555626" y="5269992"/>
            <a:ext cx="629920" cy="629920"/>
            <a:chOff x="2555626" y="5269992"/>
            <a:chExt cx="629920" cy="629920"/>
          </a:xfrm>
        </p:grpSpPr>
        <p:sp>
          <p:nvSpPr>
            <p:cNvPr id="33" name="object 33"/>
            <p:cNvSpPr/>
            <p:nvPr/>
          </p:nvSpPr>
          <p:spPr>
            <a:xfrm>
              <a:off x="2576962" y="5289803"/>
              <a:ext cx="588645" cy="588645"/>
            </a:xfrm>
            <a:custGeom>
              <a:avLst/>
              <a:gdLst/>
              <a:ahLst/>
              <a:cxnLst/>
              <a:rect l="l" t="t" r="r" b="b"/>
              <a:pathLst>
                <a:path w="588644" h="588645">
                  <a:moveTo>
                    <a:pt x="588263" y="294131"/>
                  </a:moveTo>
                  <a:lnTo>
                    <a:pt x="584389" y="246641"/>
                  </a:lnTo>
                  <a:lnTo>
                    <a:pt x="573182" y="201509"/>
                  </a:lnTo>
                  <a:lnTo>
                    <a:pt x="555263" y="159358"/>
                  </a:lnTo>
                  <a:lnTo>
                    <a:pt x="531254" y="120810"/>
                  </a:lnTo>
                  <a:lnTo>
                    <a:pt x="501776" y="86486"/>
                  </a:lnTo>
                  <a:lnTo>
                    <a:pt x="467453" y="57009"/>
                  </a:lnTo>
                  <a:lnTo>
                    <a:pt x="428905" y="33000"/>
                  </a:lnTo>
                  <a:lnTo>
                    <a:pt x="386754" y="15081"/>
                  </a:lnTo>
                  <a:lnTo>
                    <a:pt x="341622" y="3874"/>
                  </a:lnTo>
                  <a:lnTo>
                    <a:pt x="294131" y="0"/>
                  </a:lnTo>
                  <a:lnTo>
                    <a:pt x="246270" y="3874"/>
                  </a:lnTo>
                  <a:lnTo>
                    <a:pt x="200924" y="15081"/>
                  </a:lnTo>
                  <a:lnTo>
                    <a:pt x="158686" y="33000"/>
                  </a:lnTo>
                  <a:lnTo>
                    <a:pt x="120152" y="57009"/>
                  </a:lnTo>
                  <a:lnTo>
                    <a:pt x="85915" y="86486"/>
                  </a:lnTo>
                  <a:lnTo>
                    <a:pt x="56570" y="120810"/>
                  </a:lnTo>
                  <a:lnTo>
                    <a:pt x="32712" y="159358"/>
                  </a:lnTo>
                  <a:lnTo>
                    <a:pt x="14935" y="201509"/>
                  </a:lnTo>
                  <a:lnTo>
                    <a:pt x="3832" y="246641"/>
                  </a:lnTo>
                  <a:lnTo>
                    <a:pt x="0" y="294131"/>
                  </a:lnTo>
                  <a:lnTo>
                    <a:pt x="3832" y="341993"/>
                  </a:lnTo>
                  <a:lnTo>
                    <a:pt x="14935" y="387339"/>
                  </a:lnTo>
                  <a:lnTo>
                    <a:pt x="32712" y="429577"/>
                  </a:lnTo>
                  <a:lnTo>
                    <a:pt x="56570" y="468111"/>
                  </a:lnTo>
                  <a:lnTo>
                    <a:pt x="85915" y="502348"/>
                  </a:lnTo>
                  <a:lnTo>
                    <a:pt x="120152" y="531693"/>
                  </a:lnTo>
                  <a:lnTo>
                    <a:pt x="158686" y="555551"/>
                  </a:lnTo>
                  <a:lnTo>
                    <a:pt x="200924" y="573328"/>
                  </a:lnTo>
                  <a:lnTo>
                    <a:pt x="246270" y="584431"/>
                  </a:lnTo>
                  <a:lnTo>
                    <a:pt x="294131" y="588263"/>
                  </a:lnTo>
                  <a:lnTo>
                    <a:pt x="341622" y="584431"/>
                  </a:lnTo>
                  <a:lnTo>
                    <a:pt x="386754" y="573328"/>
                  </a:lnTo>
                  <a:lnTo>
                    <a:pt x="428905" y="555551"/>
                  </a:lnTo>
                  <a:lnTo>
                    <a:pt x="467453" y="531693"/>
                  </a:lnTo>
                  <a:lnTo>
                    <a:pt x="501776" y="502348"/>
                  </a:lnTo>
                  <a:lnTo>
                    <a:pt x="531254" y="468111"/>
                  </a:lnTo>
                  <a:lnTo>
                    <a:pt x="555263" y="429577"/>
                  </a:lnTo>
                  <a:lnTo>
                    <a:pt x="573182" y="387339"/>
                  </a:lnTo>
                  <a:lnTo>
                    <a:pt x="584389" y="341993"/>
                  </a:lnTo>
                  <a:lnTo>
                    <a:pt x="588263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55626" y="5269992"/>
              <a:ext cx="629920" cy="629920"/>
            </a:xfrm>
            <a:custGeom>
              <a:avLst/>
              <a:gdLst/>
              <a:ahLst/>
              <a:cxnLst/>
              <a:rect l="l" t="t" r="r" b="b"/>
              <a:pathLst>
                <a:path w="629919" h="629920">
                  <a:moveTo>
                    <a:pt x="629412" y="329184"/>
                  </a:moveTo>
                  <a:lnTo>
                    <a:pt x="629412" y="297180"/>
                  </a:lnTo>
                  <a:lnTo>
                    <a:pt x="626364" y="265176"/>
                  </a:lnTo>
                  <a:lnTo>
                    <a:pt x="615696" y="219456"/>
                  </a:lnTo>
                  <a:lnTo>
                    <a:pt x="598932" y="176784"/>
                  </a:lnTo>
                  <a:lnTo>
                    <a:pt x="583692" y="150876"/>
                  </a:lnTo>
                  <a:lnTo>
                    <a:pt x="576072" y="137160"/>
                  </a:lnTo>
                  <a:lnTo>
                    <a:pt x="557784" y="112776"/>
                  </a:lnTo>
                  <a:lnTo>
                    <a:pt x="515112" y="70104"/>
                  </a:lnTo>
                  <a:lnTo>
                    <a:pt x="490728" y="53340"/>
                  </a:lnTo>
                  <a:lnTo>
                    <a:pt x="478536" y="44196"/>
                  </a:lnTo>
                  <a:lnTo>
                    <a:pt x="423672" y="18288"/>
                  </a:lnTo>
                  <a:lnTo>
                    <a:pt x="362712" y="3048"/>
                  </a:lnTo>
                  <a:lnTo>
                    <a:pt x="330708" y="0"/>
                  </a:lnTo>
                  <a:lnTo>
                    <a:pt x="298704" y="0"/>
                  </a:lnTo>
                  <a:lnTo>
                    <a:pt x="236220" y="9144"/>
                  </a:lnTo>
                  <a:lnTo>
                    <a:pt x="178308" y="30480"/>
                  </a:lnTo>
                  <a:lnTo>
                    <a:pt x="138684" y="53340"/>
                  </a:lnTo>
                  <a:lnTo>
                    <a:pt x="91440" y="92964"/>
                  </a:lnTo>
                  <a:lnTo>
                    <a:pt x="53340" y="138684"/>
                  </a:lnTo>
                  <a:lnTo>
                    <a:pt x="30480" y="178308"/>
                  </a:lnTo>
                  <a:lnTo>
                    <a:pt x="19812" y="205740"/>
                  </a:lnTo>
                  <a:lnTo>
                    <a:pt x="13716" y="220980"/>
                  </a:lnTo>
                  <a:lnTo>
                    <a:pt x="10668" y="236220"/>
                  </a:lnTo>
                  <a:lnTo>
                    <a:pt x="6096" y="251460"/>
                  </a:lnTo>
                  <a:lnTo>
                    <a:pt x="4572" y="266700"/>
                  </a:lnTo>
                  <a:lnTo>
                    <a:pt x="1524" y="281940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1524" y="347472"/>
                  </a:lnTo>
                  <a:lnTo>
                    <a:pt x="4572" y="362712"/>
                  </a:lnTo>
                  <a:lnTo>
                    <a:pt x="6096" y="377952"/>
                  </a:lnTo>
                  <a:lnTo>
                    <a:pt x="19812" y="423672"/>
                  </a:lnTo>
                  <a:lnTo>
                    <a:pt x="38100" y="464820"/>
                  </a:lnTo>
                  <a:lnTo>
                    <a:pt x="42672" y="473049"/>
                  </a:lnTo>
                  <a:lnTo>
                    <a:pt x="42672" y="300228"/>
                  </a:lnTo>
                  <a:lnTo>
                    <a:pt x="47244" y="259080"/>
                  </a:lnTo>
                  <a:lnTo>
                    <a:pt x="50292" y="245364"/>
                  </a:lnTo>
                  <a:lnTo>
                    <a:pt x="54864" y="233172"/>
                  </a:lnTo>
                  <a:lnTo>
                    <a:pt x="59436" y="219456"/>
                  </a:lnTo>
                  <a:lnTo>
                    <a:pt x="64008" y="207264"/>
                  </a:lnTo>
                  <a:lnTo>
                    <a:pt x="70104" y="195072"/>
                  </a:lnTo>
                  <a:lnTo>
                    <a:pt x="76200" y="184404"/>
                  </a:lnTo>
                  <a:lnTo>
                    <a:pt x="82296" y="172212"/>
                  </a:lnTo>
                  <a:lnTo>
                    <a:pt x="105156" y="140208"/>
                  </a:lnTo>
                  <a:lnTo>
                    <a:pt x="141732" y="103632"/>
                  </a:lnTo>
                  <a:lnTo>
                    <a:pt x="173736" y="80772"/>
                  </a:lnTo>
                  <a:lnTo>
                    <a:pt x="185928" y="74676"/>
                  </a:lnTo>
                  <a:lnTo>
                    <a:pt x="196596" y="68580"/>
                  </a:lnTo>
                  <a:lnTo>
                    <a:pt x="208788" y="62484"/>
                  </a:lnTo>
                  <a:lnTo>
                    <a:pt x="222504" y="57912"/>
                  </a:lnTo>
                  <a:lnTo>
                    <a:pt x="234696" y="53340"/>
                  </a:lnTo>
                  <a:lnTo>
                    <a:pt x="246888" y="50292"/>
                  </a:lnTo>
                  <a:lnTo>
                    <a:pt x="274320" y="44196"/>
                  </a:lnTo>
                  <a:lnTo>
                    <a:pt x="301752" y="41148"/>
                  </a:lnTo>
                  <a:lnTo>
                    <a:pt x="329184" y="41148"/>
                  </a:lnTo>
                  <a:lnTo>
                    <a:pt x="384048" y="50292"/>
                  </a:lnTo>
                  <a:lnTo>
                    <a:pt x="422148" y="62484"/>
                  </a:lnTo>
                  <a:lnTo>
                    <a:pt x="457200" y="80772"/>
                  </a:lnTo>
                  <a:lnTo>
                    <a:pt x="489204" y="103632"/>
                  </a:lnTo>
                  <a:lnTo>
                    <a:pt x="525780" y="141732"/>
                  </a:lnTo>
                  <a:lnTo>
                    <a:pt x="554736" y="184404"/>
                  </a:lnTo>
                  <a:lnTo>
                    <a:pt x="576072" y="233172"/>
                  </a:lnTo>
                  <a:lnTo>
                    <a:pt x="579120" y="246888"/>
                  </a:lnTo>
                  <a:lnTo>
                    <a:pt x="582168" y="259080"/>
                  </a:lnTo>
                  <a:lnTo>
                    <a:pt x="585216" y="272796"/>
                  </a:lnTo>
                  <a:lnTo>
                    <a:pt x="588264" y="300228"/>
                  </a:lnTo>
                  <a:lnTo>
                    <a:pt x="588264" y="471525"/>
                  </a:lnTo>
                  <a:lnTo>
                    <a:pt x="592836" y="463296"/>
                  </a:lnTo>
                  <a:lnTo>
                    <a:pt x="611124" y="422148"/>
                  </a:lnTo>
                  <a:lnTo>
                    <a:pt x="620268" y="391668"/>
                  </a:lnTo>
                  <a:lnTo>
                    <a:pt x="626364" y="361188"/>
                  </a:lnTo>
                  <a:lnTo>
                    <a:pt x="629412" y="329184"/>
                  </a:lnTo>
                  <a:close/>
                </a:path>
                <a:path w="629919" h="629920">
                  <a:moveTo>
                    <a:pt x="588264" y="471525"/>
                  </a:moveTo>
                  <a:lnTo>
                    <a:pt x="588264" y="329184"/>
                  </a:lnTo>
                  <a:lnTo>
                    <a:pt x="585216" y="356616"/>
                  </a:lnTo>
                  <a:lnTo>
                    <a:pt x="582168" y="370332"/>
                  </a:lnTo>
                  <a:lnTo>
                    <a:pt x="579120" y="382524"/>
                  </a:lnTo>
                  <a:lnTo>
                    <a:pt x="576072" y="396240"/>
                  </a:lnTo>
                  <a:lnTo>
                    <a:pt x="566928" y="420624"/>
                  </a:lnTo>
                  <a:lnTo>
                    <a:pt x="548640" y="455676"/>
                  </a:lnTo>
                  <a:lnTo>
                    <a:pt x="525780" y="489204"/>
                  </a:lnTo>
                  <a:lnTo>
                    <a:pt x="487680" y="525780"/>
                  </a:lnTo>
                  <a:lnTo>
                    <a:pt x="455676" y="547116"/>
                  </a:lnTo>
                  <a:lnTo>
                    <a:pt x="445008" y="554736"/>
                  </a:lnTo>
                  <a:lnTo>
                    <a:pt x="396240" y="574548"/>
                  </a:lnTo>
                  <a:lnTo>
                    <a:pt x="329184" y="586740"/>
                  </a:lnTo>
                  <a:lnTo>
                    <a:pt x="300228" y="586740"/>
                  </a:lnTo>
                  <a:lnTo>
                    <a:pt x="272796" y="583692"/>
                  </a:lnTo>
                  <a:lnTo>
                    <a:pt x="259080" y="580644"/>
                  </a:lnTo>
                  <a:lnTo>
                    <a:pt x="246888" y="577596"/>
                  </a:lnTo>
                  <a:lnTo>
                    <a:pt x="233172" y="574548"/>
                  </a:lnTo>
                  <a:lnTo>
                    <a:pt x="184404" y="553212"/>
                  </a:lnTo>
                  <a:lnTo>
                    <a:pt x="140208" y="524256"/>
                  </a:lnTo>
                  <a:lnTo>
                    <a:pt x="103632" y="487680"/>
                  </a:lnTo>
                  <a:lnTo>
                    <a:pt x="82296" y="455676"/>
                  </a:lnTo>
                  <a:lnTo>
                    <a:pt x="74676" y="443484"/>
                  </a:lnTo>
                  <a:lnTo>
                    <a:pt x="68580" y="431292"/>
                  </a:lnTo>
                  <a:lnTo>
                    <a:pt x="64008" y="420624"/>
                  </a:lnTo>
                  <a:lnTo>
                    <a:pt x="57912" y="406908"/>
                  </a:lnTo>
                  <a:lnTo>
                    <a:pt x="54864" y="394716"/>
                  </a:lnTo>
                  <a:lnTo>
                    <a:pt x="50292" y="382524"/>
                  </a:lnTo>
                  <a:lnTo>
                    <a:pt x="47244" y="368808"/>
                  </a:lnTo>
                  <a:lnTo>
                    <a:pt x="42672" y="327660"/>
                  </a:lnTo>
                  <a:lnTo>
                    <a:pt x="42672" y="473049"/>
                  </a:lnTo>
                  <a:lnTo>
                    <a:pt x="73152" y="515112"/>
                  </a:lnTo>
                  <a:lnTo>
                    <a:pt x="115824" y="557784"/>
                  </a:lnTo>
                  <a:lnTo>
                    <a:pt x="152400" y="583692"/>
                  </a:lnTo>
                  <a:lnTo>
                    <a:pt x="193548" y="605028"/>
                  </a:lnTo>
                  <a:lnTo>
                    <a:pt x="207264" y="609600"/>
                  </a:lnTo>
                  <a:lnTo>
                    <a:pt x="222504" y="615696"/>
                  </a:lnTo>
                  <a:lnTo>
                    <a:pt x="237744" y="618744"/>
                  </a:lnTo>
                  <a:lnTo>
                    <a:pt x="252984" y="623316"/>
                  </a:lnTo>
                  <a:lnTo>
                    <a:pt x="268224" y="624840"/>
                  </a:lnTo>
                  <a:lnTo>
                    <a:pt x="283464" y="627888"/>
                  </a:lnTo>
                  <a:lnTo>
                    <a:pt x="300228" y="627888"/>
                  </a:lnTo>
                  <a:lnTo>
                    <a:pt x="315468" y="629412"/>
                  </a:lnTo>
                  <a:lnTo>
                    <a:pt x="332232" y="627888"/>
                  </a:lnTo>
                  <a:lnTo>
                    <a:pt x="347472" y="627888"/>
                  </a:lnTo>
                  <a:lnTo>
                    <a:pt x="364236" y="624840"/>
                  </a:lnTo>
                  <a:lnTo>
                    <a:pt x="409956" y="614172"/>
                  </a:lnTo>
                  <a:lnTo>
                    <a:pt x="466344" y="591312"/>
                  </a:lnTo>
                  <a:lnTo>
                    <a:pt x="516636" y="556260"/>
                  </a:lnTo>
                  <a:lnTo>
                    <a:pt x="559308" y="513588"/>
                  </a:lnTo>
                  <a:lnTo>
                    <a:pt x="576072" y="489204"/>
                  </a:lnTo>
                  <a:lnTo>
                    <a:pt x="585216" y="477012"/>
                  </a:lnTo>
                  <a:lnTo>
                    <a:pt x="588264" y="471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780676" y="5321297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227710" y="5353812"/>
            <a:ext cx="1554480" cy="546100"/>
            <a:chOff x="3227710" y="5353812"/>
            <a:chExt cx="1554480" cy="546100"/>
          </a:xfrm>
        </p:grpSpPr>
        <p:sp>
          <p:nvSpPr>
            <p:cNvPr id="37" name="object 37"/>
            <p:cNvSpPr/>
            <p:nvPr/>
          </p:nvSpPr>
          <p:spPr>
            <a:xfrm>
              <a:off x="3249045" y="5373624"/>
              <a:ext cx="1513840" cy="504825"/>
            </a:xfrm>
            <a:custGeom>
              <a:avLst/>
              <a:gdLst/>
              <a:ahLst/>
              <a:cxnLst/>
              <a:rect l="l" t="t" r="r" b="b"/>
              <a:pathLst>
                <a:path w="1513839" h="504825">
                  <a:moveTo>
                    <a:pt x="1513331" y="504443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1513331" y="5044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27710" y="5353812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79" h="546100">
                  <a:moveTo>
                    <a:pt x="1554480" y="545592"/>
                  </a:moveTo>
                  <a:lnTo>
                    <a:pt x="155448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1513332" y="41148"/>
                  </a:lnTo>
                  <a:lnTo>
                    <a:pt x="1513332" y="19812"/>
                  </a:lnTo>
                  <a:lnTo>
                    <a:pt x="1534668" y="41148"/>
                  </a:lnTo>
                  <a:lnTo>
                    <a:pt x="1534668" y="545592"/>
                  </a:lnTo>
                  <a:lnTo>
                    <a:pt x="1554480" y="545592"/>
                  </a:lnTo>
                  <a:close/>
                </a:path>
                <a:path w="1554479" h="546100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1554479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1554479" h="546100">
                  <a:moveTo>
                    <a:pt x="1534668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513332" y="545592"/>
                  </a:lnTo>
                  <a:lnTo>
                    <a:pt x="1513332" y="524256"/>
                  </a:lnTo>
                  <a:lnTo>
                    <a:pt x="1534668" y="502920"/>
                  </a:lnTo>
                  <a:close/>
                </a:path>
                <a:path w="1554479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1554479" h="546100">
                  <a:moveTo>
                    <a:pt x="1534668" y="41148"/>
                  </a:moveTo>
                  <a:lnTo>
                    <a:pt x="1513332" y="19812"/>
                  </a:lnTo>
                  <a:lnTo>
                    <a:pt x="1513332" y="41148"/>
                  </a:lnTo>
                  <a:lnTo>
                    <a:pt x="1534668" y="41148"/>
                  </a:lnTo>
                  <a:close/>
                </a:path>
                <a:path w="1554479" h="546100">
                  <a:moveTo>
                    <a:pt x="1534668" y="502920"/>
                  </a:moveTo>
                  <a:lnTo>
                    <a:pt x="1534668" y="41148"/>
                  </a:lnTo>
                  <a:lnTo>
                    <a:pt x="1513332" y="41148"/>
                  </a:lnTo>
                  <a:lnTo>
                    <a:pt x="1513332" y="502920"/>
                  </a:lnTo>
                  <a:lnTo>
                    <a:pt x="1534668" y="502920"/>
                  </a:lnTo>
                  <a:close/>
                </a:path>
                <a:path w="1554479" h="546100">
                  <a:moveTo>
                    <a:pt x="1534668" y="545592"/>
                  </a:moveTo>
                  <a:lnTo>
                    <a:pt x="1534668" y="502920"/>
                  </a:lnTo>
                  <a:lnTo>
                    <a:pt x="1513332" y="524256"/>
                  </a:lnTo>
                  <a:lnTo>
                    <a:pt x="1513332" y="545592"/>
                  </a:lnTo>
                  <a:lnTo>
                    <a:pt x="1534668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911484" y="5380733"/>
            <a:ext cx="1873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519050" y="5373623"/>
            <a:ext cx="1758950" cy="1533525"/>
            <a:chOff x="2519050" y="5373623"/>
            <a:chExt cx="1758950" cy="1533525"/>
          </a:xfrm>
        </p:grpSpPr>
        <p:sp>
          <p:nvSpPr>
            <p:cNvPr id="41" name="object 41"/>
            <p:cNvSpPr/>
            <p:nvPr/>
          </p:nvSpPr>
          <p:spPr>
            <a:xfrm>
              <a:off x="3730625" y="5373623"/>
              <a:ext cx="547370" cy="504825"/>
            </a:xfrm>
            <a:custGeom>
              <a:avLst/>
              <a:gdLst/>
              <a:ahLst/>
              <a:cxnLst/>
              <a:rect l="l" t="t" r="r" b="b"/>
              <a:pathLst>
                <a:path w="547370" h="504825">
                  <a:moveTo>
                    <a:pt x="42672" y="336804"/>
                  </a:moveTo>
                  <a:lnTo>
                    <a:pt x="0" y="336804"/>
                  </a:lnTo>
                  <a:lnTo>
                    <a:pt x="0" y="504444"/>
                  </a:lnTo>
                  <a:lnTo>
                    <a:pt x="42672" y="504444"/>
                  </a:lnTo>
                  <a:lnTo>
                    <a:pt x="42672" y="336804"/>
                  </a:lnTo>
                  <a:close/>
                </a:path>
                <a:path w="547370" h="504825">
                  <a:moveTo>
                    <a:pt x="42672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42672" y="169164"/>
                  </a:lnTo>
                  <a:lnTo>
                    <a:pt x="42672" y="0"/>
                  </a:lnTo>
                  <a:close/>
                </a:path>
                <a:path w="547370" h="504825">
                  <a:moveTo>
                    <a:pt x="547116" y="336804"/>
                  </a:moveTo>
                  <a:lnTo>
                    <a:pt x="504444" y="336804"/>
                  </a:lnTo>
                  <a:lnTo>
                    <a:pt x="504444" y="504444"/>
                  </a:lnTo>
                  <a:lnTo>
                    <a:pt x="547116" y="504444"/>
                  </a:lnTo>
                  <a:lnTo>
                    <a:pt x="547116" y="336804"/>
                  </a:lnTo>
                  <a:close/>
                </a:path>
                <a:path w="547370" h="504825">
                  <a:moveTo>
                    <a:pt x="547116" y="0"/>
                  </a:moveTo>
                  <a:lnTo>
                    <a:pt x="504444" y="0"/>
                  </a:lnTo>
                  <a:lnTo>
                    <a:pt x="504444" y="169164"/>
                  </a:lnTo>
                  <a:lnTo>
                    <a:pt x="547116" y="169164"/>
                  </a:lnTo>
                  <a:lnTo>
                    <a:pt x="547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540385" y="6297167"/>
              <a:ext cx="605155" cy="588645"/>
            </a:xfrm>
            <a:custGeom>
              <a:avLst/>
              <a:gdLst/>
              <a:ahLst/>
              <a:cxnLst/>
              <a:rect l="l" t="t" r="r" b="b"/>
              <a:pathLst>
                <a:path w="605155" h="588645">
                  <a:moveTo>
                    <a:pt x="605027" y="294131"/>
                  </a:moveTo>
                  <a:lnTo>
                    <a:pt x="601062" y="246641"/>
                  </a:lnTo>
                  <a:lnTo>
                    <a:pt x="589580" y="201509"/>
                  </a:lnTo>
                  <a:lnTo>
                    <a:pt x="571204" y="159358"/>
                  </a:lnTo>
                  <a:lnTo>
                    <a:pt x="546555" y="120810"/>
                  </a:lnTo>
                  <a:lnTo>
                    <a:pt x="516254" y="86486"/>
                  </a:lnTo>
                  <a:lnTo>
                    <a:pt x="480925" y="57009"/>
                  </a:lnTo>
                  <a:lnTo>
                    <a:pt x="441188" y="33000"/>
                  </a:lnTo>
                  <a:lnTo>
                    <a:pt x="397666" y="15081"/>
                  </a:lnTo>
                  <a:lnTo>
                    <a:pt x="350980" y="3874"/>
                  </a:lnTo>
                  <a:lnTo>
                    <a:pt x="301751" y="0"/>
                  </a:lnTo>
                  <a:lnTo>
                    <a:pt x="252936" y="3874"/>
                  </a:lnTo>
                  <a:lnTo>
                    <a:pt x="206581" y="15081"/>
                  </a:lnTo>
                  <a:lnTo>
                    <a:pt x="163316" y="33000"/>
                  </a:lnTo>
                  <a:lnTo>
                    <a:pt x="123773" y="57009"/>
                  </a:lnTo>
                  <a:lnTo>
                    <a:pt x="88582" y="86486"/>
                  </a:lnTo>
                  <a:lnTo>
                    <a:pt x="58375" y="120810"/>
                  </a:lnTo>
                  <a:lnTo>
                    <a:pt x="33782" y="159358"/>
                  </a:lnTo>
                  <a:lnTo>
                    <a:pt x="15435" y="201509"/>
                  </a:lnTo>
                  <a:lnTo>
                    <a:pt x="3963" y="246641"/>
                  </a:lnTo>
                  <a:lnTo>
                    <a:pt x="0" y="294131"/>
                  </a:lnTo>
                  <a:lnTo>
                    <a:pt x="3963" y="341993"/>
                  </a:lnTo>
                  <a:lnTo>
                    <a:pt x="15435" y="387339"/>
                  </a:lnTo>
                  <a:lnTo>
                    <a:pt x="33782" y="429577"/>
                  </a:lnTo>
                  <a:lnTo>
                    <a:pt x="58375" y="468111"/>
                  </a:lnTo>
                  <a:lnTo>
                    <a:pt x="88582" y="502348"/>
                  </a:lnTo>
                  <a:lnTo>
                    <a:pt x="123773" y="531693"/>
                  </a:lnTo>
                  <a:lnTo>
                    <a:pt x="163316" y="555551"/>
                  </a:lnTo>
                  <a:lnTo>
                    <a:pt x="206581" y="573328"/>
                  </a:lnTo>
                  <a:lnTo>
                    <a:pt x="252936" y="584431"/>
                  </a:lnTo>
                  <a:lnTo>
                    <a:pt x="301751" y="588263"/>
                  </a:lnTo>
                  <a:lnTo>
                    <a:pt x="350980" y="584431"/>
                  </a:lnTo>
                  <a:lnTo>
                    <a:pt x="397666" y="573328"/>
                  </a:lnTo>
                  <a:lnTo>
                    <a:pt x="441188" y="555551"/>
                  </a:lnTo>
                  <a:lnTo>
                    <a:pt x="480925" y="531693"/>
                  </a:lnTo>
                  <a:lnTo>
                    <a:pt x="516254" y="502348"/>
                  </a:lnTo>
                  <a:lnTo>
                    <a:pt x="546555" y="468111"/>
                  </a:lnTo>
                  <a:lnTo>
                    <a:pt x="571204" y="429577"/>
                  </a:lnTo>
                  <a:lnTo>
                    <a:pt x="589580" y="387339"/>
                  </a:lnTo>
                  <a:lnTo>
                    <a:pt x="601062" y="341993"/>
                  </a:lnTo>
                  <a:lnTo>
                    <a:pt x="605027" y="294131"/>
                  </a:lnTo>
                  <a:close/>
                </a:path>
              </a:pathLst>
            </a:custGeom>
            <a:solidFill>
              <a:srgbClr val="00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19050" y="6277356"/>
              <a:ext cx="647700" cy="629920"/>
            </a:xfrm>
            <a:custGeom>
              <a:avLst/>
              <a:gdLst/>
              <a:ahLst/>
              <a:cxnLst/>
              <a:rect l="l" t="t" r="r" b="b"/>
              <a:pathLst>
                <a:path w="647700" h="629920">
                  <a:moveTo>
                    <a:pt x="646176" y="345948"/>
                  </a:moveTo>
                  <a:lnTo>
                    <a:pt x="646176" y="281940"/>
                  </a:lnTo>
                  <a:lnTo>
                    <a:pt x="643128" y="265176"/>
                  </a:lnTo>
                  <a:lnTo>
                    <a:pt x="632460" y="219456"/>
                  </a:lnTo>
                  <a:lnTo>
                    <a:pt x="615696" y="176784"/>
                  </a:lnTo>
                  <a:lnTo>
                    <a:pt x="591312" y="137160"/>
                  </a:lnTo>
                  <a:lnTo>
                    <a:pt x="551688" y="91440"/>
                  </a:lnTo>
                  <a:lnTo>
                    <a:pt x="504444" y="53340"/>
                  </a:lnTo>
                  <a:lnTo>
                    <a:pt x="449580" y="24384"/>
                  </a:lnTo>
                  <a:lnTo>
                    <a:pt x="403860" y="9144"/>
                  </a:lnTo>
                  <a:lnTo>
                    <a:pt x="356616" y="1524"/>
                  </a:lnTo>
                  <a:lnTo>
                    <a:pt x="339852" y="0"/>
                  </a:lnTo>
                  <a:lnTo>
                    <a:pt x="306324" y="0"/>
                  </a:lnTo>
                  <a:lnTo>
                    <a:pt x="257556" y="6096"/>
                  </a:lnTo>
                  <a:lnTo>
                    <a:pt x="211836" y="18288"/>
                  </a:lnTo>
                  <a:lnTo>
                    <a:pt x="198120" y="24384"/>
                  </a:lnTo>
                  <a:lnTo>
                    <a:pt x="182880" y="30480"/>
                  </a:lnTo>
                  <a:lnTo>
                    <a:pt x="141732" y="53340"/>
                  </a:lnTo>
                  <a:lnTo>
                    <a:pt x="94488" y="92964"/>
                  </a:lnTo>
                  <a:lnTo>
                    <a:pt x="54864" y="138684"/>
                  </a:lnTo>
                  <a:lnTo>
                    <a:pt x="32004" y="178308"/>
                  </a:lnTo>
                  <a:lnTo>
                    <a:pt x="6096" y="251460"/>
                  </a:lnTo>
                  <a:lnTo>
                    <a:pt x="4572" y="266700"/>
                  </a:lnTo>
                  <a:lnTo>
                    <a:pt x="1524" y="283464"/>
                  </a:lnTo>
                  <a:lnTo>
                    <a:pt x="0" y="298704"/>
                  </a:lnTo>
                  <a:lnTo>
                    <a:pt x="0" y="330708"/>
                  </a:lnTo>
                  <a:lnTo>
                    <a:pt x="10668" y="393192"/>
                  </a:lnTo>
                  <a:lnTo>
                    <a:pt x="32004" y="451104"/>
                  </a:lnTo>
                  <a:lnTo>
                    <a:pt x="42672" y="470306"/>
                  </a:lnTo>
                  <a:lnTo>
                    <a:pt x="42672" y="300228"/>
                  </a:lnTo>
                  <a:lnTo>
                    <a:pt x="45720" y="272796"/>
                  </a:lnTo>
                  <a:lnTo>
                    <a:pt x="54864" y="233172"/>
                  </a:lnTo>
                  <a:lnTo>
                    <a:pt x="70104" y="195072"/>
                  </a:lnTo>
                  <a:lnTo>
                    <a:pt x="76200" y="184404"/>
                  </a:lnTo>
                  <a:lnTo>
                    <a:pt x="82296" y="172212"/>
                  </a:lnTo>
                  <a:lnTo>
                    <a:pt x="106680" y="140208"/>
                  </a:lnTo>
                  <a:lnTo>
                    <a:pt x="144780" y="103632"/>
                  </a:lnTo>
                  <a:lnTo>
                    <a:pt x="178308" y="80772"/>
                  </a:lnTo>
                  <a:lnTo>
                    <a:pt x="190500" y="74676"/>
                  </a:lnTo>
                  <a:lnTo>
                    <a:pt x="201168" y="68580"/>
                  </a:lnTo>
                  <a:lnTo>
                    <a:pt x="214884" y="62484"/>
                  </a:lnTo>
                  <a:lnTo>
                    <a:pt x="227076" y="57912"/>
                  </a:lnTo>
                  <a:lnTo>
                    <a:pt x="240792" y="53340"/>
                  </a:lnTo>
                  <a:lnTo>
                    <a:pt x="254508" y="50292"/>
                  </a:lnTo>
                  <a:lnTo>
                    <a:pt x="266700" y="47244"/>
                  </a:lnTo>
                  <a:lnTo>
                    <a:pt x="281940" y="44196"/>
                  </a:lnTo>
                  <a:lnTo>
                    <a:pt x="309372" y="41148"/>
                  </a:lnTo>
                  <a:lnTo>
                    <a:pt x="338328" y="41148"/>
                  </a:lnTo>
                  <a:lnTo>
                    <a:pt x="353568" y="42672"/>
                  </a:lnTo>
                  <a:lnTo>
                    <a:pt x="367284" y="44196"/>
                  </a:lnTo>
                  <a:lnTo>
                    <a:pt x="408432" y="53340"/>
                  </a:lnTo>
                  <a:lnTo>
                    <a:pt x="420624" y="57912"/>
                  </a:lnTo>
                  <a:lnTo>
                    <a:pt x="434340" y="62484"/>
                  </a:lnTo>
                  <a:lnTo>
                    <a:pt x="470916" y="80772"/>
                  </a:lnTo>
                  <a:lnTo>
                    <a:pt x="504444" y="105156"/>
                  </a:lnTo>
                  <a:lnTo>
                    <a:pt x="542544" y="141732"/>
                  </a:lnTo>
                  <a:lnTo>
                    <a:pt x="565404" y="173736"/>
                  </a:lnTo>
                  <a:lnTo>
                    <a:pt x="583692" y="208788"/>
                  </a:lnTo>
                  <a:lnTo>
                    <a:pt x="597408" y="246888"/>
                  </a:lnTo>
                  <a:lnTo>
                    <a:pt x="598932" y="260604"/>
                  </a:lnTo>
                  <a:lnTo>
                    <a:pt x="601980" y="272796"/>
                  </a:lnTo>
                  <a:lnTo>
                    <a:pt x="605028" y="300228"/>
                  </a:lnTo>
                  <a:lnTo>
                    <a:pt x="605028" y="469696"/>
                  </a:lnTo>
                  <a:lnTo>
                    <a:pt x="608076" y="464820"/>
                  </a:lnTo>
                  <a:lnTo>
                    <a:pt x="615696" y="451104"/>
                  </a:lnTo>
                  <a:lnTo>
                    <a:pt x="621792" y="437388"/>
                  </a:lnTo>
                  <a:lnTo>
                    <a:pt x="627888" y="422148"/>
                  </a:lnTo>
                  <a:lnTo>
                    <a:pt x="632460" y="406908"/>
                  </a:lnTo>
                  <a:lnTo>
                    <a:pt x="637032" y="393192"/>
                  </a:lnTo>
                  <a:lnTo>
                    <a:pt x="643128" y="362712"/>
                  </a:lnTo>
                  <a:lnTo>
                    <a:pt x="646176" y="345948"/>
                  </a:lnTo>
                  <a:close/>
                </a:path>
                <a:path w="647700" h="629920">
                  <a:moveTo>
                    <a:pt x="605028" y="469696"/>
                  </a:moveTo>
                  <a:lnTo>
                    <a:pt x="605028" y="329184"/>
                  </a:lnTo>
                  <a:lnTo>
                    <a:pt x="601980" y="356616"/>
                  </a:lnTo>
                  <a:lnTo>
                    <a:pt x="598932" y="370332"/>
                  </a:lnTo>
                  <a:lnTo>
                    <a:pt x="595884" y="382524"/>
                  </a:lnTo>
                  <a:lnTo>
                    <a:pt x="592836" y="396240"/>
                  </a:lnTo>
                  <a:lnTo>
                    <a:pt x="583692" y="420624"/>
                  </a:lnTo>
                  <a:lnTo>
                    <a:pt x="571500" y="445008"/>
                  </a:lnTo>
                  <a:lnTo>
                    <a:pt x="563880" y="455676"/>
                  </a:lnTo>
                  <a:lnTo>
                    <a:pt x="557784" y="467868"/>
                  </a:lnTo>
                  <a:lnTo>
                    <a:pt x="522732" y="507492"/>
                  </a:lnTo>
                  <a:lnTo>
                    <a:pt x="480060" y="541020"/>
                  </a:lnTo>
                  <a:lnTo>
                    <a:pt x="469392" y="547116"/>
                  </a:lnTo>
                  <a:lnTo>
                    <a:pt x="457200" y="554736"/>
                  </a:lnTo>
                  <a:lnTo>
                    <a:pt x="445008" y="560832"/>
                  </a:lnTo>
                  <a:lnTo>
                    <a:pt x="432816" y="565404"/>
                  </a:lnTo>
                  <a:lnTo>
                    <a:pt x="420624" y="571500"/>
                  </a:lnTo>
                  <a:lnTo>
                    <a:pt x="406908" y="574548"/>
                  </a:lnTo>
                  <a:lnTo>
                    <a:pt x="393192" y="579120"/>
                  </a:lnTo>
                  <a:lnTo>
                    <a:pt x="379476" y="582168"/>
                  </a:lnTo>
                  <a:lnTo>
                    <a:pt x="338328" y="586740"/>
                  </a:lnTo>
                  <a:lnTo>
                    <a:pt x="309372" y="586740"/>
                  </a:lnTo>
                  <a:lnTo>
                    <a:pt x="266700" y="582168"/>
                  </a:lnTo>
                  <a:lnTo>
                    <a:pt x="225552" y="569976"/>
                  </a:lnTo>
                  <a:lnTo>
                    <a:pt x="201168" y="559308"/>
                  </a:lnTo>
                  <a:lnTo>
                    <a:pt x="188976" y="554736"/>
                  </a:lnTo>
                  <a:lnTo>
                    <a:pt x="176784" y="547116"/>
                  </a:lnTo>
                  <a:lnTo>
                    <a:pt x="166116" y="539496"/>
                  </a:lnTo>
                  <a:lnTo>
                    <a:pt x="143256" y="524256"/>
                  </a:lnTo>
                  <a:lnTo>
                    <a:pt x="105156" y="486156"/>
                  </a:lnTo>
                  <a:lnTo>
                    <a:pt x="82296" y="455676"/>
                  </a:lnTo>
                  <a:lnTo>
                    <a:pt x="70104" y="431292"/>
                  </a:lnTo>
                  <a:lnTo>
                    <a:pt x="64008" y="420624"/>
                  </a:lnTo>
                  <a:lnTo>
                    <a:pt x="59436" y="406908"/>
                  </a:lnTo>
                  <a:lnTo>
                    <a:pt x="50292" y="382524"/>
                  </a:lnTo>
                  <a:lnTo>
                    <a:pt x="47244" y="368808"/>
                  </a:lnTo>
                  <a:lnTo>
                    <a:pt x="42672" y="327660"/>
                  </a:lnTo>
                  <a:lnTo>
                    <a:pt x="42672" y="470306"/>
                  </a:lnTo>
                  <a:lnTo>
                    <a:pt x="74676" y="515112"/>
                  </a:lnTo>
                  <a:lnTo>
                    <a:pt x="118872" y="557784"/>
                  </a:lnTo>
                  <a:lnTo>
                    <a:pt x="184404" y="598932"/>
                  </a:lnTo>
                  <a:lnTo>
                    <a:pt x="228600" y="615696"/>
                  </a:lnTo>
                  <a:lnTo>
                    <a:pt x="243840" y="618744"/>
                  </a:lnTo>
                  <a:lnTo>
                    <a:pt x="259080" y="623316"/>
                  </a:lnTo>
                  <a:lnTo>
                    <a:pt x="274320" y="626364"/>
                  </a:lnTo>
                  <a:lnTo>
                    <a:pt x="307848" y="629412"/>
                  </a:lnTo>
                  <a:lnTo>
                    <a:pt x="341376" y="629412"/>
                  </a:lnTo>
                  <a:lnTo>
                    <a:pt x="358140" y="627888"/>
                  </a:lnTo>
                  <a:lnTo>
                    <a:pt x="373380" y="624840"/>
                  </a:lnTo>
                  <a:lnTo>
                    <a:pt x="388620" y="623316"/>
                  </a:lnTo>
                  <a:lnTo>
                    <a:pt x="405384" y="618744"/>
                  </a:lnTo>
                  <a:lnTo>
                    <a:pt x="420624" y="615696"/>
                  </a:lnTo>
                  <a:lnTo>
                    <a:pt x="435864" y="609600"/>
                  </a:lnTo>
                  <a:lnTo>
                    <a:pt x="449580" y="605028"/>
                  </a:lnTo>
                  <a:lnTo>
                    <a:pt x="464820" y="597408"/>
                  </a:lnTo>
                  <a:lnTo>
                    <a:pt x="478536" y="591312"/>
                  </a:lnTo>
                  <a:lnTo>
                    <a:pt x="530352" y="556260"/>
                  </a:lnTo>
                  <a:lnTo>
                    <a:pt x="574548" y="513588"/>
                  </a:lnTo>
                  <a:lnTo>
                    <a:pt x="600456" y="477012"/>
                  </a:lnTo>
                  <a:lnTo>
                    <a:pt x="605028" y="469696"/>
                  </a:lnTo>
                  <a:close/>
                </a:path>
                <a:path w="647700" h="629920">
                  <a:moveTo>
                    <a:pt x="647700" y="313944"/>
                  </a:moveTo>
                  <a:lnTo>
                    <a:pt x="646176" y="297180"/>
                  </a:lnTo>
                  <a:lnTo>
                    <a:pt x="646176" y="330708"/>
                  </a:lnTo>
                  <a:lnTo>
                    <a:pt x="647700" y="3139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2753244" y="6330185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210946" y="6361176"/>
            <a:ext cx="1600200" cy="546100"/>
            <a:chOff x="3210946" y="6361176"/>
            <a:chExt cx="1600200" cy="546100"/>
          </a:xfrm>
        </p:grpSpPr>
        <p:sp>
          <p:nvSpPr>
            <p:cNvPr id="46" name="object 46"/>
            <p:cNvSpPr/>
            <p:nvPr/>
          </p:nvSpPr>
          <p:spPr>
            <a:xfrm>
              <a:off x="3232282" y="6382511"/>
              <a:ext cx="1557655" cy="502920"/>
            </a:xfrm>
            <a:custGeom>
              <a:avLst/>
              <a:gdLst/>
              <a:ahLst/>
              <a:cxnLst/>
              <a:rect l="l" t="t" r="r" b="b"/>
              <a:pathLst>
                <a:path w="1557654" h="502920">
                  <a:moveTo>
                    <a:pt x="1557527" y="502919"/>
                  </a:moveTo>
                  <a:lnTo>
                    <a:pt x="155752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57527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210946" y="6361176"/>
              <a:ext cx="1600200" cy="546100"/>
            </a:xfrm>
            <a:custGeom>
              <a:avLst/>
              <a:gdLst/>
              <a:ahLst/>
              <a:cxnLst/>
              <a:rect l="l" t="t" r="r" b="b"/>
              <a:pathLst>
                <a:path w="1600200" h="546100">
                  <a:moveTo>
                    <a:pt x="1600200" y="545592"/>
                  </a:moveTo>
                  <a:lnTo>
                    <a:pt x="160020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1557528" y="41148"/>
                  </a:lnTo>
                  <a:lnTo>
                    <a:pt x="1557528" y="21336"/>
                  </a:lnTo>
                  <a:lnTo>
                    <a:pt x="1578864" y="41148"/>
                  </a:lnTo>
                  <a:lnTo>
                    <a:pt x="1578864" y="545592"/>
                  </a:lnTo>
                  <a:lnTo>
                    <a:pt x="1600200" y="545592"/>
                  </a:lnTo>
                  <a:close/>
                </a:path>
                <a:path w="160020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160020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1148" y="502920"/>
                  </a:lnTo>
                  <a:close/>
                </a:path>
                <a:path w="1600200" h="546100">
                  <a:moveTo>
                    <a:pt x="1578864" y="502920"/>
                  </a:moveTo>
                  <a:lnTo>
                    <a:pt x="21336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557528" y="545592"/>
                  </a:lnTo>
                  <a:lnTo>
                    <a:pt x="1557528" y="524256"/>
                  </a:lnTo>
                  <a:lnTo>
                    <a:pt x="1578864" y="502920"/>
                  </a:lnTo>
                  <a:close/>
                </a:path>
                <a:path w="160020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1600200" h="546100">
                  <a:moveTo>
                    <a:pt x="1578864" y="41148"/>
                  </a:moveTo>
                  <a:lnTo>
                    <a:pt x="1557528" y="21336"/>
                  </a:lnTo>
                  <a:lnTo>
                    <a:pt x="1557528" y="41148"/>
                  </a:lnTo>
                  <a:lnTo>
                    <a:pt x="1578864" y="41148"/>
                  </a:lnTo>
                  <a:close/>
                </a:path>
                <a:path w="1600200" h="546100">
                  <a:moveTo>
                    <a:pt x="1578864" y="502920"/>
                  </a:moveTo>
                  <a:lnTo>
                    <a:pt x="1578864" y="41148"/>
                  </a:lnTo>
                  <a:lnTo>
                    <a:pt x="1557528" y="41148"/>
                  </a:lnTo>
                  <a:lnTo>
                    <a:pt x="1557528" y="502920"/>
                  </a:lnTo>
                  <a:lnTo>
                    <a:pt x="1578864" y="502920"/>
                  </a:lnTo>
                  <a:close/>
                </a:path>
                <a:path w="1600200" h="546100">
                  <a:moveTo>
                    <a:pt x="1578864" y="545592"/>
                  </a:moveTo>
                  <a:lnTo>
                    <a:pt x="1578864" y="502920"/>
                  </a:lnTo>
                  <a:lnTo>
                    <a:pt x="1557528" y="524256"/>
                  </a:lnTo>
                  <a:lnTo>
                    <a:pt x="1557528" y="545592"/>
                  </a:lnTo>
                  <a:lnTo>
                    <a:pt x="157886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916056" y="6388097"/>
            <a:ext cx="1873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876181" y="6361176"/>
            <a:ext cx="3413760" cy="546100"/>
            <a:chOff x="876181" y="6361176"/>
            <a:chExt cx="3413760" cy="546100"/>
          </a:xfrm>
        </p:grpSpPr>
        <p:sp>
          <p:nvSpPr>
            <p:cNvPr id="50" name="object 50"/>
            <p:cNvSpPr/>
            <p:nvPr/>
          </p:nvSpPr>
          <p:spPr>
            <a:xfrm>
              <a:off x="3729101" y="6382511"/>
              <a:ext cx="561340" cy="502920"/>
            </a:xfrm>
            <a:custGeom>
              <a:avLst/>
              <a:gdLst/>
              <a:ahLst/>
              <a:cxnLst/>
              <a:rect l="l" t="t" r="r" b="b"/>
              <a:pathLst>
                <a:path w="561339" h="502920">
                  <a:moveTo>
                    <a:pt x="42672" y="335280"/>
                  </a:moveTo>
                  <a:lnTo>
                    <a:pt x="0" y="335280"/>
                  </a:lnTo>
                  <a:lnTo>
                    <a:pt x="0" y="502920"/>
                  </a:lnTo>
                  <a:lnTo>
                    <a:pt x="42672" y="502920"/>
                  </a:lnTo>
                  <a:lnTo>
                    <a:pt x="42672" y="335280"/>
                  </a:lnTo>
                  <a:close/>
                </a:path>
                <a:path w="561339" h="502920">
                  <a:moveTo>
                    <a:pt x="42672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42672" y="167640"/>
                  </a:lnTo>
                  <a:lnTo>
                    <a:pt x="42672" y="0"/>
                  </a:lnTo>
                  <a:close/>
                </a:path>
                <a:path w="561339" h="502920">
                  <a:moveTo>
                    <a:pt x="560832" y="335280"/>
                  </a:moveTo>
                  <a:lnTo>
                    <a:pt x="519684" y="335280"/>
                  </a:lnTo>
                  <a:lnTo>
                    <a:pt x="519684" y="502920"/>
                  </a:lnTo>
                  <a:lnTo>
                    <a:pt x="560832" y="502920"/>
                  </a:lnTo>
                  <a:lnTo>
                    <a:pt x="560832" y="335280"/>
                  </a:lnTo>
                  <a:close/>
                </a:path>
                <a:path w="561339" h="502920">
                  <a:moveTo>
                    <a:pt x="560832" y="0"/>
                  </a:moveTo>
                  <a:lnTo>
                    <a:pt x="519684" y="0"/>
                  </a:lnTo>
                  <a:lnTo>
                    <a:pt x="519684" y="167640"/>
                  </a:lnTo>
                  <a:lnTo>
                    <a:pt x="560832" y="167640"/>
                  </a:lnTo>
                  <a:lnTo>
                    <a:pt x="5608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897517" y="6382511"/>
              <a:ext cx="1557655" cy="502920"/>
            </a:xfrm>
            <a:custGeom>
              <a:avLst/>
              <a:gdLst/>
              <a:ahLst/>
              <a:cxnLst/>
              <a:rect l="l" t="t" r="r" b="b"/>
              <a:pathLst>
                <a:path w="1557655" h="502920">
                  <a:moveTo>
                    <a:pt x="1557527" y="502919"/>
                  </a:moveTo>
                  <a:lnTo>
                    <a:pt x="155752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57527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76181" y="6361176"/>
              <a:ext cx="1600200" cy="546100"/>
            </a:xfrm>
            <a:custGeom>
              <a:avLst/>
              <a:gdLst/>
              <a:ahLst/>
              <a:cxnLst/>
              <a:rect l="l" t="t" r="r" b="b"/>
              <a:pathLst>
                <a:path w="1600200" h="546100">
                  <a:moveTo>
                    <a:pt x="1600197" y="545592"/>
                  </a:moveTo>
                  <a:lnTo>
                    <a:pt x="1600197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559049" y="41148"/>
                  </a:lnTo>
                  <a:lnTo>
                    <a:pt x="1559049" y="21336"/>
                  </a:lnTo>
                  <a:lnTo>
                    <a:pt x="1578861" y="41148"/>
                  </a:lnTo>
                  <a:lnTo>
                    <a:pt x="1578861" y="545592"/>
                  </a:lnTo>
                  <a:lnTo>
                    <a:pt x="1600197" y="545592"/>
                  </a:lnTo>
                  <a:close/>
                </a:path>
                <a:path w="160020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60020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1600200" h="546100">
                  <a:moveTo>
                    <a:pt x="1578861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559049" y="545592"/>
                  </a:lnTo>
                  <a:lnTo>
                    <a:pt x="1559049" y="524256"/>
                  </a:lnTo>
                  <a:lnTo>
                    <a:pt x="1578861" y="502920"/>
                  </a:lnTo>
                  <a:close/>
                </a:path>
                <a:path w="160020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600200" h="546100">
                  <a:moveTo>
                    <a:pt x="1578861" y="41148"/>
                  </a:moveTo>
                  <a:lnTo>
                    <a:pt x="1559049" y="21336"/>
                  </a:lnTo>
                  <a:lnTo>
                    <a:pt x="1559049" y="41148"/>
                  </a:lnTo>
                  <a:lnTo>
                    <a:pt x="1578861" y="41148"/>
                  </a:lnTo>
                  <a:close/>
                </a:path>
                <a:path w="1600200" h="546100">
                  <a:moveTo>
                    <a:pt x="1578861" y="502920"/>
                  </a:moveTo>
                  <a:lnTo>
                    <a:pt x="1578861" y="41148"/>
                  </a:lnTo>
                  <a:lnTo>
                    <a:pt x="1559049" y="41148"/>
                  </a:lnTo>
                  <a:lnTo>
                    <a:pt x="1559049" y="502920"/>
                  </a:lnTo>
                  <a:lnTo>
                    <a:pt x="1578861" y="502920"/>
                  </a:lnTo>
                  <a:close/>
                </a:path>
                <a:path w="1600200" h="546100">
                  <a:moveTo>
                    <a:pt x="1578861" y="545592"/>
                  </a:moveTo>
                  <a:lnTo>
                    <a:pt x="1578861" y="502920"/>
                  </a:lnTo>
                  <a:lnTo>
                    <a:pt x="1559049" y="524256"/>
                  </a:lnTo>
                  <a:lnTo>
                    <a:pt x="1559049" y="545592"/>
                  </a:lnTo>
                  <a:lnTo>
                    <a:pt x="1578861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65588" y="6388097"/>
            <a:ext cx="142113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  <a:tabLst>
                <a:tab pos="520065" algn="l"/>
                <a:tab pos="1065530" algn="l"/>
              </a:tabLst>
            </a:pPr>
            <a:r>
              <a:rPr sz="28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i="1" spc="-37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850" b="1" i="1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8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850" b="1" spc="-37" baseline="-20467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850" baseline="-20467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877038" y="5940552"/>
            <a:ext cx="2224405" cy="944880"/>
            <a:chOff x="877038" y="5940552"/>
            <a:chExt cx="2224405" cy="944880"/>
          </a:xfrm>
        </p:grpSpPr>
        <p:sp>
          <p:nvSpPr>
            <p:cNvPr id="55" name="object 55"/>
            <p:cNvSpPr/>
            <p:nvPr/>
          </p:nvSpPr>
          <p:spPr>
            <a:xfrm>
              <a:off x="1395857" y="6382511"/>
              <a:ext cx="561340" cy="502920"/>
            </a:xfrm>
            <a:custGeom>
              <a:avLst/>
              <a:gdLst/>
              <a:ahLst/>
              <a:cxnLst/>
              <a:rect l="l" t="t" r="r" b="b"/>
              <a:pathLst>
                <a:path w="561339" h="502920">
                  <a:moveTo>
                    <a:pt x="41148" y="335280"/>
                  </a:moveTo>
                  <a:lnTo>
                    <a:pt x="0" y="335280"/>
                  </a:lnTo>
                  <a:lnTo>
                    <a:pt x="0" y="502920"/>
                  </a:lnTo>
                  <a:lnTo>
                    <a:pt x="41148" y="502920"/>
                  </a:lnTo>
                  <a:lnTo>
                    <a:pt x="41148" y="335280"/>
                  </a:lnTo>
                  <a:close/>
                </a:path>
                <a:path w="561339" h="502920">
                  <a:moveTo>
                    <a:pt x="41148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41148" y="167640"/>
                  </a:lnTo>
                  <a:lnTo>
                    <a:pt x="41148" y="0"/>
                  </a:lnTo>
                  <a:close/>
                </a:path>
                <a:path w="561339" h="502920">
                  <a:moveTo>
                    <a:pt x="560832" y="335280"/>
                  </a:moveTo>
                  <a:lnTo>
                    <a:pt x="518160" y="335280"/>
                  </a:lnTo>
                  <a:lnTo>
                    <a:pt x="518160" y="502920"/>
                  </a:lnTo>
                  <a:lnTo>
                    <a:pt x="560832" y="502920"/>
                  </a:lnTo>
                  <a:lnTo>
                    <a:pt x="560832" y="335280"/>
                  </a:lnTo>
                  <a:close/>
                </a:path>
                <a:path w="561339" h="502920">
                  <a:moveTo>
                    <a:pt x="560832" y="0"/>
                  </a:moveTo>
                  <a:lnTo>
                    <a:pt x="518160" y="0"/>
                  </a:lnTo>
                  <a:lnTo>
                    <a:pt x="518160" y="167640"/>
                  </a:lnTo>
                  <a:lnTo>
                    <a:pt x="560832" y="167640"/>
                  </a:lnTo>
                  <a:lnTo>
                    <a:pt x="5608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97517" y="5961887"/>
              <a:ext cx="2184400" cy="335280"/>
            </a:xfrm>
            <a:custGeom>
              <a:avLst/>
              <a:gdLst/>
              <a:ahLst/>
              <a:cxnLst/>
              <a:rect l="l" t="t" r="r" b="b"/>
              <a:pathLst>
                <a:path w="2184400" h="335279">
                  <a:moveTo>
                    <a:pt x="2183888" y="335279"/>
                  </a:moveTo>
                  <a:lnTo>
                    <a:pt x="2183888" y="0"/>
                  </a:lnTo>
                  <a:lnTo>
                    <a:pt x="883916" y="0"/>
                  </a:lnTo>
                  <a:lnTo>
                    <a:pt x="0" y="335279"/>
                  </a:lnTo>
                  <a:lnTo>
                    <a:pt x="2183888" y="33527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77038" y="5940552"/>
              <a:ext cx="2224405" cy="378460"/>
            </a:xfrm>
            <a:custGeom>
              <a:avLst/>
              <a:gdLst/>
              <a:ahLst/>
              <a:cxnLst/>
              <a:rect l="l" t="t" r="r" b="b"/>
              <a:pathLst>
                <a:path w="2224405" h="378460">
                  <a:moveTo>
                    <a:pt x="2224179" y="356616"/>
                  </a:moveTo>
                  <a:lnTo>
                    <a:pt x="2224179" y="21336"/>
                  </a:lnTo>
                  <a:lnTo>
                    <a:pt x="2222584" y="12858"/>
                  </a:lnTo>
                  <a:lnTo>
                    <a:pt x="2218274" y="6096"/>
                  </a:lnTo>
                  <a:lnTo>
                    <a:pt x="2211963" y="1619"/>
                  </a:lnTo>
                  <a:lnTo>
                    <a:pt x="2204367" y="0"/>
                  </a:lnTo>
                  <a:lnTo>
                    <a:pt x="901347" y="0"/>
                  </a:lnTo>
                  <a:lnTo>
                    <a:pt x="899823" y="1524"/>
                  </a:lnTo>
                  <a:lnTo>
                    <a:pt x="896775" y="1524"/>
                  </a:lnTo>
                  <a:lnTo>
                    <a:pt x="13096" y="338237"/>
                  </a:lnTo>
                  <a:lnTo>
                    <a:pt x="12858" y="338328"/>
                  </a:lnTo>
                  <a:lnTo>
                    <a:pt x="6667" y="341685"/>
                  </a:lnTo>
                  <a:lnTo>
                    <a:pt x="2190" y="346900"/>
                  </a:lnTo>
                  <a:lnTo>
                    <a:pt x="0" y="353544"/>
                  </a:lnTo>
                  <a:lnTo>
                    <a:pt x="666" y="361188"/>
                  </a:lnTo>
                  <a:lnTo>
                    <a:pt x="2905" y="367665"/>
                  </a:lnTo>
                  <a:lnTo>
                    <a:pt x="7143" y="372999"/>
                  </a:lnTo>
                  <a:lnTo>
                    <a:pt x="13096" y="376618"/>
                  </a:lnTo>
                  <a:lnTo>
                    <a:pt x="20478" y="377952"/>
                  </a:lnTo>
                  <a:lnTo>
                    <a:pt x="20478" y="336804"/>
                  </a:lnTo>
                  <a:lnTo>
                    <a:pt x="132561" y="336804"/>
                  </a:lnTo>
                  <a:lnTo>
                    <a:pt x="904395" y="44038"/>
                  </a:lnTo>
                  <a:lnTo>
                    <a:pt x="904395" y="42672"/>
                  </a:lnTo>
                  <a:lnTo>
                    <a:pt x="912015" y="41148"/>
                  </a:lnTo>
                  <a:lnTo>
                    <a:pt x="912015" y="42672"/>
                  </a:lnTo>
                  <a:lnTo>
                    <a:pt x="2183031" y="42672"/>
                  </a:lnTo>
                  <a:lnTo>
                    <a:pt x="2183031" y="21336"/>
                  </a:lnTo>
                  <a:lnTo>
                    <a:pt x="2204367" y="42672"/>
                  </a:lnTo>
                  <a:lnTo>
                    <a:pt x="2204367" y="377952"/>
                  </a:lnTo>
                  <a:lnTo>
                    <a:pt x="2211963" y="376332"/>
                  </a:lnTo>
                  <a:lnTo>
                    <a:pt x="2218274" y="371856"/>
                  </a:lnTo>
                  <a:lnTo>
                    <a:pt x="2222584" y="365093"/>
                  </a:lnTo>
                  <a:lnTo>
                    <a:pt x="2224179" y="356616"/>
                  </a:lnTo>
                  <a:close/>
                </a:path>
                <a:path w="2224405" h="378460">
                  <a:moveTo>
                    <a:pt x="132561" y="336804"/>
                  </a:moveTo>
                  <a:lnTo>
                    <a:pt x="20478" y="336804"/>
                  </a:lnTo>
                  <a:lnTo>
                    <a:pt x="28098" y="376428"/>
                  </a:lnTo>
                  <a:lnTo>
                    <a:pt x="132561" y="336804"/>
                  </a:lnTo>
                  <a:close/>
                </a:path>
                <a:path w="2224405" h="378460">
                  <a:moveTo>
                    <a:pt x="2204367" y="336804"/>
                  </a:moveTo>
                  <a:lnTo>
                    <a:pt x="132561" y="336804"/>
                  </a:lnTo>
                  <a:lnTo>
                    <a:pt x="28098" y="376428"/>
                  </a:lnTo>
                  <a:lnTo>
                    <a:pt x="20478" y="336804"/>
                  </a:lnTo>
                  <a:lnTo>
                    <a:pt x="20478" y="377952"/>
                  </a:lnTo>
                  <a:lnTo>
                    <a:pt x="2183031" y="377952"/>
                  </a:lnTo>
                  <a:lnTo>
                    <a:pt x="2183031" y="356616"/>
                  </a:lnTo>
                  <a:lnTo>
                    <a:pt x="2204367" y="336804"/>
                  </a:lnTo>
                  <a:close/>
                </a:path>
                <a:path w="2224405" h="378460">
                  <a:moveTo>
                    <a:pt x="912015" y="41148"/>
                  </a:moveTo>
                  <a:lnTo>
                    <a:pt x="904395" y="42672"/>
                  </a:lnTo>
                  <a:lnTo>
                    <a:pt x="907997" y="42672"/>
                  </a:lnTo>
                  <a:lnTo>
                    <a:pt x="912015" y="41148"/>
                  </a:lnTo>
                  <a:close/>
                </a:path>
                <a:path w="2224405" h="378460">
                  <a:moveTo>
                    <a:pt x="907997" y="42672"/>
                  </a:moveTo>
                  <a:lnTo>
                    <a:pt x="904395" y="42672"/>
                  </a:lnTo>
                  <a:lnTo>
                    <a:pt x="904395" y="44038"/>
                  </a:lnTo>
                  <a:lnTo>
                    <a:pt x="907997" y="42672"/>
                  </a:lnTo>
                  <a:close/>
                </a:path>
                <a:path w="2224405" h="378460">
                  <a:moveTo>
                    <a:pt x="912015" y="42672"/>
                  </a:moveTo>
                  <a:lnTo>
                    <a:pt x="912015" y="41148"/>
                  </a:lnTo>
                  <a:lnTo>
                    <a:pt x="907997" y="42672"/>
                  </a:lnTo>
                  <a:lnTo>
                    <a:pt x="912015" y="42672"/>
                  </a:lnTo>
                  <a:close/>
                </a:path>
                <a:path w="2224405" h="378460">
                  <a:moveTo>
                    <a:pt x="2204367" y="42672"/>
                  </a:moveTo>
                  <a:lnTo>
                    <a:pt x="2183031" y="21336"/>
                  </a:lnTo>
                  <a:lnTo>
                    <a:pt x="2183031" y="42672"/>
                  </a:lnTo>
                  <a:lnTo>
                    <a:pt x="2204367" y="42672"/>
                  </a:lnTo>
                  <a:close/>
                </a:path>
                <a:path w="2224405" h="378460">
                  <a:moveTo>
                    <a:pt x="2204367" y="336804"/>
                  </a:moveTo>
                  <a:lnTo>
                    <a:pt x="2204367" y="42672"/>
                  </a:lnTo>
                  <a:lnTo>
                    <a:pt x="2183031" y="42672"/>
                  </a:lnTo>
                  <a:lnTo>
                    <a:pt x="2183031" y="336804"/>
                  </a:lnTo>
                  <a:lnTo>
                    <a:pt x="2204367" y="336804"/>
                  </a:lnTo>
                  <a:close/>
                </a:path>
                <a:path w="2224405" h="378460">
                  <a:moveTo>
                    <a:pt x="2204367" y="377952"/>
                  </a:moveTo>
                  <a:lnTo>
                    <a:pt x="2204367" y="336804"/>
                  </a:lnTo>
                  <a:lnTo>
                    <a:pt x="2183031" y="356616"/>
                  </a:lnTo>
                  <a:lnTo>
                    <a:pt x="2183031" y="377952"/>
                  </a:lnTo>
                  <a:lnTo>
                    <a:pt x="2204367" y="3779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988698" y="5961887"/>
              <a:ext cx="588645" cy="335280"/>
            </a:xfrm>
            <a:custGeom>
              <a:avLst/>
              <a:gdLst/>
              <a:ahLst/>
              <a:cxnLst/>
              <a:rect l="l" t="t" r="r" b="b"/>
              <a:pathLst>
                <a:path w="588644" h="335279">
                  <a:moveTo>
                    <a:pt x="588263" y="185927"/>
                  </a:moveTo>
                  <a:lnTo>
                    <a:pt x="409955" y="185927"/>
                  </a:lnTo>
                  <a:lnTo>
                    <a:pt x="409955" y="0"/>
                  </a:lnTo>
                  <a:lnTo>
                    <a:pt x="178307" y="0"/>
                  </a:lnTo>
                  <a:lnTo>
                    <a:pt x="178307" y="185927"/>
                  </a:lnTo>
                  <a:lnTo>
                    <a:pt x="0" y="185927"/>
                  </a:lnTo>
                  <a:lnTo>
                    <a:pt x="294131" y="335279"/>
                  </a:lnTo>
                  <a:lnTo>
                    <a:pt x="588263" y="18592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1901830" y="5940552"/>
              <a:ext cx="762000" cy="381000"/>
            </a:xfrm>
            <a:custGeom>
              <a:avLst/>
              <a:gdLst/>
              <a:ahLst/>
              <a:cxnLst/>
              <a:rect l="l" t="t" r="r" b="b"/>
              <a:pathLst>
                <a:path w="762000" h="381000">
                  <a:moveTo>
                    <a:pt x="265176" y="187452"/>
                  </a:moveTo>
                  <a:lnTo>
                    <a:pt x="0" y="187452"/>
                  </a:lnTo>
                  <a:lnTo>
                    <a:pt x="86868" y="231580"/>
                  </a:lnTo>
                  <a:lnTo>
                    <a:pt x="86868" y="228600"/>
                  </a:lnTo>
                  <a:lnTo>
                    <a:pt x="97536" y="188976"/>
                  </a:lnTo>
                  <a:lnTo>
                    <a:pt x="175166" y="228600"/>
                  </a:lnTo>
                  <a:lnTo>
                    <a:pt x="243840" y="228600"/>
                  </a:lnTo>
                  <a:lnTo>
                    <a:pt x="243840" y="207264"/>
                  </a:lnTo>
                  <a:lnTo>
                    <a:pt x="265176" y="187452"/>
                  </a:lnTo>
                  <a:close/>
                </a:path>
                <a:path w="762000" h="381000">
                  <a:moveTo>
                    <a:pt x="175166" y="228600"/>
                  </a:moveTo>
                  <a:lnTo>
                    <a:pt x="97536" y="188976"/>
                  </a:lnTo>
                  <a:lnTo>
                    <a:pt x="86868" y="228600"/>
                  </a:lnTo>
                  <a:lnTo>
                    <a:pt x="175166" y="228600"/>
                  </a:lnTo>
                  <a:close/>
                </a:path>
                <a:path w="762000" h="381000">
                  <a:moveTo>
                    <a:pt x="390144" y="376354"/>
                  </a:moveTo>
                  <a:lnTo>
                    <a:pt x="390144" y="338328"/>
                  </a:lnTo>
                  <a:lnTo>
                    <a:pt x="371856" y="338328"/>
                  </a:lnTo>
                  <a:lnTo>
                    <a:pt x="371856" y="328993"/>
                  </a:lnTo>
                  <a:lnTo>
                    <a:pt x="175166" y="228600"/>
                  </a:lnTo>
                  <a:lnTo>
                    <a:pt x="86868" y="228600"/>
                  </a:lnTo>
                  <a:lnTo>
                    <a:pt x="86868" y="231580"/>
                  </a:lnTo>
                  <a:lnTo>
                    <a:pt x="371856" y="376354"/>
                  </a:lnTo>
                  <a:lnTo>
                    <a:pt x="371856" y="338328"/>
                  </a:lnTo>
                  <a:lnTo>
                    <a:pt x="381000" y="333684"/>
                  </a:lnTo>
                  <a:lnTo>
                    <a:pt x="381000" y="381000"/>
                  </a:lnTo>
                  <a:lnTo>
                    <a:pt x="390144" y="376354"/>
                  </a:lnTo>
                  <a:close/>
                </a:path>
                <a:path w="762000" h="381000">
                  <a:moveTo>
                    <a:pt x="518160" y="187452"/>
                  </a:moveTo>
                  <a:lnTo>
                    <a:pt x="518160" y="0"/>
                  </a:lnTo>
                  <a:lnTo>
                    <a:pt x="243840" y="0"/>
                  </a:lnTo>
                  <a:lnTo>
                    <a:pt x="243840" y="187452"/>
                  </a:lnTo>
                  <a:lnTo>
                    <a:pt x="265176" y="187452"/>
                  </a:lnTo>
                  <a:lnTo>
                    <a:pt x="265176" y="42672"/>
                  </a:lnTo>
                  <a:lnTo>
                    <a:pt x="286512" y="21336"/>
                  </a:lnTo>
                  <a:lnTo>
                    <a:pt x="286512" y="42672"/>
                  </a:lnTo>
                  <a:lnTo>
                    <a:pt x="477012" y="42672"/>
                  </a:lnTo>
                  <a:lnTo>
                    <a:pt x="477012" y="21336"/>
                  </a:lnTo>
                  <a:lnTo>
                    <a:pt x="496824" y="42672"/>
                  </a:lnTo>
                  <a:lnTo>
                    <a:pt x="496824" y="187452"/>
                  </a:lnTo>
                  <a:lnTo>
                    <a:pt x="518160" y="187452"/>
                  </a:lnTo>
                  <a:close/>
                </a:path>
                <a:path w="762000" h="381000">
                  <a:moveTo>
                    <a:pt x="286512" y="228600"/>
                  </a:moveTo>
                  <a:lnTo>
                    <a:pt x="286512" y="42672"/>
                  </a:lnTo>
                  <a:lnTo>
                    <a:pt x="265176" y="42672"/>
                  </a:lnTo>
                  <a:lnTo>
                    <a:pt x="265176" y="187452"/>
                  </a:lnTo>
                  <a:lnTo>
                    <a:pt x="243840" y="207264"/>
                  </a:lnTo>
                  <a:lnTo>
                    <a:pt x="243840" y="228600"/>
                  </a:lnTo>
                  <a:lnTo>
                    <a:pt x="286512" y="228600"/>
                  </a:lnTo>
                  <a:close/>
                </a:path>
                <a:path w="762000" h="381000">
                  <a:moveTo>
                    <a:pt x="286512" y="42672"/>
                  </a:moveTo>
                  <a:lnTo>
                    <a:pt x="286512" y="21336"/>
                  </a:lnTo>
                  <a:lnTo>
                    <a:pt x="265176" y="42672"/>
                  </a:lnTo>
                  <a:lnTo>
                    <a:pt x="286512" y="42672"/>
                  </a:lnTo>
                  <a:close/>
                </a:path>
                <a:path w="762000" h="381000">
                  <a:moveTo>
                    <a:pt x="390144" y="338328"/>
                  </a:moveTo>
                  <a:lnTo>
                    <a:pt x="381000" y="333684"/>
                  </a:lnTo>
                  <a:lnTo>
                    <a:pt x="371856" y="338328"/>
                  </a:lnTo>
                  <a:lnTo>
                    <a:pt x="390144" y="338328"/>
                  </a:lnTo>
                  <a:close/>
                </a:path>
                <a:path w="762000" h="381000">
                  <a:moveTo>
                    <a:pt x="675132" y="231580"/>
                  </a:moveTo>
                  <a:lnTo>
                    <a:pt x="675132" y="228600"/>
                  </a:lnTo>
                  <a:lnTo>
                    <a:pt x="587952" y="228600"/>
                  </a:lnTo>
                  <a:lnTo>
                    <a:pt x="381000" y="333684"/>
                  </a:lnTo>
                  <a:lnTo>
                    <a:pt x="390144" y="338328"/>
                  </a:lnTo>
                  <a:lnTo>
                    <a:pt x="390144" y="376354"/>
                  </a:lnTo>
                  <a:lnTo>
                    <a:pt x="675132" y="231580"/>
                  </a:lnTo>
                  <a:close/>
                </a:path>
                <a:path w="762000" h="381000">
                  <a:moveTo>
                    <a:pt x="496824" y="42672"/>
                  </a:moveTo>
                  <a:lnTo>
                    <a:pt x="477012" y="21336"/>
                  </a:lnTo>
                  <a:lnTo>
                    <a:pt x="477012" y="42672"/>
                  </a:lnTo>
                  <a:lnTo>
                    <a:pt x="496824" y="42672"/>
                  </a:lnTo>
                  <a:close/>
                </a:path>
                <a:path w="762000" h="381000">
                  <a:moveTo>
                    <a:pt x="518160" y="228600"/>
                  </a:moveTo>
                  <a:lnTo>
                    <a:pt x="518160" y="207264"/>
                  </a:lnTo>
                  <a:lnTo>
                    <a:pt x="496824" y="187452"/>
                  </a:lnTo>
                  <a:lnTo>
                    <a:pt x="496824" y="42672"/>
                  </a:lnTo>
                  <a:lnTo>
                    <a:pt x="477012" y="42672"/>
                  </a:lnTo>
                  <a:lnTo>
                    <a:pt x="477012" y="228600"/>
                  </a:lnTo>
                  <a:lnTo>
                    <a:pt x="518160" y="228600"/>
                  </a:lnTo>
                  <a:close/>
                </a:path>
                <a:path w="762000" h="381000">
                  <a:moveTo>
                    <a:pt x="762000" y="187452"/>
                  </a:moveTo>
                  <a:lnTo>
                    <a:pt x="496824" y="187452"/>
                  </a:lnTo>
                  <a:lnTo>
                    <a:pt x="518160" y="207264"/>
                  </a:lnTo>
                  <a:lnTo>
                    <a:pt x="518160" y="228600"/>
                  </a:lnTo>
                  <a:lnTo>
                    <a:pt x="587952" y="228600"/>
                  </a:lnTo>
                  <a:lnTo>
                    <a:pt x="665988" y="188976"/>
                  </a:lnTo>
                  <a:lnTo>
                    <a:pt x="675132" y="228600"/>
                  </a:lnTo>
                  <a:lnTo>
                    <a:pt x="675132" y="231580"/>
                  </a:lnTo>
                  <a:lnTo>
                    <a:pt x="762000" y="187452"/>
                  </a:lnTo>
                  <a:close/>
                </a:path>
                <a:path w="762000" h="381000">
                  <a:moveTo>
                    <a:pt x="675132" y="228600"/>
                  </a:moveTo>
                  <a:lnTo>
                    <a:pt x="665988" y="188976"/>
                  </a:lnTo>
                  <a:lnTo>
                    <a:pt x="587952" y="228600"/>
                  </a:lnTo>
                  <a:lnTo>
                    <a:pt x="675132" y="2286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3452760" y="2719831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4486534" y="2750820"/>
            <a:ext cx="1556385" cy="546100"/>
            <a:chOff x="4486534" y="2750820"/>
            <a:chExt cx="1556385" cy="546100"/>
          </a:xfrm>
        </p:grpSpPr>
        <p:sp>
          <p:nvSpPr>
            <p:cNvPr id="62" name="object 62"/>
            <p:cNvSpPr/>
            <p:nvPr/>
          </p:nvSpPr>
          <p:spPr>
            <a:xfrm>
              <a:off x="4507870" y="2772155"/>
              <a:ext cx="1513840" cy="502920"/>
            </a:xfrm>
            <a:custGeom>
              <a:avLst/>
              <a:gdLst/>
              <a:ahLst/>
              <a:cxnLst/>
              <a:rect l="l" t="t" r="r" b="b"/>
              <a:pathLst>
                <a:path w="1513839" h="502920">
                  <a:moveTo>
                    <a:pt x="1513331" y="502919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3331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486534" y="2750820"/>
              <a:ext cx="1556385" cy="546100"/>
            </a:xfrm>
            <a:custGeom>
              <a:avLst/>
              <a:gdLst/>
              <a:ahLst/>
              <a:cxnLst/>
              <a:rect l="l" t="t" r="r" b="b"/>
              <a:pathLst>
                <a:path w="1556385" h="546100">
                  <a:moveTo>
                    <a:pt x="1556004" y="545592"/>
                  </a:moveTo>
                  <a:lnTo>
                    <a:pt x="1556004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1513332" y="41148"/>
                  </a:lnTo>
                  <a:lnTo>
                    <a:pt x="1513332" y="21336"/>
                  </a:lnTo>
                  <a:lnTo>
                    <a:pt x="1534668" y="41148"/>
                  </a:lnTo>
                  <a:lnTo>
                    <a:pt x="1534668" y="545592"/>
                  </a:lnTo>
                  <a:lnTo>
                    <a:pt x="1556004" y="545592"/>
                  </a:lnTo>
                  <a:close/>
                </a:path>
                <a:path w="1556385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556385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1556385" h="546100">
                  <a:moveTo>
                    <a:pt x="1534668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1513332" y="545592"/>
                  </a:lnTo>
                  <a:lnTo>
                    <a:pt x="1513332" y="524256"/>
                  </a:lnTo>
                  <a:lnTo>
                    <a:pt x="1534668" y="502920"/>
                  </a:lnTo>
                  <a:close/>
                </a:path>
                <a:path w="1556385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1556385" h="546100">
                  <a:moveTo>
                    <a:pt x="1534668" y="41148"/>
                  </a:moveTo>
                  <a:lnTo>
                    <a:pt x="1513332" y="21336"/>
                  </a:lnTo>
                  <a:lnTo>
                    <a:pt x="1513332" y="41148"/>
                  </a:lnTo>
                  <a:lnTo>
                    <a:pt x="1534668" y="41148"/>
                  </a:lnTo>
                  <a:close/>
                </a:path>
                <a:path w="1556385" h="546100">
                  <a:moveTo>
                    <a:pt x="1534668" y="502920"/>
                  </a:moveTo>
                  <a:lnTo>
                    <a:pt x="1534668" y="41148"/>
                  </a:lnTo>
                  <a:lnTo>
                    <a:pt x="1513332" y="41148"/>
                  </a:lnTo>
                  <a:lnTo>
                    <a:pt x="1513332" y="502920"/>
                  </a:lnTo>
                  <a:lnTo>
                    <a:pt x="1534668" y="502920"/>
                  </a:lnTo>
                  <a:close/>
                </a:path>
                <a:path w="1556385" h="546100">
                  <a:moveTo>
                    <a:pt x="1534668" y="545592"/>
                  </a:moveTo>
                  <a:lnTo>
                    <a:pt x="1534668" y="502920"/>
                  </a:lnTo>
                  <a:lnTo>
                    <a:pt x="1513332" y="524256"/>
                  </a:lnTo>
                  <a:lnTo>
                    <a:pt x="1513332" y="545592"/>
                  </a:lnTo>
                  <a:lnTo>
                    <a:pt x="1534668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5170307" y="2777742"/>
            <a:ext cx="1873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y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045345" y="2750820"/>
            <a:ext cx="4491355" cy="546100"/>
            <a:chOff x="1045345" y="2750820"/>
            <a:chExt cx="4491355" cy="546100"/>
          </a:xfrm>
        </p:grpSpPr>
        <p:sp>
          <p:nvSpPr>
            <p:cNvPr id="66" name="object 66"/>
            <p:cNvSpPr/>
            <p:nvPr/>
          </p:nvSpPr>
          <p:spPr>
            <a:xfrm>
              <a:off x="4990973" y="2772155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41148" y="335280"/>
                  </a:moveTo>
                  <a:lnTo>
                    <a:pt x="0" y="335280"/>
                  </a:lnTo>
                  <a:lnTo>
                    <a:pt x="0" y="502920"/>
                  </a:lnTo>
                  <a:lnTo>
                    <a:pt x="41148" y="502920"/>
                  </a:lnTo>
                  <a:lnTo>
                    <a:pt x="41148" y="335280"/>
                  </a:lnTo>
                  <a:close/>
                </a:path>
                <a:path w="546100" h="502920">
                  <a:moveTo>
                    <a:pt x="41148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41148" y="167640"/>
                  </a:lnTo>
                  <a:lnTo>
                    <a:pt x="41148" y="0"/>
                  </a:lnTo>
                  <a:close/>
                </a:path>
                <a:path w="546100" h="502920">
                  <a:moveTo>
                    <a:pt x="545592" y="335280"/>
                  </a:moveTo>
                  <a:lnTo>
                    <a:pt x="502920" y="335280"/>
                  </a:lnTo>
                  <a:lnTo>
                    <a:pt x="502920" y="502920"/>
                  </a:lnTo>
                  <a:lnTo>
                    <a:pt x="545592" y="502920"/>
                  </a:lnTo>
                  <a:lnTo>
                    <a:pt x="545592" y="335280"/>
                  </a:lnTo>
                  <a:close/>
                </a:path>
                <a:path w="546100" h="502920">
                  <a:moveTo>
                    <a:pt x="545592" y="0"/>
                  </a:moveTo>
                  <a:lnTo>
                    <a:pt x="502920" y="0"/>
                  </a:lnTo>
                  <a:lnTo>
                    <a:pt x="502920" y="167640"/>
                  </a:lnTo>
                  <a:lnTo>
                    <a:pt x="545592" y="167640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65157" y="2772155"/>
              <a:ext cx="1513840" cy="502920"/>
            </a:xfrm>
            <a:custGeom>
              <a:avLst/>
              <a:gdLst/>
              <a:ahLst/>
              <a:cxnLst/>
              <a:rect l="l" t="t" r="r" b="b"/>
              <a:pathLst>
                <a:path w="1513839" h="502920">
                  <a:moveTo>
                    <a:pt x="1513331" y="502919"/>
                  </a:moveTo>
                  <a:lnTo>
                    <a:pt x="1513331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3331" y="50291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45345" y="2750820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80" h="546100">
                  <a:moveTo>
                    <a:pt x="1554477" y="545592"/>
                  </a:moveTo>
                  <a:lnTo>
                    <a:pt x="1554477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19812" y="54559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1511804" y="41148"/>
                  </a:lnTo>
                  <a:lnTo>
                    <a:pt x="1511804" y="21336"/>
                  </a:lnTo>
                  <a:lnTo>
                    <a:pt x="1533141" y="41148"/>
                  </a:lnTo>
                  <a:lnTo>
                    <a:pt x="1533141" y="545592"/>
                  </a:lnTo>
                  <a:lnTo>
                    <a:pt x="1554477" y="545592"/>
                  </a:lnTo>
                  <a:close/>
                </a:path>
                <a:path w="1554480" h="546100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1554480" h="546100">
                  <a:moveTo>
                    <a:pt x="41148" y="50292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502920"/>
                  </a:lnTo>
                  <a:lnTo>
                    <a:pt x="41148" y="502920"/>
                  </a:lnTo>
                  <a:close/>
                </a:path>
                <a:path w="1554480" h="546100">
                  <a:moveTo>
                    <a:pt x="1533141" y="502920"/>
                  </a:moveTo>
                  <a:lnTo>
                    <a:pt x="19812" y="502920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511804" y="545592"/>
                  </a:lnTo>
                  <a:lnTo>
                    <a:pt x="1511804" y="524256"/>
                  </a:lnTo>
                  <a:lnTo>
                    <a:pt x="1533141" y="502920"/>
                  </a:lnTo>
                  <a:close/>
                </a:path>
                <a:path w="1554480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19812" y="502920"/>
                  </a:lnTo>
                  <a:lnTo>
                    <a:pt x="19812" y="545592"/>
                  </a:lnTo>
                  <a:lnTo>
                    <a:pt x="41148" y="545592"/>
                  </a:lnTo>
                  <a:close/>
                </a:path>
                <a:path w="1554480" h="546100">
                  <a:moveTo>
                    <a:pt x="1533141" y="41148"/>
                  </a:moveTo>
                  <a:lnTo>
                    <a:pt x="1511804" y="21336"/>
                  </a:lnTo>
                  <a:lnTo>
                    <a:pt x="1511804" y="41148"/>
                  </a:lnTo>
                  <a:lnTo>
                    <a:pt x="1533141" y="41148"/>
                  </a:lnTo>
                  <a:close/>
                </a:path>
                <a:path w="1554480" h="546100">
                  <a:moveTo>
                    <a:pt x="1533141" y="502920"/>
                  </a:moveTo>
                  <a:lnTo>
                    <a:pt x="1533141" y="41148"/>
                  </a:lnTo>
                  <a:lnTo>
                    <a:pt x="1511804" y="41148"/>
                  </a:lnTo>
                  <a:lnTo>
                    <a:pt x="1511804" y="502920"/>
                  </a:lnTo>
                  <a:lnTo>
                    <a:pt x="1533141" y="502920"/>
                  </a:lnTo>
                  <a:close/>
                </a:path>
                <a:path w="1554480" h="546100">
                  <a:moveTo>
                    <a:pt x="1533141" y="545592"/>
                  </a:moveTo>
                  <a:lnTo>
                    <a:pt x="1533141" y="502920"/>
                  </a:lnTo>
                  <a:lnTo>
                    <a:pt x="1511804" y="524256"/>
                  </a:lnTo>
                  <a:lnTo>
                    <a:pt x="1511804" y="545592"/>
                  </a:lnTo>
                  <a:lnTo>
                    <a:pt x="1533141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716925" y="2777742"/>
            <a:ext cx="2076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1548262" y="2750820"/>
            <a:ext cx="1640205" cy="546100"/>
            <a:chOff x="1548262" y="2750820"/>
            <a:chExt cx="1640205" cy="546100"/>
          </a:xfrm>
        </p:grpSpPr>
        <p:sp>
          <p:nvSpPr>
            <p:cNvPr id="71" name="object 71"/>
            <p:cNvSpPr/>
            <p:nvPr/>
          </p:nvSpPr>
          <p:spPr>
            <a:xfrm>
              <a:off x="1548257" y="2772155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42672" y="335280"/>
                  </a:moveTo>
                  <a:lnTo>
                    <a:pt x="0" y="335280"/>
                  </a:lnTo>
                  <a:lnTo>
                    <a:pt x="0" y="502920"/>
                  </a:lnTo>
                  <a:lnTo>
                    <a:pt x="42672" y="502920"/>
                  </a:lnTo>
                  <a:lnTo>
                    <a:pt x="42672" y="335280"/>
                  </a:lnTo>
                  <a:close/>
                </a:path>
                <a:path w="546100" h="502920">
                  <a:moveTo>
                    <a:pt x="42672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42672" y="167640"/>
                  </a:lnTo>
                  <a:lnTo>
                    <a:pt x="42672" y="0"/>
                  </a:lnTo>
                  <a:close/>
                </a:path>
                <a:path w="546100" h="502920">
                  <a:moveTo>
                    <a:pt x="545592" y="335280"/>
                  </a:moveTo>
                  <a:lnTo>
                    <a:pt x="504444" y="335280"/>
                  </a:lnTo>
                  <a:lnTo>
                    <a:pt x="504444" y="502920"/>
                  </a:lnTo>
                  <a:lnTo>
                    <a:pt x="545592" y="502920"/>
                  </a:lnTo>
                  <a:lnTo>
                    <a:pt x="545592" y="335280"/>
                  </a:lnTo>
                  <a:close/>
                </a:path>
                <a:path w="546100" h="502920">
                  <a:moveTo>
                    <a:pt x="545592" y="0"/>
                  </a:moveTo>
                  <a:lnTo>
                    <a:pt x="504444" y="0"/>
                  </a:lnTo>
                  <a:lnTo>
                    <a:pt x="504444" y="167640"/>
                  </a:lnTo>
                  <a:lnTo>
                    <a:pt x="545592" y="167640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576962" y="2772155"/>
              <a:ext cx="589915" cy="502920"/>
            </a:xfrm>
            <a:custGeom>
              <a:avLst/>
              <a:gdLst/>
              <a:ahLst/>
              <a:cxnLst/>
              <a:rect l="l" t="t" r="r" b="b"/>
              <a:pathLst>
                <a:path w="589914" h="502920">
                  <a:moveTo>
                    <a:pt x="589787" y="502919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589787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555626" y="2750820"/>
              <a:ext cx="632460" cy="546100"/>
            </a:xfrm>
            <a:custGeom>
              <a:avLst/>
              <a:gdLst/>
              <a:ahLst/>
              <a:cxnLst/>
              <a:rect l="l" t="t" r="r" b="b"/>
              <a:pathLst>
                <a:path w="632460" h="546100">
                  <a:moveTo>
                    <a:pt x="632460" y="545592"/>
                  </a:moveTo>
                  <a:lnTo>
                    <a:pt x="63246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589788" y="41148"/>
                  </a:lnTo>
                  <a:lnTo>
                    <a:pt x="589788" y="21336"/>
                  </a:lnTo>
                  <a:lnTo>
                    <a:pt x="611124" y="41148"/>
                  </a:lnTo>
                  <a:lnTo>
                    <a:pt x="611124" y="545592"/>
                  </a:lnTo>
                  <a:lnTo>
                    <a:pt x="632460" y="545592"/>
                  </a:lnTo>
                  <a:close/>
                </a:path>
                <a:path w="632460" h="5461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632460" h="546100">
                  <a:moveTo>
                    <a:pt x="42672" y="50292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502920"/>
                  </a:lnTo>
                  <a:lnTo>
                    <a:pt x="42672" y="502920"/>
                  </a:lnTo>
                  <a:close/>
                </a:path>
                <a:path w="632460" h="546100">
                  <a:moveTo>
                    <a:pt x="611124" y="502920"/>
                  </a:moveTo>
                  <a:lnTo>
                    <a:pt x="21336" y="502920"/>
                  </a:lnTo>
                  <a:lnTo>
                    <a:pt x="42672" y="524256"/>
                  </a:lnTo>
                  <a:lnTo>
                    <a:pt x="42672" y="545592"/>
                  </a:lnTo>
                  <a:lnTo>
                    <a:pt x="589788" y="545592"/>
                  </a:lnTo>
                  <a:lnTo>
                    <a:pt x="589788" y="524256"/>
                  </a:lnTo>
                  <a:lnTo>
                    <a:pt x="611124" y="502920"/>
                  </a:lnTo>
                  <a:close/>
                </a:path>
                <a:path w="632460" h="546100">
                  <a:moveTo>
                    <a:pt x="42672" y="545592"/>
                  </a:moveTo>
                  <a:lnTo>
                    <a:pt x="42672" y="524256"/>
                  </a:lnTo>
                  <a:lnTo>
                    <a:pt x="21336" y="502920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32460" h="546100">
                  <a:moveTo>
                    <a:pt x="611124" y="41148"/>
                  </a:moveTo>
                  <a:lnTo>
                    <a:pt x="589788" y="21336"/>
                  </a:lnTo>
                  <a:lnTo>
                    <a:pt x="589788" y="41148"/>
                  </a:lnTo>
                  <a:lnTo>
                    <a:pt x="611124" y="41148"/>
                  </a:lnTo>
                  <a:close/>
                </a:path>
                <a:path w="632460" h="546100">
                  <a:moveTo>
                    <a:pt x="611124" y="502920"/>
                  </a:moveTo>
                  <a:lnTo>
                    <a:pt x="611124" y="41148"/>
                  </a:lnTo>
                  <a:lnTo>
                    <a:pt x="589788" y="41148"/>
                  </a:lnTo>
                  <a:lnTo>
                    <a:pt x="589788" y="502920"/>
                  </a:lnTo>
                  <a:lnTo>
                    <a:pt x="611124" y="502920"/>
                  </a:lnTo>
                  <a:close/>
                </a:path>
                <a:path w="632460" h="546100">
                  <a:moveTo>
                    <a:pt x="611124" y="545592"/>
                  </a:moveTo>
                  <a:lnTo>
                    <a:pt x="611124" y="502920"/>
                  </a:lnTo>
                  <a:lnTo>
                    <a:pt x="589788" y="524256"/>
                  </a:lnTo>
                  <a:lnTo>
                    <a:pt x="589788" y="545592"/>
                  </a:lnTo>
                  <a:lnTo>
                    <a:pt x="61112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2759340" y="2760978"/>
            <a:ext cx="156400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55090" algn="l"/>
              </a:tabLst>
            </a:pP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838066" y="6297168"/>
            <a:ext cx="1217930" cy="189230"/>
          </a:xfrm>
          <a:custGeom>
            <a:avLst/>
            <a:gdLst/>
            <a:ahLst/>
            <a:cxnLst/>
            <a:rect l="l" t="t" r="r" b="b"/>
            <a:pathLst>
              <a:path w="1217929" h="189229">
                <a:moveTo>
                  <a:pt x="608977" y="108981"/>
                </a:moveTo>
                <a:lnTo>
                  <a:pt x="601980" y="100584"/>
                </a:lnTo>
                <a:lnTo>
                  <a:pt x="594360" y="94488"/>
                </a:lnTo>
                <a:lnTo>
                  <a:pt x="585216" y="86868"/>
                </a:lnTo>
                <a:lnTo>
                  <a:pt x="534924" y="65532"/>
                </a:lnTo>
                <a:lnTo>
                  <a:pt x="522732" y="64008"/>
                </a:lnTo>
                <a:lnTo>
                  <a:pt x="118872" y="64008"/>
                </a:lnTo>
                <a:lnTo>
                  <a:pt x="109728" y="62484"/>
                </a:lnTo>
                <a:lnTo>
                  <a:pt x="102108" y="62484"/>
                </a:lnTo>
                <a:lnTo>
                  <a:pt x="94488" y="60960"/>
                </a:lnTo>
                <a:lnTo>
                  <a:pt x="86868" y="57912"/>
                </a:lnTo>
                <a:lnTo>
                  <a:pt x="80772" y="54864"/>
                </a:lnTo>
                <a:lnTo>
                  <a:pt x="73152" y="51816"/>
                </a:lnTo>
                <a:lnTo>
                  <a:pt x="67056" y="47244"/>
                </a:lnTo>
                <a:lnTo>
                  <a:pt x="62484" y="44196"/>
                </a:lnTo>
                <a:lnTo>
                  <a:pt x="57912" y="39624"/>
                </a:lnTo>
                <a:lnTo>
                  <a:pt x="53340" y="33528"/>
                </a:lnTo>
                <a:lnTo>
                  <a:pt x="50292" y="28956"/>
                </a:lnTo>
                <a:lnTo>
                  <a:pt x="44196" y="16764"/>
                </a:lnTo>
                <a:lnTo>
                  <a:pt x="42672" y="12192"/>
                </a:lnTo>
                <a:lnTo>
                  <a:pt x="42672" y="6096"/>
                </a:lnTo>
                <a:lnTo>
                  <a:pt x="41148" y="0"/>
                </a:lnTo>
                <a:lnTo>
                  <a:pt x="6096" y="1298"/>
                </a:lnTo>
                <a:lnTo>
                  <a:pt x="3048" y="1411"/>
                </a:lnTo>
                <a:lnTo>
                  <a:pt x="0" y="1524"/>
                </a:lnTo>
                <a:lnTo>
                  <a:pt x="0" y="13716"/>
                </a:lnTo>
                <a:lnTo>
                  <a:pt x="3048" y="22860"/>
                </a:lnTo>
                <a:lnTo>
                  <a:pt x="6096" y="33528"/>
                </a:lnTo>
                <a:lnTo>
                  <a:pt x="36576" y="76200"/>
                </a:lnTo>
                <a:lnTo>
                  <a:pt x="54864" y="88392"/>
                </a:lnTo>
                <a:lnTo>
                  <a:pt x="64008" y="94488"/>
                </a:lnTo>
                <a:lnTo>
                  <a:pt x="96012" y="103632"/>
                </a:lnTo>
                <a:lnTo>
                  <a:pt x="108204" y="105156"/>
                </a:lnTo>
                <a:lnTo>
                  <a:pt x="509016" y="105156"/>
                </a:lnTo>
                <a:lnTo>
                  <a:pt x="518160" y="106680"/>
                </a:lnTo>
                <a:lnTo>
                  <a:pt x="525780" y="106680"/>
                </a:lnTo>
                <a:lnTo>
                  <a:pt x="533400" y="108204"/>
                </a:lnTo>
                <a:lnTo>
                  <a:pt x="541020" y="111252"/>
                </a:lnTo>
                <a:lnTo>
                  <a:pt x="547116" y="112776"/>
                </a:lnTo>
                <a:lnTo>
                  <a:pt x="579120" y="138684"/>
                </a:lnTo>
                <a:lnTo>
                  <a:pt x="588264" y="169164"/>
                </a:lnTo>
                <a:lnTo>
                  <a:pt x="588264" y="156972"/>
                </a:lnTo>
                <a:lnTo>
                  <a:pt x="589788" y="146304"/>
                </a:lnTo>
                <a:lnTo>
                  <a:pt x="594360" y="135636"/>
                </a:lnTo>
                <a:lnTo>
                  <a:pt x="597408" y="126492"/>
                </a:lnTo>
                <a:lnTo>
                  <a:pt x="603504" y="115824"/>
                </a:lnTo>
                <a:lnTo>
                  <a:pt x="608977" y="108981"/>
                </a:lnTo>
                <a:close/>
              </a:path>
              <a:path w="1217929" h="189229">
                <a:moveTo>
                  <a:pt x="629412" y="167640"/>
                </a:moveTo>
                <a:lnTo>
                  <a:pt x="629412" y="158496"/>
                </a:lnTo>
                <a:lnTo>
                  <a:pt x="627792" y="147161"/>
                </a:lnTo>
                <a:lnTo>
                  <a:pt x="627792" y="147494"/>
                </a:lnTo>
                <a:lnTo>
                  <a:pt x="624840" y="137160"/>
                </a:lnTo>
                <a:lnTo>
                  <a:pt x="615696" y="118872"/>
                </a:lnTo>
                <a:lnTo>
                  <a:pt x="609600" y="109728"/>
                </a:lnTo>
                <a:lnTo>
                  <a:pt x="608977" y="108981"/>
                </a:lnTo>
                <a:lnTo>
                  <a:pt x="603504" y="115824"/>
                </a:lnTo>
                <a:lnTo>
                  <a:pt x="597408" y="126492"/>
                </a:lnTo>
                <a:lnTo>
                  <a:pt x="594360" y="135636"/>
                </a:lnTo>
                <a:lnTo>
                  <a:pt x="589788" y="146304"/>
                </a:lnTo>
                <a:lnTo>
                  <a:pt x="588264" y="156972"/>
                </a:lnTo>
                <a:lnTo>
                  <a:pt x="588264" y="167640"/>
                </a:lnTo>
                <a:lnTo>
                  <a:pt x="629412" y="167640"/>
                </a:lnTo>
                <a:close/>
              </a:path>
              <a:path w="1217929" h="189229">
                <a:moveTo>
                  <a:pt x="629412" y="169164"/>
                </a:moveTo>
                <a:lnTo>
                  <a:pt x="629412" y="167640"/>
                </a:lnTo>
                <a:lnTo>
                  <a:pt x="588264" y="167640"/>
                </a:lnTo>
                <a:lnTo>
                  <a:pt x="588264" y="169164"/>
                </a:lnTo>
                <a:lnTo>
                  <a:pt x="589788" y="177034"/>
                </a:lnTo>
                <a:lnTo>
                  <a:pt x="589788" y="177299"/>
                </a:lnTo>
                <a:lnTo>
                  <a:pt x="594169" y="183642"/>
                </a:lnTo>
                <a:lnTo>
                  <a:pt x="600479" y="187594"/>
                </a:lnTo>
                <a:lnTo>
                  <a:pt x="608076" y="188976"/>
                </a:lnTo>
                <a:lnTo>
                  <a:pt x="616553" y="187594"/>
                </a:lnTo>
                <a:lnTo>
                  <a:pt x="623316" y="183642"/>
                </a:lnTo>
                <a:lnTo>
                  <a:pt x="627792" y="177403"/>
                </a:lnTo>
                <a:lnTo>
                  <a:pt x="629412" y="169164"/>
                </a:lnTo>
                <a:close/>
              </a:path>
              <a:path w="1217929" h="189229">
                <a:moveTo>
                  <a:pt x="1217676" y="1524"/>
                </a:moveTo>
                <a:lnTo>
                  <a:pt x="1175004" y="0"/>
                </a:lnTo>
                <a:lnTo>
                  <a:pt x="1175004" y="7620"/>
                </a:lnTo>
                <a:lnTo>
                  <a:pt x="1171956" y="19812"/>
                </a:lnTo>
                <a:lnTo>
                  <a:pt x="1168908" y="24384"/>
                </a:lnTo>
                <a:lnTo>
                  <a:pt x="1165860" y="30480"/>
                </a:lnTo>
                <a:lnTo>
                  <a:pt x="1162812" y="35052"/>
                </a:lnTo>
                <a:lnTo>
                  <a:pt x="1153668" y="44196"/>
                </a:lnTo>
                <a:lnTo>
                  <a:pt x="1147572" y="48768"/>
                </a:lnTo>
                <a:lnTo>
                  <a:pt x="1141476" y="51816"/>
                </a:lnTo>
                <a:lnTo>
                  <a:pt x="1135380" y="56388"/>
                </a:lnTo>
                <a:lnTo>
                  <a:pt x="1127760" y="57912"/>
                </a:lnTo>
                <a:lnTo>
                  <a:pt x="1121664" y="60960"/>
                </a:lnTo>
                <a:lnTo>
                  <a:pt x="1106424" y="64008"/>
                </a:lnTo>
                <a:lnTo>
                  <a:pt x="694944" y="64008"/>
                </a:lnTo>
                <a:lnTo>
                  <a:pt x="684276" y="65532"/>
                </a:lnTo>
                <a:lnTo>
                  <a:pt x="652272" y="74676"/>
                </a:lnTo>
                <a:lnTo>
                  <a:pt x="641604" y="80772"/>
                </a:lnTo>
                <a:lnTo>
                  <a:pt x="632460" y="85344"/>
                </a:lnTo>
                <a:lnTo>
                  <a:pt x="609600" y="108204"/>
                </a:lnTo>
                <a:lnTo>
                  <a:pt x="608977" y="108981"/>
                </a:lnTo>
                <a:lnTo>
                  <a:pt x="609600" y="109728"/>
                </a:lnTo>
                <a:lnTo>
                  <a:pt x="615696" y="118872"/>
                </a:lnTo>
                <a:lnTo>
                  <a:pt x="624840" y="137160"/>
                </a:lnTo>
                <a:lnTo>
                  <a:pt x="627792" y="147494"/>
                </a:lnTo>
                <a:lnTo>
                  <a:pt x="627792" y="147161"/>
                </a:lnTo>
                <a:lnTo>
                  <a:pt x="629412" y="158496"/>
                </a:lnTo>
                <a:lnTo>
                  <a:pt x="629412" y="163068"/>
                </a:lnTo>
                <a:lnTo>
                  <a:pt x="630936" y="156972"/>
                </a:lnTo>
                <a:lnTo>
                  <a:pt x="632460" y="152400"/>
                </a:lnTo>
                <a:lnTo>
                  <a:pt x="633984" y="146304"/>
                </a:lnTo>
                <a:lnTo>
                  <a:pt x="637032" y="140208"/>
                </a:lnTo>
                <a:lnTo>
                  <a:pt x="667512" y="114300"/>
                </a:lnTo>
                <a:lnTo>
                  <a:pt x="688848" y="106680"/>
                </a:lnTo>
                <a:lnTo>
                  <a:pt x="697992" y="106680"/>
                </a:lnTo>
                <a:lnTo>
                  <a:pt x="707136" y="105156"/>
                </a:lnTo>
                <a:lnTo>
                  <a:pt x="1110996" y="105156"/>
                </a:lnTo>
                <a:lnTo>
                  <a:pt x="1123188" y="103632"/>
                </a:lnTo>
                <a:lnTo>
                  <a:pt x="1164336" y="88392"/>
                </a:lnTo>
                <a:lnTo>
                  <a:pt x="1196340" y="59436"/>
                </a:lnTo>
                <a:lnTo>
                  <a:pt x="1214628" y="21336"/>
                </a:lnTo>
                <a:lnTo>
                  <a:pt x="1216152" y="10668"/>
                </a:lnTo>
                <a:lnTo>
                  <a:pt x="1217676" y="152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4821819" y="5316725"/>
            <a:ext cx="5432425" cy="15836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299720">
              <a:lnSpc>
                <a:spcPct val="101299"/>
              </a:lnSpc>
              <a:spcBef>
                <a:spcPts val="85"/>
              </a:spcBef>
            </a:pP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každé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4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75" b="1" spc="22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…a</a:t>
            </a:r>
            <a:r>
              <a:rPr sz="3075" b="1" i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75" b="1" i="1" spc="419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v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G</a:t>
            </a:r>
            <a:r>
              <a:rPr sz="3050" spc="-25" dirty="0">
                <a:latin typeface="Times New Roman"/>
                <a:cs typeface="Times New Roman"/>
              </a:rPr>
              <a:t>, </a:t>
            </a:r>
            <a:r>
              <a:rPr sz="3050" dirty="0">
                <a:latin typeface="Times New Roman"/>
                <a:cs typeface="Times New Roman"/>
              </a:rPr>
              <a:t>přidej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5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75" b="1" i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75" b="1" i="1" spc="22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…a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4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do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i="1" spc="-25" dirty="0">
                <a:latin typeface="Times New Roman"/>
                <a:cs typeface="Times New Roman"/>
              </a:rPr>
              <a:t>R</a:t>
            </a:r>
            <a:r>
              <a:rPr sz="3050" spc="-25" dirty="0">
                <a:latin typeface="Times New Roman"/>
                <a:cs typeface="Times New Roman"/>
              </a:rPr>
              <a:t>;</a:t>
            </a:r>
            <a:endParaRPr sz="3050">
              <a:latin typeface="Times New Roman"/>
              <a:cs typeface="Times New Roman"/>
            </a:endParaRPr>
          </a:p>
          <a:p>
            <a:pPr marL="2622550">
              <a:lnSpc>
                <a:spcPct val="100000"/>
              </a:lnSpc>
              <a:spcBef>
                <a:spcPts val="1200"/>
              </a:spcBef>
            </a:pPr>
            <a:r>
              <a:rPr sz="2600" b="1" dirty="0">
                <a:latin typeface="Times New Roman"/>
                <a:cs typeface="Times New Roman"/>
              </a:rPr>
              <a:t>=</a:t>
            </a:r>
            <a:r>
              <a:rPr sz="2600" b="1" spc="40" dirty="0">
                <a:latin typeface="Times New Roman"/>
                <a:cs typeface="Times New Roman"/>
              </a:rPr>
              <a:t> </a:t>
            </a:r>
            <a:r>
              <a:rPr sz="2600" b="1" dirty="0">
                <a:latin typeface="Times New Roman"/>
                <a:cs typeface="Times New Roman"/>
              </a:rPr>
              <a:t>reversal(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75" b="1" spc="37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…a</a:t>
            </a:r>
            <a:r>
              <a:rPr sz="3075" b="1" i="1" spc="-30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b="1" spc="-20" dirty="0"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45/50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21886" y="3506723"/>
            <a:ext cx="2981325" cy="3484245"/>
            <a:chOff x="6921886" y="3506723"/>
            <a:chExt cx="2981325" cy="3484245"/>
          </a:xfrm>
        </p:grpSpPr>
        <p:sp>
          <p:nvSpPr>
            <p:cNvPr id="3" name="object 3"/>
            <p:cNvSpPr/>
            <p:nvPr/>
          </p:nvSpPr>
          <p:spPr>
            <a:xfrm>
              <a:off x="6921886" y="3506723"/>
              <a:ext cx="2981325" cy="3484245"/>
            </a:xfrm>
            <a:custGeom>
              <a:avLst/>
              <a:gdLst/>
              <a:ahLst/>
              <a:cxnLst/>
              <a:rect l="l" t="t" r="r" b="b"/>
              <a:pathLst>
                <a:path w="2981325" h="3484245">
                  <a:moveTo>
                    <a:pt x="2980944" y="3483864"/>
                  </a:moveTo>
                  <a:lnTo>
                    <a:pt x="2980944" y="0"/>
                  </a:lnTo>
                  <a:lnTo>
                    <a:pt x="0" y="0"/>
                  </a:lnTo>
                  <a:lnTo>
                    <a:pt x="0" y="3483864"/>
                  </a:lnTo>
                  <a:lnTo>
                    <a:pt x="21336" y="3483864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2938272" y="41148"/>
                  </a:lnTo>
                  <a:lnTo>
                    <a:pt x="2938272" y="19812"/>
                  </a:lnTo>
                  <a:lnTo>
                    <a:pt x="2959608" y="41148"/>
                  </a:lnTo>
                  <a:lnTo>
                    <a:pt x="2959608" y="3483864"/>
                  </a:lnTo>
                  <a:lnTo>
                    <a:pt x="2980944" y="3483864"/>
                  </a:lnTo>
                  <a:close/>
                </a:path>
                <a:path w="2981325" h="3484245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2981325" h="3484245">
                  <a:moveTo>
                    <a:pt x="42672" y="3441192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3441192"/>
                  </a:lnTo>
                  <a:lnTo>
                    <a:pt x="42672" y="3441192"/>
                  </a:lnTo>
                  <a:close/>
                </a:path>
                <a:path w="2981325" h="3484245">
                  <a:moveTo>
                    <a:pt x="2959608" y="3441192"/>
                  </a:moveTo>
                  <a:lnTo>
                    <a:pt x="21336" y="3441192"/>
                  </a:lnTo>
                  <a:lnTo>
                    <a:pt x="42672" y="3462528"/>
                  </a:lnTo>
                  <a:lnTo>
                    <a:pt x="42672" y="3483864"/>
                  </a:lnTo>
                  <a:lnTo>
                    <a:pt x="2938272" y="3483864"/>
                  </a:lnTo>
                  <a:lnTo>
                    <a:pt x="2938272" y="3462528"/>
                  </a:lnTo>
                  <a:lnTo>
                    <a:pt x="2959608" y="3441192"/>
                  </a:lnTo>
                  <a:close/>
                </a:path>
                <a:path w="2981325" h="3484245">
                  <a:moveTo>
                    <a:pt x="42672" y="3483864"/>
                  </a:moveTo>
                  <a:lnTo>
                    <a:pt x="42672" y="3462528"/>
                  </a:lnTo>
                  <a:lnTo>
                    <a:pt x="21336" y="3441192"/>
                  </a:lnTo>
                  <a:lnTo>
                    <a:pt x="21336" y="3483864"/>
                  </a:lnTo>
                  <a:lnTo>
                    <a:pt x="42672" y="3483864"/>
                  </a:lnTo>
                  <a:close/>
                </a:path>
                <a:path w="2981325" h="3484245">
                  <a:moveTo>
                    <a:pt x="2959608" y="41148"/>
                  </a:moveTo>
                  <a:lnTo>
                    <a:pt x="2938272" y="19812"/>
                  </a:lnTo>
                  <a:lnTo>
                    <a:pt x="2938272" y="41148"/>
                  </a:lnTo>
                  <a:lnTo>
                    <a:pt x="2959608" y="41148"/>
                  </a:lnTo>
                  <a:close/>
                </a:path>
                <a:path w="2981325" h="3484245">
                  <a:moveTo>
                    <a:pt x="2959608" y="3441192"/>
                  </a:moveTo>
                  <a:lnTo>
                    <a:pt x="2959608" y="41148"/>
                  </a:lnTo>
                  <a:lnTo>
                    <a:pt x="2938272" y="41148"/>
                  </a:lnTo>
                  <a:lnTo>
                    <a:pt x="2938272" y="3441192"/>
                  </a:lnTo>
                  <a:lnTo>
                    <a:pt x="2959608" y="3441192"/>
                  </a:lnTo>
                  <a:close/>
                </a:path>
                <a:path w="2981325" h="3484245">
                  <a:moveTo>
                    <a:pt x="2959608" y="3483864"/>
                  </a:moveTo>
                  <a:lnTo>
                    <a:pt x="2959608" y="3441192"/>
                  </a:lnTo>
                  <a:lnTo>
                    <a:pt x="2938272" y="3462528"/>
                  </a:lnTo>
                  <a:lnTo>
                    <a:pt x="2938272" y="3483864"/>
                  </a:lnTo>
                  <a:lnTo>
                    <a:pt x="2959608" y="34838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40757" y="4450079"/>
              <a:ext cx="2268220" cy="1428115"/>
            </a:xfrm>
            <a:custGeom>
              <a:avLst/>
              <a:gdLst/>
              <a:ahLst/>
              <a:cxnLst/>
              <a:rect l="l" t="t" r="r" b="b"/>
              <a:pathLst>
                <a:path w="2268220" h="1428114">
                  <a:moveTo>
                    <a:pt x="2267711" y="784859"/>
                  </a:moveTo>
                  <a:lnTo>
                    <a:pt x="2267711" y="350519"/>
                  </a:lnTo>
                  <a:lnTo>
                    <a:pt x="1609343" y="0"/>
                  </a:lnTo>
                  <a:lnTo>
                    <a:pt x="1175003" y="0"/>
                  </a:lnTo>
                  <a:lnTo>
                    <a:pt x="0" y="1427987"/>
                  </a:lnTo>
                  <a:lnTo>
                    <a:pt x="937259" y="1427987"/>
                  </a:lnTo>
                  <a:lnTo>
                    <a:pt x="1412747" y="784859"/>
                  </a:lnTo>
                  <a:lnTo>
                    <a:pt x="2267711" y="78485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17898" y="4430267"/>
              <a:ext cx="2310765" cy="1469390"/>
            </a:xfrm>
            <a:custGeom>
              <a:avLst/>
              <a:gdLst/>
              <a:ahLst/>
              <a:cxnLst/>
              <a:rect l="l" t="t" r="r" b="b"/>
              <a:pathLst>
                <a:path w="2310765" h="1469389">
                  <a:moveTo>
                    <a:pt x="2310384" y="804672"/>
                  </a:moveTo>
                  <a:lnTo>
                    <a:pt x="2310384" y="362712"/>
                  </a:lnTo>
                  <a:lnTo>
                    <a:pt x="2307336" y="355092"/>
                  </a:lnTo>
                  <a:lnTo>
                    <a:pt x="2299716" y="352044"/>
                  </a:lnTo>
                  <a:lnTo>
                    <a:pt x="1641348" y="1524"/>
                  </a:lnTo>
                  <a:lnTo>
                    <a:pt x="1638300" y="0"/>
                  </a:lnTo>
                  <a:lnTo>
                    <a:pt x="1191768" y="0"/>
                  </a:lnTo>
                  <a:lnTo>
                    <a:pt x="1185672" y="1524"/>
                  </a:lnTo>
                  <a:lnTo>
                    <a:pt x="1182624" y="7620"/>
                  </a:lnTo>
                  <a:lnTo>
                    <a:pt x="6096" y="1434084"/>
                  </a:lnTo>
                  <a:lnTo>
                    <a:pt x="1524" y="1440180"/>
                  </a:lnTo>
                  <a:lnTo>
                    <a:pt x="0" y="1449324"/>
                  </a:lnTo>
                  <a:lnTo>
                    <a:pt x="4572" y="1456944"/>
                  </a:lnTo>
                  <a:lnTo>
                    <a:pt x="7620" y="1464564"/>
                  </a:lnTo>
                  <a:lnTo>
                    <a:pt x="15240" y="1469136"/>
                  </a:lnTo>
                  <a:lnTo>
                    <a:pt x="22860" y="1469136"/>
                  </a:lnTo>
                  <a:lnTo>
                    <a:pt x="22860" y="1426464"/>
                  </a:lnTo>
                  <a:lnTo>
                    <a:pt x="68466" y="1426464"/>
                  </a:lnTo>
                  <a:lnTo>
                    <a:pt x="1197864" y="53901"/>
                  </a:lnTo>
                  <a:lnTo>
                    <a:pt x="1197864" y="41148"/>
                  </a:lnTo>
                  <a:lnTo>
                    <a:pt x="1214628" y="33528"/>
                  </a:lnTo>
                  <a:lnTo>
                    <a:pt x="1214628" y="41148"/>
                  </a:lnTo>
                  <a:lnTo>
                    <a:pt x="1623060" y="41148"/>
                  </a:lnTo>
                  <a:lnTo>
                    <a:pt x="1623060" y="39624"/>
                  </a:lnTo>
                  <a:lnTo>
                    <a:pt x="1632204" y="41148"/>
                  </a:lnTo>
                  <a:lnTo>
                    <a:pt x="1632204" y="44482"/>
                  </a:lnTo>
                  <a:lnTo>
                    <a:pt x="2269236" y="382951"/>
                  </a:lnTo>
                  <a:lnTo>
                    <a:pt x="2269236" y="370332"/>
                  </a:lnTo>
                  <a:lnTo>
                    <a:pt x="2279904" y="388620"/>
                  </a:lnTo>
                  <a:lnTo>
                    <a:pt x="2279904" y="783336"/>
                  </a:lnTo>
                  <a:lnTo>
                    <a:pt x="2290572" y="783336"/>
                  </a:lnTo>
                  <a:lnTo>
                    <a:pt x="2290572" y="824484"/>
                  </a:lnTo>
                  <a:lnTo>
                    <a:pt x="2298168" y="822888"/>
                  </a:lnTo>
                  <a:lnTo>
                    <a:pt x="2304478" y="818578"/>
                  </a:lnTo>
                  <a:lnTo>
                    <a:pt x="2308788" y="812268"/>
                  </a:lnTo>
                  <a:lnTo>
                    <a:pt x="2310384" y="804672"/>
                  </a:lnTo>
                  <a:close/>
                </a:path>
                <a:path w="2310765" h="1469389">
                  <a:moveTo>
                    <a:pt x="68466" y="1426464"/>
                  </a:moveTo>
                  <a:lnTo>
                    <a:pt x="22860" y="1426464"/>
                  </a:lnTo>
                  <a:lnTo>
                    <a:pt x="39624" y="1461516"/>
                  </a:lnTo>
                  <a:lnTo>
                    <a:pt x="68466" y="1426464"/>
                  </a:lnTo>
                  <a:close/>
                </a:path>
                <a:path w="2310765" h="1469389">
                  <a:moveTo>
                    <a:pt x="950100" y="1426464"/>
                  </a:moveTo>
                  <a:lnTo>
                    <a:pt x="68466" y="1426464"/>
                  </a:lnTo>
                  <a:lnTo>
                    <a:pt x="39624" y="1461516"/>
                  </a:lnTo>
                  <a:lnTo>
                    <a:pt x="22860" y="1426464"/>
                  </a:lnTo>
                  <a:lnTo>
                    <a:pt x="22860" y="1469136"/>
                  </a:lnTo>
                  <a:lnTo>
                    <a:pt x="943356" y="1469136"/>
                  </a:lnTo>
                  <a:lnTo>
                    <a:pt x="943356" y="1435608"/>
                  </a:lnTo>
                  <a:lnTo>
                    <a:pt x="950100" y="1426464"/>
                  </a:lnTo>
                  <a:close/>
                </a:path>
                <a:path w="2310765" h="1469389">
                  <a:moveTo>
                    <a:pt x="960120" y="1426464"/>
                  </a:moveTo>
                  <a:lnTo>
                    <a:pt x="950100" y="1426464"/>
                  </a:lnTo>
                  <a:lnTo>
                    <a:pt x="943356" y="1435608"/>
                  </a:lnTo>
                  <a:lnTo>
                    <a:pt x="960120" y="1426464"/>
                  </a:lnTo>
                  <a:close/>
                </a:path>
                <a:path w="2310765" h="1469389">
                  <a:moveTo>
                    <a:pt x="960120" y="1469136"/>
                  </a:moveTo>
                  <a:lnTo>
                    <a:pt x="960120" y="1426464"/>
                  </a:lnTo>
                  <a:lnTo>
                    <a:pt x="943356" y="1435608"/>
                  </a:lnTo>
                  <a:lnTo>
                    <a:pt x="943356" y="1469136"/>
                  </a:lnTo>
                  <a:lnTo>
                    <a:pt x="960120" y="1469136"/>
                  </a:lnTo>
                  <a:close/>
                </a:path>
                <a:path w="2310765" h="1469389">
                  <a:moveTo>
                    <a:pt x="2290572" y="783336"/>
                  </a:moveTo>
                  <a:lnTo>
                    <a:pt x="1429512" y="783336"/>
                  </a:lnTo>
                  <a:lnTo>
                    <a:pt x="1423416" y="786384"/>
                  </a:lnTo>
                  <a:lnTo>
                    <a:pt x="1418844" y="790956"/>
                  </a:lnTo>
                  <a:lnTo>
                    <a:pt x="950100" y="1426464"/>
                  </a:lnTo>
                  <a:lnTo>
                    <a:pt x="960120" y="1426464"/>
                  </a:lnTo>
                  <a:lnTo>
                    <a:pt x="960120" y="1469136"/>
                  </a:lnTo>
                  <a:lnTo>
                    <a:pt x="967740" y="1469136"/>
                  </a:lnTo>
                  <a:lnTo>
                    <a:pt x="973836" y="1466088"/>
                  </a:lnTo>
                  <a:lnTo>
                    <a:pt x="976884" y="1459992"/>
                  </a:lnTo>
                  <a:lnTo>
                    <a:pt x="1435608" y="841520"/>
                  </a:lnTo>
                  <a:lnTo>
                    <a:pt x="1435608" y="824484"/>
                  </a:lnTo>
                  <a:lnTo>
                    <a:pt x="1453896" y="816864"/>
                  </a:lnTo>
                  <a:lnTo>
                    <a:pt x="1453896" y="824484"/>
                  </a:lnTo>
                  <a:lnTo>
                    <a:pt x="2269236" y="824484"/>
                  </a:lnTo>
                  <a:lnTo>
                    <a:pt x="2269236" y="804672"/>
                  </a:lnTo>
                  <a:lnTo>
                    <a:pt x="2290572" y="783336"/>
                  </a:lnTo>
                  <a:close/>
                </a:path>
                <a:path w="2310765" h="1469389">
                  <a:moveTo>
                    <a:pt x="1214628" y="33528"/>
                  </a:moveTo>
                  <a:lnTo>
                    <a:pt x="1197864" y="41148"/>
                  </a:lnTo>
                  <a:lnTo>
                    <a:pt x="1208358" y="41148"/>
                  </a:lnTo>
                  <a:lnTo>
                    <a:pt x="1214628" y="33528"/>
                  </a:lnTo>
                  <a:close/>
                </a:path>
                <a:path w="2310765" h="1469389">
                  <a:moveTo>
                    <a:pt x="1208358" y="41148"/>
                  </a:moveTo>
                  <a:lnTo>
                    <a:pt x="1197864" y="41148"/>
                  </a:lnTo>
                  <a:lnTo>
                    <a:pt x="1197864" y="53901"/>
                  </a:lnTo>
                  <a:lnTo>
                    <a:pt x="1208358" y="41148"/>
                  </a:lnTo>
                  <a:close/>
                </a:path>
                <a:path w="2310765" h="1469389">
                  <a:moveTo>
                    <a:pt x="1214628" y="41148"/>
                  </a:moveTo>
                  <a:lnTo>
                    <a:pt x="1214628" y="33528"/>
                  </a:lnTo>
                  <a:lnTo>
                    <a:pt x="1208358" y="41148"/>
                  </a:lnTo>
                  <a:lnTo>
                    <a:pt x="1214628" y="41148"/>
                  </a:lnTo>
                  <a:close/>
                </a:path>
                <a:path w="2310765" h="1469389">
                  <a:moveTo>
                    <a:pt x="1453896" y="816864"/>
                  </a:moveTo>
                  <a:lnTo>
                    <a:pt x="1435608" y="824484"/>
                  </a:lnTo>
                  <a:lnTo>
                    <a:pt x="1448244" y="824484"/>
                  </a:lnTo>
                  <a:lnTo>
                    <a:pt x="1453896" y="816864"/>
                  </a:lnTo>
                  <a:close/>
                </a:path>
                <a:path w="2310765" h="1469389">
                  <a:moveTo>
                    <a:pt x="1448244" y="824484"/>
                  </a:moveTo>
                  <a:lnTo>
                    <a:pt x="1435608" y="824484"/>
                  </a:lnTo>
                  <a:lnTo>
                    <a:pt x="1435608" y="841520"/>
                  </a:lnTo>
                  <a:lnTo>
                    <a:pt x="1448244" y="824484"/>
                  </a:lnTo>
                  <a:close/>
                </a:path>
                <a:path w="2310765" h="1469389">
                  <a:moveTo>
                    <a:pt x="1453896" y="824484"/>
                  </a:moveTo>
                  <a:lnTo>
                    <a:pt x="1453896" y="816864"/>
                  </a:lnTo>
                  <a:lnTo>
                    <a:pt x="1448244" y="824484"/>
                  </a:lnTo>
                  <a:lnTo>
                    <a:pt x="1453896" y="824484"/>
                  </a:lnTo>
                  <a:close/>
                </a:path>
                <a:path w="2310765" h="1469389">
                  <a:moveTo>
                    <a:pt x="1632204" y="41148"/>
                  </a:moveTo>
                  <a:lnTo>
                    <a:pt x="1623060" y="39624"/>
                  </a:lnTo>
                  <a:lnTo>
                    <a:pt x="1625928" y="41148"/>
                  </a:lnTo>
                  <a:lnTo>
                    <a:pt x="1632204" y="41148"/>
                  </a:lnTo>
                  <a:close/>
                </a:path>
                <a:path w="2310765" h="1469389">
                  <a:moveTo>
                    <a:pt x="1625928" y="41148"/>
                  </a:moveTo>
                  <a:lnTo>
                    <a:pt x="1623060" y="39624"/>
                  </a:lnTo>
                  <a:lnTo>
                    <a:pt x="1623060" y="41148"/>
                  </a:lnTo>
                  <a:lnTo>
                    <a:pt x="1625928" y="41148"/>
                  </a:lnTo>
                  <a:close/>
                </a:path>
                <a:path w="2310765" h="1469389">
                  <a:moveTo>
                    <a:pt x="1632204" y="44482"/>
                  </a:moveTo>
                  <a:lnTo>
                    <a:pt x="1632204" y="41148"/>
                  </a:lnTo>
                  <a:lnTo>
                    <a:pt x="1625928" y="41148"/>
                  </a:lnTo>
                  <a:lnTo>
                    <a:pt x="1632204" y="44482"/>
                  </a:lnTo>
                  <a:close/>
                </a:path>
                <a:path w="2310765" h="1469389">
                  <a:moveTo>
                    <a:pt x="2279904" y="388620"/>
                  </a:moveTo>
                  <a:lnTo>
                    <a:pt x="2269236" y="370332"/>
                  </a:lnTo>
                  <a:lnTo>
                    <a:pt x="2269236" y="382951"/>
                  </a:lnTo>
                  <a:lnTo>
                    <a:pt x="2279904" y="388620"/>
                  </a:lnTo>
                  <a:close/>
                </a:path>
                <a:path w="2310765" h="1469389">
                  <a:moveTo>
                    <a:pt x="2279904" y="783336"/>
                  </a:moveTo>
                  <a:lnTo>
                    <a:pt x="2279904" y="388620"/>
                  </a:lnTo>
                  <a:lnTo>
                    <a:pt x="2269236" y="382951"/>
                  </a:lnTo>
                  <a:lnTo>
                    <a:pt x="2269236" y="783336"/>
                  </a:lnTo>
                  <a:lnTo>
                    <a:pt x="2279904" y="783336"/>
                  </a:lnTo>
                  <a:close/>
                </a:path>
                <a:path w="2310765" h="1469389">
                  <a:moveTo>
                    <a:pt x="2290572" y="824484"/>
                  </a:moveTo>
                  <a:lnTo>
                    <a:pt x="2290572" y="783336"/>
                  </a:lnTo>
                  <a:lnTo>
                    <a:pt x="2269236" y="804672"/>
                  </a:lnTo>
                  <a:lnTo>
                    <a:pt x="2269236" y="824484"/>
                  </a:lnTo>
                  <a:lnTo>
                    <a:pt x="2290572" y="8244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02045" y="4030979"/>
              <a:ext cx="421005" cy="443865"/>
            </a:xfrm>
            <a:custGeom>
              <a:avLst/>
              <a:gdLst/>
              <a:ahLst/>
              <a:cxnLst/>
              <a:rect l="l" t="t" r="r" b="b"/>
              <a:pathLst>
                <a:path w="421004" h="443864">
                  <a:moveTo>
                    <a:pt x="420623" y="44348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43483"/>
                  </a:lnTo>
                  <a:lnTo>
                    <a:pt x="420623" y="4434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80710" y="4009643"/>
              <a:ext cx="462280" cy="486409"/>
            </a:xfrm>
            <a:custGeom>
              <a:avLst/>
              <a:gdLst/>
              <a:ahLst/>
              <a:cxnLst/>
              <a:rect l="l" t="t" r="r" b="b"/>
              <a:pathLst>
                <a:path w="462279" h="486410">
                  <a:moveTo>
                    <a:pt x="461772" y="486156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86156"/>
                  </a:lnTo>
                  <a:lnTo>
                    <a:pt x="21336" y="48615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20624" y="42672"/>
                  </a:lnTo>
                  <a:lnTo>
                    <a:pt x="420624" y="21336"/>
                  </a:lnTo>
                  <a:lnTo>
                    <a:pt x="441960" y="42672"/>
                  </a:lnTo>
                  <a:lnTo>
                    <a:pt x="441960" y="486156"/>
                  </a:lnTo>
                  <a:lnTo>
                    <a:pt x="461772" y="486156"/>
                  </a:lnTo>
                  <a:close/>
                </a:path>
                <a:path w="462279" h="48641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2279" h="486410">
                  <a:moveTo>
                    <a:pt x="42672" y="44500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45008"/>
                  </a:lnTo>
                  <a:lnTo>
                    <a:pt x="42672" y="445008"/>
                  </a:lnTo>
                  <a:close/>
                </a:path>
                <a:path w="462279" h="486410">
                  <a:moveTo>
                    <a:pt x="441960" y="445008"/>
                  </a:moveTo>
                  <a:lnTo>
                    <a:pt x="21336" y="445008"/>
                  </a:lnTo>
                  <a:lnTo>
                    <a:pt x="42672" y="464820"/>
                  </a:lnTo>
                  <a:lnTo>
                    <a:pt x="42672" y="486156"/>
                  </a:lnTo>
                  <a:lnTo>
                    <a:pt x="420624" y="486156"/>
                  </a:lnTo>
                  <a:lnTo>
                    <a:pt x="420624" y="464820"/>
                  </a:lnTo>
                  <a:lnTo>
                    <a:pt x="441960" y="445008"/>
                  </a:lnTo>
                  <a:close/>
                </a:path>
                <a:path w="462279" h="486410">
                  <a:moveTo>
                    <a:pt x="42672" y="486156"/>
                  </a:moveTo>
                  <a:lnTo>
                    <a:pt x="42672" y="464820"/>
                  </a:lnTo>
                  <a:lnTo>
                    <a:pt x="21336" y="445008"/>
                  </a:lnTo>
                  <a:lnTo>
                    <a:pt x="21336" y="486156"/>
                  </a:lnTo>
                  <a:lnTo>
                    <a:pt x="42672" y="486156"/>
                  </a:lnTo>
                  <a:close/>
                </a:path>
                <a:path w="462279" h="486410">
                  <a:moveTo>
                    <a:pt x="441960" y="42672"/>
                  </a:moveTo>
                  <a:lnTo>
                    <a:pt x="420624" y="21336"/>
                  </a:lnTo>
                  <a:lnTo>
                    <a:pt x="420624" y="42672"/>
                  </a:lnTo>
                  <a:lnTo>
                    <a:pt x="441960" y="42672"/>
                  </a:lnTo>
                  <a:close/>
                </a:path>
                <a:path w="462279" h="486410">
                  <a:moveTo>
                    <a:pt x="441960" y="445008"/>
                  </a:moveTo>
                  <a:lnTo>
                    <a:pt x="441960" y="42672"/>
                  </a:lnTo>
                  <a:lnTo>
                    <a:pt x="420624" y="42672"/>
                  </a:lnTo>
                  <a:lnTo>
                    <a:pt x="420624" y="445008"/>
                  </a:lnTo>
                  <a:lnTo>
                    <a:pt x="441960" y="445008"/>
                  </a:lnTo>
                  <a:close/>
                </a:path>
                <a:path w="462279" h="486410">
                  <a:moveTo>
                    <a:pt x="441960" y="486156"/>
                  </a:moveTo>
                  <a:lnTo>
                    <a:pt x="441960" y="445008"/>
                  </a:lnTo>
                  <a:lnTo>
                    <a:pt x="420624" y="464820"/>
                  </a:lnTo>
                  <a:lnTo>
                    <a:pt x="420624" y="486156"/>
                  </a:lnTo>
                  <a:lnTo>
                    <a:pt x="441960" y="486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27041" y="5878067"/>
              <a:ext cx="923925" cy="443865"/>
            </a:xfrm>
            <a:custGeom>
              <a:avLst/>
              <a:gdLst/>
              <a:ahLst/>
              <a:cxnLst/>
              <a:rect l="l" t="t" r="r" b="b"/>
              <a:pathLst>
                <a:path w="923925" h="443864">
                  <a:moveTo>
                    <a:pt x="923543" y="443483"/>
                  </a:moveTo>
                  <a:lnTo>
                    <a:pt x="923543" y="0"/>
                  </a:lnTo>
                  <a:lnTo>
                    <a:pt x="0" y="0"/>
                  </a:lnTo>
                  <a:lnTo>
                    <a:pt x="0" y="443483"/>
                  </a:lnTo>
                  <a:lnTo>
                    <a:pt x="923543" y="4434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05706" y="5856732"/>
              <a:ext cx="966469" cy="486409"/>
            </a:xfrm>
            <a:custGeom>
              <a:avLst/>
              <a:gdLst/>
              <a:ahLst/>
              <a:cxnLst/>
              <a:rect l="l" t="t" r="r" b="b"/>
              <a:pathLst>
                <a:path w="966470" h="486410">
                  <a:moveTo>
                    <a:pt x="966216" y="486156"/>
                  </a:moveTo>
                  <a:lnTo>
                    <a:pt x="966216" y="0"/>
                  </a:lnTo>
                  <a:lnTo>
                    <a:pt x="0" y="0"/>
                  </a:lnTo>
                  <a:lnTo>
                    <a:pt x="0" y="486156"/>
                  </a:lnTo>
                  <a:lnTo>
                    <a:pt x="21336" y="48615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923544" y="42672"/>
                  </a:lnTo>
                  <a:lnTo>
                    <a:pt x="923544" y="21336"/>
                  </a:lnTo>
                  <a:lnTo>
                    <a:pt x="944880" y="42672"/>
                  </a:lnTo>
                  <a:lnTo>
                    <a:pt x="944880" y="486156"/>
                  </a:lnTo>
                  <a:lnTo>
                    <a:pt x="966216" y="486156"/>
                  </a:lnTo>
                  <a:close/>
                </a:path>
                <a:path w="966470" h="48641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966470" h="486410">
                  <a:moveTo>
                    <a:pt x="42672" y="44500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45008"/>
                  </a:lnTo>
                  <a:lnTo>
                    <a:pt x="42672" y="445008"/>
                  </a:lnTo>
                  <a:close/>
                </a:path>
                <a:path w="966470" h="486410">
                  <a:moveTo>
                    <a:pt x="944880" y="445008"/>
                  </a:moveTo>
                  <a:lnTo>
                    <a:pt x="21336" y="445008"/>
                  </a:lnTo>
                  <a:lnTo>
                    <a:pt x="42672" y="464820"/>
                  </a:lnTo>
                  <a:lnTo>
                    <a:pt x="42672" y="486156"/>
                  </a:lnTo>
                  <a:lnTo>
                    <a:pt x="923544" y="486156"/>
                  </a:lnTo>
                  <a:lnTo>
                    <a:pt x="923544" y="464820"/>
                  </a:lnTo>
                  <a:lnTo>
                    <a:pt x="944880" y="445008"/>
                  </a:lnTo>
                  <a:close/>
                </a:path>
                <a:path w="966470" h="486410">
                  <a:moveTo>
                    <a:pt x="42672" y="486156"/>
                  </a:moveTo>
                  <a:lnTo>
                    <a:pt x="42672" y="464820"/>
                  </a:lnTo>
                  <a:lnTo>
                    <a:pt x="21336" y="445008"/>
                  </a:lnTo>
                  <a:lnTo>
                    <a:pt x="21336" y="486156"/>
                  </a:lnTo>
                  <a:lnTo>
                    <a:pt x="42672" y="486156"/>
                  </a:lnTo>
                  <a:close/>
                </a:path>
                <a:path w="966470" h="486410">
                  <a:moveTo>
                    <a:pt x="944880" y="42672"/>
                  </a:moveTo>
                  <a:lnTo>
                    <a:pt x="923544" y="21336"/>
                  </a:lnTo>
                  <a:lnTo>
                    <a:pt x="923544" y="42672"/>
                  </a:lnTo>
                  <a:lnTo>
                    <a:pt x="944880" y="42672"/>
                  </a:lnTo>
                  <a:close/>
                </a:path>
                <a:path w="966470" h="486410">
                  <a:moveTo>
                    <a:pt x="944880" y="445008"/>
                  </a:moveTo>
                  <a:lnTo>
                    <a:pt x="944880" y="42672"/>
                  </a:lnTo>
                  <a:lnTo>
                    <a:pt x="923544" y="42672"/>
                  </a:lnTo>
                  <a:lnTo>
                    <a:pt x="923544" y="445008"/>
                  </a:lnTo>
                  <a:lnTo>
                    <a:pt x="944880" y="445008"/>
                  </a:lnTo>
                  <a:close/>
                </a:path>
                <a:path w="966470" h="486410">
                  <a:moveTo>
                    <a:pt x="944880" y="486156"/>
                  </a:moveTo>
                  <a:lnTo>
                    <a:pt x="944880" y="445008"/>
                  </a:lnTo>
                  <a:lnTo>
                    <a:pt x="923544" y="464820"/>
                  </a:lnTo>
                  <a:lnTo>
                    <a:pt x="923544" y="486156"/>
                  </a:lnTo>
                  <a:lnTo>
                    <a:pt x="944880" y="486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53505" y="4786883"/>
              <a:ext cx="421005" cy="443865"/>
            </a:xfrm>
            <a:custGeom>
              <a:avLst/>
              <a:gdLst/>
              <a:ahLst/>
              <a:cxnLst/>
              <a:rect l="l" t="t" r="r" b="b"/>
              <a:pathLst>
                <a:path w="421004" h="443864">
                  <a:moveTo>
                    <a:pt x="420623" y="44348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43483"/>
                  </a:lnTo>
                  <a:lnTo>
                    <a:pt x="420623" y="44348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33694" y="4765547"/>
              <a:ext cx="462280" cy="486409"/>
            </a:xfrm>
            <a:custGeom>
              <a:avLst/>
              <a:gdLst/>
              <a:ahLst/>
              <a:cxnLst/>
              <a:rect l="l" t="t" r="r" b="b"/>
              <a:pathLst>
                <a:path w="462279" h="486410">
                  <a:moveTo>
                    <a:pt x="461772" y="486156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86156"/>
                  </a:lnTo>
                  <a:lnTo>
                    <a:pt x="19812" y="48615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19100" y="42672"/>
                  </a:lnTo>
                  <a:lnTo>
                    <a:pt x="419100" y="21336"/>
                  </a:lnTo>
                  <a:lnTo>
                    <a:pt x="440436" y="42672"/>
                  </a:lnTo>
                  <a:lnTo>
                    <a:pt x="440436" y="486156"/>
                  </a:lnTo>
                  <a:lnTo>
                    <a:pt x="461772" y="486156"/>
                  </a:lnTo>
                  <a:close/>
                </a:path>
                <a:path w="462279" h="48641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462279" h="486410">
                  <a:moveTo>
                    <a:pt x="41148" y="445008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445008"/>
                  </a:lnTo>
                  <a:lnTo>
                    <a:pt x="41148" y="445008"/>
                  </a:lnTo>
                  <a:close/>
                </a:path>
                <a:path w="462279" h="486410">
                  <a:moveTo>
                    <a:pt x="440436" y="445008"/>
                  </a:moveTo>
                  <a:lnTo>
                    <a:pt x="19812" y="445008"/>
                  </a:lnTo>
                  <a:lnTo>
                    <a:pt x="41148" y="464820"/>
                  </a:lnTo>
                  <a:lnTo>
                    <a:pt x="41148" y="486156"/>
                  </a:lnTo>
                  <a:lnTo>
                    <a:pt x="419100" y="486156"/>
                  </a:lnTo>
                  <a:lnTo>
                    <a:pt x="419100" y="464820"/>
                  </a:lnTo>
                  <a:lnTo>
                    <a:pt x="440436" y="445008"/>
                  </a:lnTo>
                  <a:close/>
                </a:path>
                <a:path w="462279" h="486410">
                  <a:moveTo>
                    <a:pt x="41148" y="486156"/>
                  </a:moveTo>
                  <a:lnTo>
                    <a:pt x="41148" y="464820"/>
                  </a:lnTo>
                  <a:lnTo>
                    <a:pt x="19812" y="445008"/>
                  </a:lnTo>
                  <a:lnTo>
                    <a:pt x="19812" y="486156"/>
                  </a:lnTo>
                  <a:lnTo>
                    <a:pt x="41148" y="486156"/>
                  </a:lnTo>
                  <a:close/>
                </a:path>
                <a:path w="462279" h="486410">
                  <a:moveTo>
                    <a:pt x="440436" y="42672"/>
                  </a:moveTo>
                  <a:lnTo>
                    <a:pt x="419100" y="21336"/>
                  </a:lnTo>
                  <a:lnTo>
                    <a:pt x="419100" y="42672"/>
                  </a:lnTo>
                  <a:lnTo>
                    <a:pt x="440436" y="42672"/>
                  </a:lnTo>
                  <a:close/>
                </a:path>
                <a:path w="462279" h="486410">
                  <a:moveTo>
                    <a:pt x="440436" y="445008"/>
                  </a:moveTo>
                  <a:lnTo>
                    <a:pt x="440436" y="42672"/>
                  </a:lnTo>
                  <a:lnTo>
                    <a:pt x="419100" y="42672"/>
                  </a:lnTo>
                  <a:lnTo>
                    <a:pt x="419100" y="445008"/>
                  </a:lnTo>
                  <a:lnTo>
                    <a:pt x="440436" y="445008"/>
                  </a:lnTo>
                  <a:close/>
                </a:path>
                <a:path w="462279" h="486410">
                  <a:moveTo>
                    <a:pt x="440436" y="486156"/>
                  </a:moveTo>
                  <a:lnTo>
                    <a:pt x="440436" y="445008"/>
                  </a:lnTo>
                  <a:lnTo>
                    <a:pt x="419100" y="464820"/>
                  </a:lnTo>
                  <a:lnTo>
                    <a:pt x="419100" y="486156"/>
                  </a:lnTo>
                  <a:lnTo>
                    <a:pt x="440436" y="486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874129" y="4786883"/>
              <a:ext cx="419100" cy="443865"/>
            </a:xfrm>
            <a:custGeom>
              <a:avLst/>
              <a:gdLst/>
              <a:ahLst/>
              <a:cxnLst/>
              <a:rect l="l" t="t" r="r" b="b"/>
              <a:pathLst>
                <a:path w="419100" h="443864">
                  <a:moveTo>
                    <a:pt x="419099" y="44348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43483"/>
                  </a:lnTo>
                  <a:lnTo>
                    <a:pt x="419099" y="44348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52794" y="4765547"/>
              <a:ext cx="462280" cy="486409"/>
            </a:xfrm>
            <a:custGeom>
              <a:avLst/>
              <a:gdLst/>
              <a:ahLst/>
              <a:cxnLst/>
              <a:rect l="l" t="t" r="r" b="b"/>
              <a:pathLst>
                <a:path w="462279" h="486410">
                  <a:moveTo>
                    <a:pt x="461772" y="486156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86156"/>
                  </a:lnTo>
                  <a:lnTo>
                    <a:pt x="21336" y="48615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20624" y="42672"/>
                  </a:lnTo>
                  <a:lnTo>
                    <a:pt x="420624" y="21336"/>
                  </a:lnTo>
                  <a:lnTo>
                    <a:pt x="440436" y="42672"/>
                  </a:lnTo>
                  <a:lnTo>
                    <a:pt x="440436" y="486156"/>
                  </a:lnTo>
                  <a:lnTo>
                    <a:pt x="461772" y="486156"/>
                  </a:lnTo>
                  <a:close/>
                </a:path>
                <a:path w="462279" h="48641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2279" h="486410">
                  <a:moveTo>
                    <a:pt x="42672" y="44500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45008"/>
                  </a:lnTo>
                  <a:lnTo>
                    <a:pt x="42672" y="445008"/>
                  </a:lnTo>
                  <a:close/>
                </a:path>
                <a:path w="462279" h="486410">
                  <a:moveTo>
                    <a:pt x="440436" y="445008"/>
                  </a:moveTo>
                  <a:lnTo>
                    <a:pt x="21336" y="445008"/>
                  </a:lnTo>
                  <a:lnTo>
                    <a:pt x="42672" y="464820"/>
                  </a:lnTo>
                  <a:lnTo>
                    <a:pt x="42672" y="486156"/>
                  </a:lnTo>
                  <a:lnTo>
                    <a:pt x="420624" y="486156"/>
                  </a:lnTo>
                  <a:lnTo>
                    <a:pt x="420624" y="464820"/>
                  </a:lnTo>
                  <a:lnTo>
                    <a:pt x="440436" y="445008"/>
                  </a:lnTo>
                  <a:close/>
                </a:path>
                <a:path w="462279" h="486410">
                  <a:moveTo>
                    <a:pt x="42672" y="486156"/>
                  </a:moveTo>
                  <a:lnTo>
                    <a:pt x="42672" y="464820"/>
                  </a:lnTo>
                  <a:lnTo>
                    <a:pt x="21336" y="445008"/>
                  </a:lnTo>
                  <a:lnTo>
                    <a:pt x="21336" y="486156"/>
                  </a:lnTo>
                  <a:lnTo>
                    <a:pt x="42672" y="486156"/>
                  </a:lnTo>
                  <a:close/>
                </a:path>
                <a:path w="462279" h="486410">
                  <a:moveTo>
                    <a:pt x="440436" y="42672"/>
                  </a:moveTo>
                  <a:lnTo>
                    <a:pt x="420624" y="21336"/>
                  </a:lnTo>
                  <a:lnTo>
                    <a:pt x="420624" y="42672"/>
                  </a:lnTo>
                  <a:lnTo>
                    <a:pt x="440436" y="42672"/>
                  </a:lnTo>
                  <a:close/>
                </a:path>
                <a:path w="462279" h="486410">
                  <a:moveTo>
                    <a:pt x="440436" y="445008"/>
                  </a:moveTo>
                  <a:lnTo>
                    <a:pt x="440436" y="42672"/>
                  </a:lnTo>
                  <a:lnTo>
                    <a:pt x="420624" y="42672"/>
                  </a:lnTo>
                  <a:lnTo>
                    <a:pt x="420624" y="445008"/>
                  </a:lnTo>
                  <a:lnTo>
                    <a:pt x="440436" y="445008"/>
                  </a:lnTo>
                  <a:close/>
                </a:path>
                <a:path w="462279" h="486410">
                  <a:moveTo>
                    <a:pt x="440436" y="486156"/>
                  </a:moveTo>
                  <a:lnTo>
                    <a:pt x="440436" y="445008"/>
                  </a:lnTo>
                  <a:lnTo>
                    <a:pt x="420624" y="464820"/>
                  </a:lnTo>
                  <a:lnTo>
                    <a:pt x="420624" y="486156"/>
                  </a:lnTo>
                  <a:lnTo>
                    <a:pt x="440436" y="486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15" name="object 15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102748" y="487172"/>
            <a:ext cx="8486140" cy="7480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4700" dirty="0"/>
              <a:t>ZA:</a:t>
            </a:r>
            <a:r>
              <a:rPr sz="4700" spc="15" dirty="0"/>
              <a:t> </a:t>
            </a:r>
            <a:r>
              <a:rPr sz="4700" dirty="0"/>
              <a:t>Modely</a:t>
            </a:r>
            <a:r>
              <a:rPr sz="4700" spc="25" dirty="0"/>
              <a:t> </a:t>
            </a:r>
            <a:r>
              <a:rPr sz="4700" dirty="0"/>
              <a:t>pro</a:t>
            </a:r>
            <a:r>
              <a:rPr sz="4700" spc="25" dirty="0"/>
              <a:t> </a:t>
            </a:r>
            <a:r>
              <a:rPr sz="4700" dirty="0"/>
              <a:t>SA</a:t>
            </a:r>
            <a:r>
              <a:rPr sz="4700" spc="5" dirty="0"/>
              <a:t> </a:t>
            </a:r>
            <a:r>
              <a:rPr sz="4700" dirty="0"/>
              <a:t>shora</a:t>
            </a:r>
            <a:r>
              <a:rPr sz="4700" spc="10" dirty="0"/>
              <a:t> </a:t>
            </a:r>
            <a:r>
              <a:rPr sz="4700" dirty="0"/>
              <a:t>dolů</a:t>
            </a:r>
            <a:r>
              <a:rPr sz="4700" spc="15" dirty="0"/>
              <a:t> </a:t>
            </a:r>
            <a:r>
              <a:rPr sz="4700" spc="-25" dirty="0"/>
              <a:t>2/2</a:t>
            </a:r>
            <a:endParaRPr sz="4700"/>
          </a:p>
        </p:txBody>
      </p:sp>
      <p:sp>
        <p:nvSpPr>
          <p:cNvPr id="18" name="object 18"/>
          <p:cNvSpPr txBox="1"/>
          <p:nvPr/>
        </p:nvSpPr>
        <p:spPr>
          <a:xfrm>
            <a:off x="8538346" y="4761989"/>
            <a:ext cx="6699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433070" algn="l"/>
              </a:tabLst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632082" y="2080260"/>
            <a:ext cx="8202295" cy="5105400"/>
            <a:chOff x="1632082" y="2080260"/>
            <a:chExt cx="8202295" cy="5105400"/>
          </a:xfrm>
        </p:grpSpPr>
        <p:sp>
          <p:nvSpPr>
            <p:cNvPr id="20" name="object 20"/>
            <p:cNvSpPr/>
            <p:nvPr/>
          </p:nvSpPr>
          <p:spPr>
            <a:xfrm>
              <a:off x="7950586" y="5878067"/>
              <a:ext cx="923925" cy="443865"/>
            </a:xfrm>
            <a:custGeom>
              <a:avLst/>
              <a:gdLst/>
              <a:ahLst/>
              <a:cxnLst/>
              <a:rect l="l" t="t" r="r" b="b"/>
              <a:pathLst>
                <a:path w="923925" h="443864">
                  <a:moveTo>
                    <a:pt x="923543" y="443483"/>
                  </a:moveTo>
                  <a:lnTo>
                    <a:pt x="923543" y="0"/>
                  </a:lnTo>
                  <a:lnTo>
                    <a:pt x="0" y="0"/>
                  </a:lnTo>
                  <a:lnTo>
                    <a:pt x="0" y="443483"/>
                  </a:lnTo>
                  <a:lnTo>
                    <a:pt x="923543" y="44348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29250" y="5856732"/>
              <a:ext cx="966469" cy="486409"/>
            </a:xfrm>
            <a:custGeom>
              <a:avLst/>
              <a:gdLst/>
              <a:ahLst/>
              <a:cxnLst/>
              <a:rect l="l" t="t" r="r" b="b"/>
              <a:pathLst>
                <a:path w="966470" h="486410">
                  <a:moveTo>
                    <a:pt x="966216" y="486156"/>
                  </a:moveTo>
                  <a:lnTo>
                    <a:pt x="966216" y="0"/>
                  </a:lnTo>
                  <a:lnTo>
                    <a:pt x="0" y="0"/>
                  </a:lnTo>
                  <a:lnTo>
                    <a:pt x="0" y="486156"/>
                  </a:lnTo>
                  <a:lnTo>
                    <a:pt x="21336" y="48615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923544" y="42672"/>
                  </a:lnTo>
                  <a:lnTo>
                    <a:pt x="923544" y="21336"/>
                  </a:lnTo>
                  <a:lnTo>
                    <a:pt x="944880" y="42672"/>
                  </a:lnTo>
                  <a:lnTo>
                    <a:pt x="944880" y="486156"/>
                  </a:lnTo>
                  <a:lnTo>
                    <a:pt x="966216" y="486156"/>
                  </a:lnTo>
                  <a:close/>
                </a:path>
                <a:path w="966470" h="48641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966470" h="486410">
                  <a:moveTo>
                    <a:pt x="42672" y="44500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45008"/>
                  </a:lnTo>
                  <a:lnTo>
                    <a:pt x="42672" y="445008"/>
                  </a:lnTo>
                  <a:close/>
                </a:path>
                <a:path w="966470" h="486410">
                  <a:moveTo>
                    <a:pt x="944880" y="445008"/>
                  </a:moveTo>
                  <a:lnTo>
                    <a:pt x="21336" y="445008"/>
                  </a:lnTo>
                  <a:lnTo>
                    <a:pt x="42672" y="464820"/>
                  </a:lnTo>
                  <a:lnTo>
                    <a:pt x="42672" y="486156"/>
                  </a:lnTo>
                  <a:lnTo>
                    <a:pt x="923544" y="486156"/>
                  </a:lnTo>
                  <a:lnTo>
                    <a:pt x="923544" y="464820"/>
                  </a:lnTo>
                  <a:lnTo>
                    <a:pt x="944880" y="445008"/>
                  </a:lnTo>
                  <a:close/>
                </a:path>
                <a:path w="966470" h="486410">
                  <a:moveTo>
                    <a:pt x="42672" y="486156"/>
                  </a:moveTo>
                  <a:lnTo>
                    <a:pt x="42672" y="464820"/>
                  </a:lnTo>
                  <a:lnTo>
                    <a:pt x="21336" y="445008"/>
                  </a:lnTo>
                  <a:lnTo>
                    <a:pt x="21336" y="486156"/>
                  </a:lnTo>
                  <a:lnTo>
                    <a:pt x="42672" y="486156"/>
                  </a:lnTo>
                  <a:close/>
                </a:path>
                <a:path w="966470" h="486410">
                  <a:moveTo>
                    <a:pt x="944880" y="42672"/>
                  </a:moveTo>
                  <a:lnTo>
                    <a:pt x="923544" y="21336"/>
                  </a:lnTo>
                  <a:lnTo>
                    <a:pt x="923544" y="42672"/>
                  </a:lnTo>
                  <a:lnTo>
                    <a:pt x="944880" y="42672"/>
                  </a:lnTo>
                  <a:close/>
                </a:path>
                <a:path w="966470" h="486410">
                  <a:moveTo>
                    <a:pt x="944880" y="445008"/>
                  </a:moveTo>
                  <a:lnTo>
                    <a:pt x="944880" y="42672"/>
                  </a:lnTo>
                  <a:lnTo>
                    <a:pt x="923544" y="42672"/>
                  </a:lnTo>
                  <a:lnTo>
                    <a:pt x="923544" y="445008"/>
                  </a:lnTo>
                  <a:lnTo>
                    <a:pt x="944880" y="445008"/>
                  </a:lnTo>
                  <a:close/>
                </a:path>
                <a:path w="966470" h="486410">
                  <a:moveTo>
                    <a:pt x="944880" y="486156"/>
                  </a:moveTo>
                  <a:lnTo>
                    <a:pt x="944880" y="445008"/>
                  </a:lnTo>
                  <a:lnTo>
                    <a:pt x="923544" y="464820"/>
                  </a:lnTo>
                  <a:lnTo>
                    <a:pt x="923544" y="486156"/>
                  </a:lnTo>
                  <a:lnTo>
                    <a:pt x="944880" y="486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50586" y="5234939"/>
              <a:ext cx="937260" cy="643255"/>
            </a:xfrm>
            <a:custGeom>
              <a:avLst/>
              <a:gdLst/>
              <a:ahLst/>
              <a:cxnLst/>
              <a:rect l="l" t="t" r="r" b="b"/>
              <a:pathLst>
                <a:path w="937259" h="643254">
                  <a:moveTo>
                    <a:pt x="937259" y="643127"/>
                  </a:moveTo>
                  <a:lnTo>
                    <a:pt x="937259" y="0"/>
                  </a:lnTo>
                  <a:lnTo>
                    <a:pt x="518159" y="0"/>
                  </a:lnTo>
                  <a:lnTo>
                    <a:pt x="0" y="643127"/>
                  </a:lnTo>
                  <a:lnTo>
                    <a:pt x="937259" y="64312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927726" y="5213604"/>
              <a:ext cx="981710" cy="685800"/>
            </a:xfrm>
            <a:custGeom>
              <a:avLst/>
              <a:gdLst/>
              <a:ahLst/>
              <a:cxnLst/>
              <a:rect l="l" t="t" r="r" b="b"/>
              <a:pathLst>
                <a:path w="981709" h="685800">
                  <a:moveTo>
                    <a:pt x="981456" y="664464"/>
                  </a:moveTo>
                  <a:lnTo>
                    <a:pt x="981456" y="21336"/>
                  </a:lnTo>
                  <a:lnTo>
                    <a:pt x="979836" y="12858"/>
                  </a:lnTo>
                  <a:lnTo>
                    <a:pt x="975360" y="6096"/>
                  </a:lnTo>
                  <a:lnTo>
                    <a:pt x="968597" y="1619"/>
                  </a:lnTo>
                  <a:lnTo>
                    <a:pt x="960120" y="0"/>
                  </a:lnTo>
                  <a:lnTo>
                    <a:pt x="533400" y="0"/>
                  </a:lnTo>
                  <a:lnTo>
                    <a:pt x="6096" y="650748"/>
                  </a:lnTo>
                  <a:lnTo>
                    <a:pt x="0" y="665988"/>
                  </a:lnTo>
                  <a:lnTo>
                    <a:pt x="3048" y="673608"/>
                  </a:lnTo>
                  <a:lnTo>
                    <a:pt x="7620" y="681228"/>
                  </a:lnTo>
                  <a:lnTo>
                    <a:pt x="15240" y="685800"/>
                  </a:lnTo>
                  <a:lnTo>
                    <a:pt x="22860" y="685800"/>
                  </a:lnTo>
                  <a:lnTo>
                    <a:pt x="22860" y="643128"/>
                  </a:lnTo>
                  <a:lnTo>
                    <a:pt x="67715" y="643128"/>
                  </a:lnTo>
                  <a:lnTo>
                    <a:pt x="541020" y="52544"/>
                  </a:lnTo>
                  <a:lnTo>
                    <a:pt x="541020" y="41148"/>
                  </a:lnTo>
                  <a:lnTo>
                    <a:pt x="556260" y="33528"/>
                  </a:lnTo>
                  <a:lnTo>
                    <a:pt x="556260" y="41148"/>
                  </a:lnTo>
                  <a:lnTo>
                    <a:pt x="938784" y="41148"/>
                  </a:lnTo>
                  <a:lnTo>
                    <a:pt x="938784" y="21336"/>
                  </a:lnTo>
                  <a:lnTo>
                    <a:pt x="960120" y="41148"/>
                  </a:lnTo>
                  <a:lnTo>
                    <a:pt x="960120" y="685800"/>
                  </a:lnTo>
                  <a:lnTo>
                    <a:pt x="968597" y="684180"/>
                  </a:lnTo>
                  <a:lnTo>
                    <a:pt x="975360" y="679704"/>
                  </a:lnTo>
                  <a:lnTo>
                    <a:pt x="979836" y="672941"/>
                  </a:lnTo>
                  <a:lnTo>
                    <a:pt x="981456" y="664464"/>
                  </a:lnTo>
                  <a:close/>
                </a:path>
                <a:path w="981709" h="685800">
                  <a:moveTo>
                    <a:pt x="67715" y="643128"/>
                  </a:moveTo>
                  <a:lnTo>
                    <a:pt x="22860" y="643128"/>
                  </a:lnTo>
                  <a:lnTo>
                    <a:pt x="39624" y="678180"/>
                  </a:lnTo>
                  <a:lnTo>
                    <a:pt x="67715" y="643128"/>
                  </a:lnTo>
                  <a:close/>
                </a:path>
                <a:path w="981709" h="685800">
                  <a:moveTo>
                    <a:pt x="960120" y="643128"/>
                  </a:moveTo>
                  <a:lnTo>
                    <a:pt x="67715" y="643128"/>
                  </a:lnTo>
                  <a:lnTo>
                    <a:pt x="39624" y="678180"/>
                  </a:lnTo>
                  <a:lnTo>
                    <a:pt x="22860" y="643128"/>
                  </a:lnTo>
                  <a:lnTo>
                    <a:pt x="22860" y="685800"/>
                  </a:lnTo>
                  <a:lnTo>
                    <a:pt x="938784" y="685800"/>
                  </a:lnTo>
                  <a:lnTo>
                    <a:pt x="938784" y="664464"/>
                  </a:lnTo>
                  <a:lnTo>
                    <a:pt x="960120" y="643128"/>
                  </a:lnTo>
                  <a:close/>
                </a:path>
                <a:path w="981709" h="685800">
                  <a:moveTo>
                    <a:pt x="556260" y="33528"/>
                  </a:moveTo>
                  <a:lnTo>
                    <a:pt x="541020" y="41148"/>
                  </a:lnTo>
                  <a:lnTo>
                    <a:pt x="550153" y="41148"/>
                  </a:lnTo>
                  <a:lnTo>
                    <a:pt x="556260" y="33528"/>
                  </a:lnTo>
                  <a:close/>
                </a:path>
                <a:path w="981709" h="685800">
                  <a:moveTo>
                    <a:pt x="550153" y="41148"/>
                  </a:moveTo>
                  <a:lnTo>
                    <a:pt x="541020" y="41148"/>
                  </a:lnTo>
                  <a:lnTo>
                    <a:pt x="541020" y="52544"/>
                  </a:lnTo>
                  <a:lnTo>
                    <a:pt x="550153" y="41148"/>
                  </a:lnTo>
                  <a:close/>
                </a:path>
                <a:path w="981709" h="685800">
                  <a:moveTo>
                    <a:pt x="556260" y="41148"/>
                  </a:moveTo>
                  <a:lnTo>
                    <a:pt x="556260" y="33528"/>
                  </a:lnTo>
                  <a:lnTo>
                    <a:pt x="550153" y="41148"/>
                  </a:lnTo>
                  <a:lnTo>
                    <a:pt x="556260" y="41148"/>
                  </a:lnTo>
                  <a:close/>
                </a:path>
                <a:path w="981709" h="685800">
                  <a:moveTo>
                    <a:pt x="960120" y="41148"/>
                  </a:moveTo>
                  <a:lnTo>
                    <a:pt x="938784" y="21336"/>
                  </a:lnTo>
                  <a:lnTo>
                    <a:pt x="938784" y="41148"/>
                  </a:lnTo>
                  <a:lnTo>
                    <a:pt x="960120" y="41148"/>
                  </a:lnTo>
                  <a:close/>
                </a:path>
                <a:path w="981709" h="685800">
                  <a:moveTo>
                    <a:pt x="960120" y="643128"/>
                  </a:moveTo>
                  <a:lnTo>
                    <a:pt x="960120" y="41148"/>
                  </a:lnTo>
                  <a:lnTo>
                    <a:pt x="938784" y="41148"/>
                  </a:lnTo>
                  <a:lnTo>
                    <a:pt x="938784" y="643128"/>
                  </a:lnTo>
                  <a:lnTo>
                    <a:pt x="960120" y="643128"/>
                  </a:lnTo>
                  <a:close/>
                </a:path>
                <a:path w="981709" h="685800">
                  <a:moveTo>
                    <a:pt x="960120" y="685800"/>
                  </a:moveTo>
                  <a:lnTo>
                    <a:pt x="960120" y="643128"/>
                  </a:lnTo>
                  <a:lnTo>
                    <a:pt x="938784" y="664464"/>
                  </a:lnTo>
                  <a:lnTo>
                    <a:pt x="938784" y="685800"/>
                  </a:lnTo>
                  <a:lnTo>
                    <a:pt x="96012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74130" y="5878067"/>
              <a:ext cx="923925" cy="443865"/>
            </a:xfrm>
            <a:custGeom>
              <a:avLst/>
              <a:gdLst/>
              <a:ahLst/>
              <a:cxnLst/>
              <a:rect l="l" t="t" r="r" b="b"/>
              <a:pathLst>
                <a:path w="923925" h="443864">
                  <a:moveTo>
                    <a:pt x="923543" y="443483"/>
                  </a:moveTo>
                  <a:lnTo>
                    <a:pt x="923543" y="0"/>
                  </a:lnTo>
                  <a:lnTo>
                    <a:pt x="0" y="0"/>
                  </a:lnTo>
                  <a:lnTo>
                    <a:pt x="0" y="443483"/>
                  </a:lnTo>
                  <a:lnTo>
                    <a:pt x="923543" y="44348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52794" y="5856732"/>
              <a:ext cx="966469" cy="486409"/>
            </a:xfrm>
            <a:custGeom>
              <a:avLst/>
              <a:gdLst/>
              <a:ahLst/>
              <a:cxnLst/>
              <a:rect l="l" t="t" r="r" b="b"/>
              <a:pathLst>
                <a:path w="966470" h="486410">
                  <a:moveTo>
                    <a:pt x="966216" y="486156"/>
                  </a:moveTo>
                  <a:lnTo>
                    <a:pt x="966216" y="0"/>
                  </a:lnTo>
                  <a:lnTo>
                    <a:pt x="0" y="0"/>
                  </a:lnTo>
                  <a:lnTo>
                    <a:pt x="0" y="486156"/>
                  </a:lnTo>
                  <a:lnTo>
                    <a:pt x="21336" y="48615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923544" y="42672"/>
                  </a:lnTo>
                  <a:lnTo>
                    <a:pt x="923544" y="21336"/>
                  </a:lnTo>
                  <a:lnTo>
                    <a:pt x="944880" y="42672"/>
                  </a:lnTo>
                  <a:lnTo>
                    <a:pt x="944880" y="486156"/>
                  </a:lnTo>
                  <a:lnTo>
                    <a:pt x="966216" y="486156"/>
                  </a:lnTo>
                  <a:close/>
                </a:path>
                <a:path w="966470" h="48641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966470" h="486410">
                  <a:moveTo>
                    <a:pt x="42672" y="44500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45008"/>
                  </a:lnTo>
                  <a:lnTo>
                    <a:pt x="42672" y="445008"/>
                  </a:lnTo>
                  <a:close/>
                </a:path>
                <a:path w="966470" h="486410">
                  <a:moveTo>
                    <a:pt x="944880" y="445008"/>
                  </a:moveTo>
                  <a:lnTo>
                    <a:pt x="21336" y="445008"/>
                  </a:lnTo>
                  <a:lnTo>
                    <a:pt x="42672" y="464820"/>
                  </a:lnTo>
                  <a:lnTo>
                    <a:pt x="42672" y="486156"/>
                  </a:lnTo>
                  <a:lnTo>
                    <a:pt x="923544" y="486156"/>
                  </a:lnTo>
                  <a:lnTo>
                    <a:pt x="923544" y="464820"/>
                  </a:lnTo>
                  <a:lnTo>
                    <a:pt x="944880" y="445008"/>
                  </a:lnTo>
                  <a:close/>
                </a:path>
                <a:path w="966470" h="486410">
                  <a:moveTo>
                    <a:pt x="42672" y="486156"/>
                  </a:moveTo>
                  <a:lnTo>
                    <a:pt x="42672" y="464820"/>
                  </a:lnTo>
                  <a:lnTo>
                    <a:pt x="21336" y="445008"/>
                  </a:lnTo>
                  <a:lnTo>
                    <a:pt x="21336" y="486156"/>
                  </a:lnTo>
                  <a:lnTo>
                    <a:pt x="42672" y="486156"/>
                  </a:lnTo>
                  <a:close/>
                </a:path>
                <a:path w="966470" h="486410">
                  <a:moveTo>
                    <a:pt x="944880" y="42672"/>
                  </a:moveTo>
                  <a:lnTo>
                    <a:pt x="923544" y="21336"/>
                  </a:lnTo>
                  <a:lnTo>
                    <a:pt x="923544" y="42672"/>
                  </a:lnTo>
                  <a:lnTo>
                    <a:pt x="944880" y="42672"/>
                  </a:lnTo>
                  <a:close/>
                </a:path>
                <a:path w="966470" h="486410">
                  <a:moveTo>
                    <a:pt x="944880" y="445008"/>
                  </a:moveTo>
                  <a:lnTo>
                    <a:pt x="944880" y="42672"/>
                  </a:lnTo>
                  <a:lnTo>
                    <a:pt x="923544" y="42672"/>
                  </a:lnTo>
                  <a:lnTo>
                    <a:pt x="923544" y="445008"/>
                  </a:lnTo>
                  <a:lnTo>
                    <a:pt x="944880" y="445008"/>
                  </a:lnTo>
                  <a:close/>
                </a:path>
                <a:path w="966470" h="486410">
                  <a:moveTo>
                    <a:pt x="944880" y="486156"/>
                  </a:moveTo>
                  <a:lnTo>
                    <a:pt x="944880" y="445008"/>
                  </a:lnTo>
                  <a:lnTo>
                    <a:pt x="923544" y="464820"/>
                  </a:lnTo>
                  <a:lnTo>
                    <a:pt x="923544" y="486156"/>
                  </a:lnTo>
                  <a:lnTo>
                    <a:pt x="944880" y="486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74130" y="5234939"/>
              <a:ext cx="937260" cy="643255"/>
            </a:xfrm>
            <a:custGeom>
              <a:avLst/>
              <a:gdLst/>
              <a:ahLst/>
              <a:cxnLst/>
              <a:rect l="l" t="t" r="r" b="b"/>
              <a:pathLst>
                <a:path w="937259" h="643254">
                  <a:moveTo>
                    <a:pt x="937259" y="643127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643127"/>
                  </a:lnTo>
                  <a:lnTo>
                    <a:pt x="937259" y="643127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852794" y="5213604"/>
              <a:ext cx="981710" cy="685800"/>
            </a:xfrm>
            <a:custGeom>
              <a:avLst/>
              <a:gdLst/>
              <a:ahLst/>
              <a:cxnLst/>
              <a:rect l="l" t="t" r="r" b="b"/>
              <a:pathLst>
                <a:path w="981709" h="685800">
                  <a:moveTo>
                    <a:pt x="981456" y="665988"/>
                  </a:moveTo>
                  <a:lnTo>
                    <a:pt x="457200" y="7620"/>
                  </a:lnTo>
                  <a:lnTo>
                    <a:pt x="448056" y="0"/>
                  </a:lnTo>
                  <a:lnTo>
                    <a:pt x="21336" y="0"/>
                  </a:lnTo>
                  <a:lnTo>
                    <a:pt x="12858" y="1619"/>
                  </a:lnTo>
                  <a:lnTo>
                    <a:pt x="6096" y="6096"/>
                  </a:lnTo>
                  <a:lnTo>
                    <a:pt x="1619" y="12858"/>
                  </a:lnTo>
                  <a:lnTo>
                    <a:pt x="0" y="21336"/>
                  </a:lnTo>
                  <a:lnTo>
                    <a:pt x="0" y="664464"/>
                  </a:lnTo>
                  <a:lnTo>
                    <a:pt x="1619" y="672941"/>
                  </a:lnTo>
                  <a:lnTo>
                    <a:pt x="6096" y="679704"/>
                  </a:lnTo>
                  <a:lnTo>
                    <a:pt x="12858" y="684180"/>
                  </a:lnTo>
                  <a:lnTo>
                    <a:pt x="21336" y="685800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25196" y="41148"/>
                  </a:lnTo>
                  <a:lnTo>
                    <a:pt x="425196" y="33528"/>
                  </a:lnTo>
                  <a:lnTo>
                    <a:pt x="440436" y="41148"/>
                  </a:lnTo>
                  <a:lnTo>
                    <a:pt x="440436" y="52544"/>
                  </a:lnTo>
                  <a:lnTo>
                    <a:pt x="913740" y="643128"/>
                  </a:lnTo>
                  <a:lnTo>
                    <a:pt x="958596" y="643128"/>
                  </a:lnTo>
                  <a:lnTo>
                    <a:pt x="958596" y="685800"/>
                  </a:lnTo>
                  <a:lnTo>
                    <a:pt x="966216" y="685800"/>
                  </a:lnTo>
                  <a:lnTo>
                    <a:pt x="973836" y="681228"/>
                  </a:lnTo>
                  <a:lnTo>
                    <a:pt x="978408" y="673608"/>
                  </a:lnTo>
                  <a:lnTo>
                    <a:pt x="981456" y="665988"/>
                  </a:lnTo>
                  <a:close/>
                </a:path>
                <a:path w="981709" h="685800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981709" h="685800">
                  <a:moveTo>
                    <a:pt x="42672" y="643128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643128"/>
                  </a:lnTo>
                  <a:lnTo>
                    <a:pt x="42672" y="643128"/>
                  </a:lnTo>
                  <a:close/>
                </a:path>
                <a:path w="981709" h="685800">
                  <a:moveTo>
                    <a:pt x="958596" y="685800"/>
                  </a:moveTo>
                  <a:lnTo>
                    <a:pt x="958596" y="643128"/>
                  </a:lnTo>
                  <a:lnTo>
                    <a:pt x="941832" y="678180"/>
                  </a:lnTo>
                  <a:lnTo>
                    <a:pt x="913740" y="643128"/>
                  </a:lnTo>
                  <a:lnTo>
                    <a:pt x="21336" y="643128"/>
                  </a:lnTo>
                  <a:lnTo>
                    <a:pt x="42672" y="664464"/>
                  </a:lnTo>
                  <a:lnTo>
                    <a:pt x="42672" y="685800"/>
                  </a:lnTo>
                  <a:lnTo>
                    <a:pt x="958596" y="685800"/>
                  </a:lnTo>
                  <a:close/>
                </a:path>
                <a:path w="981709" h="685800">
                  <a:moveTo>
                    <a:pt x="42672" y="685800"/>
                  </a:moveTo>
                  <a:lnTo>
                    <a:pt x="42672" y="664464"/>
                  </a:lnTo>
                  <a:lnTo>
                    <a:pt x="21336" y="643128"/>
                  </a:lnTo>
                  <a:lnTo>
                    <a:pt x="21336" y="685800"/>
                  </a:lnTo>
                  <a:lnTo>
                    <a:pt x="42672" y="685800"/>
                  </a:lnTo>
                  <a:close/>
                </a:path>
                <a:path w="981709" h="685800">
                  <a:moveTo>
                    <a:pt x="440436" y="41148"/>
                  </a:moveTo>
                  <a:lnTo>
                    <a:pt x="425196" y="33528"/>
                  </a:lnTo>
                  <a:lnTo>
                    <a:pt x="431302" y="41148"/>
                  </a:lnTo>
                  <a:lnTo>
                    <a:pt x="440436" y="41148"/>
                  </a:lnTo>
                  <a:close/>
                </a:path>
                <a:path w="981709" h="685800">
                  <a:moveTo>
                    <a:pt x="431302" y="41148"/>
                  </a:moveTo>
                  <a:lnTo>
                    <a:pt x="425196" y="33528"/>
                  </a:lnTo>
                  <a:lnTo>
                    <a:pt x="425196" y="41148"/>
                  </a:lnTo>
                  <a:lnTo>
                    <a:pt x="431302" y="41148"/>
                  </a:lnTo>
                  <a:close/>
                </a:path>
                <a:path w="981709" h="685800">
                  <a:moveTo>
                    <a:pt x="440436" y="52544"/>
                  </a:moveTo>
                  <a:lnTo>
                    <a:pt x="440436" y="41148"/>
                  </a:lnTo>
                  <a:lnTo>
                    <a:pt x="431302" y="41148"/>
                  </a:lnTo>
                  <a:lnTo>
                    <a:pt x="440436" y="52544"/>
                  </a:lnTo>
                  <a:close/>
                </a:path>
                <a:path w="981709" h="685800">
                  <a:moveTo>
                    <a:pt x="958596" y="643128"/>
                  </a:moveTo>
                  <a:lnTo>
                    <a:pt x="913740" y="643128"/>
                  </a:lnTo>
                  <a:lnTo>
                    <a:pt x="941832" y="678180"/>
                  </a:lnTo>
                  <a:lnTo>
                    <a:pt x="958596" y="643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2082" y="2080260"/>
              <a:ext cx="6507480" cy="510540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419232" y="2108707"/>
            <a:ext cx="73914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73405" algn="l"/>
              </a:tabLst>
            </a:pPr>
            <a:r>
              <a:rPr sz="305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FF9932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86464" y="2111755"/>
            <a:ext cx="368109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40"/>
              </a:spcBef>
              <a:tabLst>
                <a:tab pos="1348105" algn="l"/>
                <a:tab pos="2569845" algn="l"/>
              </a:tabLst>
            </a:pP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25" b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25" b="1" spc="22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6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25" b="1" i="1" spc="-37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625" b="1" i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625" b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25" b="1" spc="22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6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625" b="1" i="1" spc="-37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625" b="1" i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25" b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25" b="1" spc="15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25" b="1" i="1" spc="-52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2625" baseline="-20634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80064" y="2864611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94572" y="2811270"/>
            <a:ext cx="198247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56565" algn="l"/>
                <a:tab pos="908050" algn="l"/>
              </a:tabLst>
            </a:pPr>
            <a:r>
              <a:rPr sz="4575" b="1" i="1" spc="-75" baseline="-7285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4575" b="1" i="1" baseline="-7285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4575" b="1" i="1" spc="-75" baseline="-7285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4575" b="1" i="1" baseline="-7285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25" b="1" i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625" b="1" i="1" spc="22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6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25" b="1" spc="-37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25" baseline="-20634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18842" y="2867658"/>
            <a:ext cx="2755900" cy="156654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25" b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25" b="1" spc="15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25" b="1" i="1" spc="-52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2625" baseline="-20634">
              <a:latin typeface="Times New Roman"/>
              <a:cs typeface="Times New Roman"/>
            </a:endParaRPr>
          </a:p>
          <a:p>
            <a:pPr marL="254000" algn="ctr">
              <a:lnSpc>
                <a:spcPct val="100000"/>
              </a:lnSpc>
              <a:spcBef>
                <a:spcPts val="2280"/>
              </a:spcBef>
            </a:pPr>
            <a:r>
              <a:rPr sz="2600" b="1" dirty="0">
                <a:latin typeface="Times New Roman"/>
                <a:cs typeface="Times New Roman"/>
              </a:rPr>
              <a:t>Derivační</a:t>
            </a:r>
            <a:r>
              <a:rPr sz="2600" b="1" spc="100" dirty="0">
                <a:latin typeface="Times New Roman"/>
                <a:cs typeface="Times New Roman"/>
              </a:rPr>
              <a:t> </a:t>
            </a:r>
            <a:r>
              <a:rPr sz="2600" b="1" spc="-10" dirty="0">
                <a:latin typeface="Times New Roman"/>
                <a:cs typeface="Times New Roman"/>
              </a:rPr>
              <a:t>strom:</a:t>
            </a:r>
            <a:endParaRPr sz="2600">
              <a:latin typeface="Times New Roman"/>
              <a:cs typeface="Times New Roman"/>
            </a:endParaRPr>
          </a:p>
          <a:p>
            <a:pPr marL="228600" algn="ctr">
              <a:lnSpc>
                <a:spcPct val="100000"/>
              </a:lnSpc>
              <a:spcBef>
                <a:spcPts val="440"/>
              </a:spcBef>
            </a:pPr>
            <a:r>
              <a:rPr sz="26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78796" y="3620514"/>
            <a:ext cx="117919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433070" algn="l"/>
                <a:tab pos="1013460" algn="l"/>
              </a:tabLst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6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139072" y="4376418"/>
            <a:ext cx="28702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980064" y="4376418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589160" y="4379466"/>
            <a:ext cx="106299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625" b="1" i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625" b="1" i="1" spc="30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600" b="1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625" b="1" spc="-37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25" baseline="-20634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99420" y="5132322"/>
            <a:ext cx="75882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93090" algn="l"/>
              </a:tabLst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361064" y="2863850"/>
            <a:ext cx="2486025" cy="269557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88900" algn="just">
              <a:lnSpc>
                <a:spcPct val="100000"/>
              </a:lnSpc>
              <a:spcBef>
                <a:spcPts val="140"/>
              </a:spcBef>
              <a:spcAft>
                <a:spcPts val="600"/>
              </a:spcAft>
            </a:pP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25" b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25" b="1" spc="7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25" b="1" i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625" b="1" i="1" spc="345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625" b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25" b="1" spc="15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625" b="1" i="1" spc="-37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2625" baseline="-20634" dirty="0">
              <a:latin typeface="Times New Roman"/>
              <a:cs typeface="Times New Roman"/>
            </a:endParaRPr>
          </a:p>
          <a:p>
            <a:pPr marL="76200" marR="81280" indent="38100" algn="just">
              <a:lnSpc>
                <a:spcPct val="190800"/>
              </a:lnSpc>
            </a:pP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625" b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25" b="1" spc="7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625" b="1" i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625" b="1" i="1" spc="292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25" b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25" b="1" spc="22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6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25" b="1" i="1" spc="-37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m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625" b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25" b="1" spc="7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625" b="1" i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625" b="1" i="1" spc="292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  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25" b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25" b="1" spc="22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600" b="1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25" b="1" i="1" spc="-37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m </a:t>
            </a: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25" b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25" b="1" spc="15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25" b="1" i="1" spc="-52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2625" baseline="-20634" dirty="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80064" y="5901941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99671" y="5904989"/>
            <a:ext cx="113601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25" b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25" b="1" spc="15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25" b="1" i="1" spc="-52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2625" baseline="-20634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80064" y="6656321"/>
            <a:ext cx="16764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90253" y="2330196"/>
            <a:ext cx="584200" cy="4005579"/>
            <a:chOff x="690253" y="2330196"/>
            <a:chExt cx="584200" cy="4005579"/>
          </a:xfrm>
        </p:grpSpPr>
        <p:sp>
          <p:nvSpPr>
            <p:cNvPr id="44" name="object 44"/>
            <p:cNvSpPr/>
            <p:nvPr/>
          </p:nvSpPr>
          <p:spPr>
            <a:xfrm>
              <a:off x="729877" y="2351532"/>
              <a:ext cx="502920" cy="3945890"/>
            </a:xfrm>
            <a:custGeom>
              <a:avLst/>
              <a:gdLst/>
              <a:ahLst/>
              <a:cxnLst/>
              <a:rect l="l" t="t" r="r" b="b"/>
              <a:pathLst>
                <a:path w="502919" h="3945890">
                  <a:moveTo>
                    <a:pt x="502919" y="3581399"/>
                  </a:moveTo>
                  <a:lnTo>
                    <a:pt x="356615" y="3581399"/>
                  </a:lnTo>
                  <a:lnTo>
                    <a:pt x="356615" y="0"/>
                  </a:lnTo>
                  <a:lnTo>
                    <a:pt x="146303" y="0"/>
                  </a:lnTo>
                  <a:lnTo>
                    <a:pt x="146303" y="3581399"/>
                  </a:lnTo>
                  <a:lnTo>
                    <a:pt x="0" y="3581399"/>
                  </a:lnTo>
                  <a:lnTo>
                    <a:pt x="251459" y="3945635"/>
                  </a:lnTo>
                  <a:lnTo>
                    <a:pt x="502919" y="3581399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0253" y="2330196"/>
              <a:ext cx="584200" cy="4005579"/>
            </a:xfrm>
            <a:custGeom>
              <a:avLst/>
              <a:gdLst/>
              <a:ahLst/>
              <a:cxnLst/>
              <a:rect l="l" t="t" r="r" b="b"/>
              <a:pathLst>
                <a:path w="584200" h="4005579">
                  <a:moveTo>
                    <a:pt x="185928" y="3582924"/>
                  </a:moveTo>
                  <a:lnTo>
                    <a:pt x="0" y="3582924"/>
                  </a:lnTo>
                  <a:lnTo>
                    <a:pt x="39624" y="3640389"/>
                  </a:lnTo>
                  <a:lnTo>
                    <a:pt x="39624" y="3624072"/>
                  </a:lnTo>
                  <a:lnTo>
                    <a:pt x="56388" y="3592068"/>
                  </a:lnTo>
                  <a:lnTo>
                    <a:pt x="78616" y="3624072"/>
                  </a:lnTo>
                  <a:lnTo>
                    <a:pt x="166116" y="3624072"/>
                  </a:lnTo>
                  <a:lnTo>
                    <a:pt x="166116" y="3602736"/>
                  </a:lnTo>
                  <a:lnTo>
                    <a:pt x="185928" y="3582924"/>
                  </a:lnTo>
                  <a:close/>
                </a:path>
                <a:path w="584200" h="4005579">
                  <a:moveTo>
                    <a:pt x="78616" y="3624072"/>
                  </a:moveTo>
                  <a:lnTo>
                    <a:pt x="56388" y="3592068"/>
                  </a:lnTo>
                  <a:lnTo>
                    <a:pt x="39624" y="3624072"/>
                  </a:lnTo>
                  <a:lnTo>
                    <a:pt x="78616" y="3624072"/>
                  </a:lnTo>
                  <a:close/>
                </a:path>
                <a:path w="584200" h="4005579">
                  <a:moveTo>
                    <a:pt x="291793" y="3930994"/>
                  </a:moveTo>
                  <a:lnTo>
                    <a:pt x="78616" y="3624072"/>
                  </a:lnTo>
                  <a:lnTo>
                    <a:pt x="39624" y="3624072"/>
                  </a:lnTo>
                  <a:lnTo>
                    <a:pt x="39624" y="3640389"/>
                  </a:lnTo>
                  <a:lnTo>
                    <a:pt x="274320" y="3980759"/>
                  </a:lnTo>
                  <a:lnTo>
                    <a:pt x="274320" y="3956304"/>
                  </a:lnTo>
                  <a:lnTo>
                    <a:pt x="291793" y="3930994"/>
                  </a:lnTo>
                  <a:close/>
                </a:path>
                <a:path w="584200" h="4005579">
                  <a:moveTo>
                    <a:pt x="417576" y="3582924"/>
                  </a:moveTo>
                  <a:lnTo>
                    <a:pt x="417576" y="0"/>
                  </a:lnTo>
                  <a:lnTo>
                    <a:pt x="166116" y="0"/>
                  </a:lnTo>
                  <a:lnTo>
                    <a:pt x="166116" y="3582924"/>
                  </a:lnTo>
                  <a:lnTo>
                    <a:pt x="185928" y="3582924"/>
                  </a:lnTo>
                  <a:lnTo>
                    <a:pt x="185928" y="42672"/>
                  </a:lnTo>
                  <a:lnTo>
                    <a:pt x="207264" y="21336"/>
                  </a:lnTo>
                  <a:lnTo>
                    <a:pt x="207264" y="42672"/>
                  </a:lnTo>
                  <a:lnTo>
                    <a:pt x="374904" y="42672"/>
                  </a:lnTo>
                  <a:lnTo>
                    <a:pt x="374904" y="21336"/>
                  </a:lnTo>
                  <a:lnTo>
                    <a:pt x="396240" y="42672"/>
                  </a:lnTo>
                  <a:lnTo>
                    <a:pt x="396240" y="3582924"/>
                  </a:lnTo>
                  <a:lnTo>
                    <a:pt x="417576" y="3582924"/>
                  </a:lnTo>
                  <a:close/>
                </a:path>
                <a:path w="584200" h="4005579">
                  <a:moveTo>
                    <a:pt x="207264" y="3624072"/>
                  </a:moveTo>
                  <a:lnTo>
                    <a:pt x="207264" y="42672"/>
                  </a:lnTo>
                  <a:lnTo>
                    <a:pt x="185928" y="42672"/>
                  </a:lnTo>
                  <a:lnTo>
                    <a:pt x="185928" y="3582924"/>
                  </a:lnTo>
                  <a:lnTo>
                    <a:pt x="166116" y="3602736"/>
                  </a:lnTo>
                  <a:lnTo>
                    <a:pt x="166116" y="3624072"/>
                  </a:lnTo>
                  <a:lnTo>
                    <a:pt x="207264" y="3624072"/>
                  </a:lnTo>
                  <a:close/>
                </a:path>
                <a:path w="584200" h="4005579">
                  <a:moveTo>
                    <a:pt x="207264" y="42672"/>
                  </a:moveTo>
                  <a:lnTo>
                    <a:pt x="207264" y="21336"/>
                  </a:lnTo>
                  <a:lnTo>
                    <a:pt x="185928" y="42672"/>
                  </a:lnTo>
                  <a:lnTo>
                    <a:pt x="207264" y="42672"/>
                  </a:lnTo>
                  <a:close/>
                </a:path>
                <a:path w="584200" h="4005579">
                  <a:moveTo>
                    <a:pt x="309372" y="3956304"/>
                  </a:moveTo>
                  <a:lnTo>
                    <a:pt x="291793" y="3930994"/>
                  </a:lnTo>
                  <a:lnTo>
                    <a:pt x="274320" y="3956304"/>
                  </a:lnTo>
                  <a:lnTo>
                    <a:pt x="309372" y="3956304"/>
                  </a:lnTo>
                  <a:close/>
                </a:path>
                <a:path w="584200" h="4005579">
                  <a:moveTo>
                    <a:pt x="309372" y="3978687"/>
                  </a:moveTo>
                  <a:lnTo>
                    <a:pt x="309372" y="3956304"/>
                  </a:lnTo>
                  <a:lnTo>
                    <a:pt x="274320" y="3956304"/>
                  </a:lnTo>
                  <a:lnTo>
                    <a:pt x="274320" y="3980759"/>
                  </a:lnTo>
                  <a:lnTo>
                    <a:pt x="291084" y="4005072"/>
                  </a:lnTo>
                  <a:lnTo>
                    <a:pt x="309372" y="3978687"/>
                  </a:lnTo>
                  <a:close/>
                </a:path>
                <a:path w="584200" h="4005579">
                  <a:moveTo>
                    <a:pt x="542544" y="3642288"/>
                  </a:moveTo>
                  <a:lnTo>
                    <a:pt x="542544" y="3624072"/>
                  </a:lnTo>
                  <a:lnTo>
                    <a:pt x="503685" y="3624072"/>
                  </a:lnTo>
                  <a:lnTo>
                    <a:pt x="291793" y="3930994"/>
                  </a:lnTo>
                  <a:lnTo>
                    <a:pt x="309372" y="3956304"/>
                  </a:lnTo>
                  <a:lnTo>
                    <a:pt x="309372" y="3978687"/>
                  </a:lnTo>
                  <a:lnTo>
                    <a:pt x="542544" y="3642288"/>
                  </a:lnTo>
                  <a:close/>
                </a:path>
                <a:path w="584200" h="4005579">
                  <a:moveTo>
                    <a:pt x="396240" y="42672"/>
                  </a:moveTo>
                  <a:lnTo>
                    <a:pt x="374904" y="21336"/>
                  </a:lnTo>
                  <a:lnTo>
                    <a:pt x="374904" y="42672"/>
                  </a:lnTo>
                  <a:lnTo>
                    <a:pt x="396240" y="42672"/>
                  </a:lnTo>
                  <a:close/>
                </a:path>
                <a:path w="584200" h="4005579">
                  <a:moveTo>
                    <a:pt x="417576" y="3624072"/>
                  </a:moveTo>
                  <a:lnTo>
                    <a:pt x="417576" y="3602736"/>
                  </a:lnTo>
                  <a:lnTo>
                    <a:pt x="396240" y="3582924"/>
                  </a:lnTo>
                  <a:lnTo>
                    <a:pt x="396240" y="42672"/>
                  </a:lnTo>
                  <a:lnTo>
                    <a:pt x="374904" y="42672"/>
                  </a:lnTo>
                  <a:lnTo>
                    <a:pt x="374904" y="3624072"/>
                  </a:lnTo>
                  <a:lnTo>
                    <a:pt x="417576" y="3624072"/>
                  </a:lnTo>
                  <a:close/>
                </a:path>
                <a:path w="584200" h="4005579">
                  <a:moveTo>
                    <a:pt x="583692" y="3582924"/>
                  </a:moveTo>
                  <a:lnTo>
                    <a:pt x="396240" y="3582924"/>
                  </a:lnTo>
                  <a:lnTo>
                    <a:pt x="417576" y="3602736"/>
                  </a:lnTo>
                  <a:lnTo>
                    <a:pt x="417576" y="3624072"/>
                  </a:lnTo>
                  <a:lnTo>
                    <a:pt x="503685" y="3624072"/>
                  </a:lnTo>
                  <a:lnTo>
                    <a:pt x="525780" y="3592068"/>
                  </a:lnTo>
                  <a:lnTo>
                    <a:pt x="542544" y="3624072"/>
                  </a:lnTo>
                  <a:lnTo>
                    <a:pt x="542544" y="3642288"/>
                  </a:lnTo>
                  <a:lnTo>
                    <a:pt x="583692" y="3582924"/>
                  </a:lnTo>
                  <a:close/>
                </a:path>
                <a:path w="584200" h="4005579">
                  <a:moveTo>
                    <a:pt x="542544" y="3624072"/>
                  </a:moveTo>
                  <a:lnTo>
                    <a:pt x="525780" y="3592068"/>
                  </a:lnTo>
                  <a:lnTo>
                    <a:pt x="503685" y="3624072"/>
                  </a:lnTo>
                  <a:lnTo>
                    <a:pt x="542544" y="36240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/>
          <p:nvPr/>
        </p:nvSpPr>
        <p:spPr>
          <a:xfrm>
            <a:off x="7005706" y="6379464"/>
            <a:ext cx="882650" cy="106680"/>
          </a:xfrm>
          <a:custGeom>
            <a:avLst/>
            <a:gdLst/>
            <a:ahLst/>
            <a:cxnLst/>
            <a:rect l="l" t="t" r="r" b="b"/>
            <a:pathLst>
              <a:path w="882650" h="106679">
                <a:moveTo>
                  <a:pt x="42672" y="3810"/>
                </a:moveTo>
                <a:lnTo>
                  <a:pt x="42672" y="0"/>
                </a:lnTo>
                <a:lnTo>
                  <a:pt x="0" y="4572"/>
                </a:lnTo>
                <a:lnTo>
                  <a:pt x="0" y="9144"/>
                </a:lnTo>
                <a:lnTo>
                  <a:pt x="1524" y="9144"/>
                </a:lnTo>
                <a:lnTo>
                  <a:pt x="1524" y="12192"/>
                </a:lnTo>
                <a:lnTo>
                  <a:pt x="3048" y="16764"/>
                </a:lnTo>
                <a:lnTo>
                  <a:pt x="3048" y="19812"/>
                </a:lnTo>
                <a:lnTo>
                  <a:pt x="6096" y="24384"/>
                </a:lnTo>
                <a:lnTo>
                  <a:pt x="6096" y="25908"/>
                </a:lnTo>
                <a:lnTo>
                  <a:pt x="12192" y="32004"/>
                </a:lnTo>
                <a:lnTo>
                  <a:pt x="16764" y="38100"/>
                </a:lnTo>
                <a:lnTo>
                  <a:pt x="21336" y="42672"/>
                </a:lnTo>
                <a:lnTo>
                  <a:pt x="27432" y="47244"/>
                </a:lnTo>
                <a:lnTo>
                  <a:pt x="35052" y="51816"/>
                </a:lnTo>
                <a:lnTo>
                  <a:pt x="41148" y="54428"/>
                </a:lnTo>
                <a:lnTo>
                  <a:pt x="41148" y="1524"/>
                </a:lnTo>
                <a:lnTo>
                  <a:pt x="42672" y="3810"/>
                </a:lnTo>
                <a:close/>
              </a:path>
              <a:path w="882650" h="106679">
                <a:moveTo>
                  <a:pt x="44196" y="6096"/>
                </a:moveTo>
                <a:lnTo>
                  <a:pt x="41148" y="1524"/>
                </a:lnTo>
                <a:lnTo>
                  <a:pt x="42672" y="4572"/>
                </a:lnTo>
                <a:lnTo>
                  <a:pt x="44196" y="6096"/>
                </a:lnTo>
                <a:close/>
              </a:path>
              <a:path w="882650" h="106679">
                <a:moveTo>
                  <a:pt x="42672" y="4572"/>
                </a:moveTo>
                <a:lnTo>
                  <a:pt x="41148" y="1524"/>
                </a:lnTo>
                <a:lnTo>
                  <a:pt x="41148" y="3048"/>
                </a:lnTo>
                <a:lnTo>
                  <a:pt x="42672" y="4572"/>
                </a:lnTo>
                <a:close/>
              </a:path>
              <a:path w="882650" h="106679">
                <a:moveTo>
                  <a:pt x="64008" y="60960"/>
                </a:moveTo>
                <a:lnTo>
                  <a:pt x="64008" y="18288"/>
                </a:lnTo>
                <a:lnTo>
                  <a:pt x="51816" y="12192"/>
                </a:lnTo>
                <a:lnTo>
                  <a:pt x="50292" y="10668"/>
                </a:lnTo>
                <a:lnTo>
                  <a:pt x="47244" y="9144"/>
                </a:lnTo>
                <a:lnTo>
                  <a:pt x="41148" y="3048"/>
                </a:lnTo>
                <a:lnTo>
                  <a:pt x="41148" y="54428"/>
                </a:lnTo>
                <a:lnTo>
                  <a:pt x="45720" y="56388"/>
                </a:lnTo>
                <a:lnTo>
                  <a:pt x="48768" y="56388"/>
                </a:lnTo>
                <a:lnTo>
                  <a:pt x="48768" y="57912"/>
                </a:lnTo>
                <a:lnTo>
                  <a:pt x="64008" y="60960"/>
                </a:lnTo>
                <a:close/>
              </a:path>
              <a:path w="882650" h="106679">
                <a:moveTo>
                  <a:pt x="440944" y="46482"/>
                </a:moveTo>
                <a:lnTo>
                  <a:pt x="399288" y="27432"/>
                </a:lnTo>
                <a:lnTo>
                  <a:pt x="365760" y="22860"/>
                </a:lnTo>
                <a:lnTo>
                  <a:pt x="83820" y="22860"/>
                </a:lnTo>
                <a:lnTo>
                  <a:pt x="71628" y="19812"/>
                </a:lnTo>
                <a:lnTo>
                  <a:pt x="60960" y="16764"/>
                </a:lnTo>
                <a:lnTo>
                  <a:pt x="64008" y="18288"/>
                </a:lnTo>
                <a:lnTo>
                  <a:pt x="64008" y="60960"/>
                </a:lnTo>
                <a:lnTo>
                  <a:pt x="80772" y="64008"/>
                </a:lnTo>
                <a:lnTo>
                  <a:pt x="97536" y="65532"/>
                </a:lnTo>
                <a:lnTo>
                  <a:pt x="376428" y="65532"/>
                </a:lnTo>
                <a:lnTo>
                  <a:pt x="388620" y="68580"/>
                </a:lnTo>
                <a:lnTo>
                  <a:pt x="397764" y="70104"/>
                </a:lnTo>
                <a:lnTo>
                  <a:pt x="408432" y="74676"/>
                </a:lnTo>
                <a:lnTo>
                  <a:pt x="411480" y="76200"/>
                </a:lnTo>
                <a:lnTo>
                  <a:pt x="417576" y="82296"/>
                </a:lnTo>
                <a:lnTo>
                  <a:pt x="417576" y="80772"/>
                </a:lnTo>
                <a:lnTo>
                  <a:pt x="419100" y="82296"/>
                </a:lnTo>
                <a:lnTo>
                  <a:pt x="420624" y="86868"/>
                </a:lnTo>
                <a:lnTo>
                  <a:pt x="420624" y="76200"/>
                </a:lnTo>
                <a:lnTo>
                  <a:pt x="422148" y="71628"/>
                </a:lnTo>
                <a:lnTo>
                  <a:pt x="423672" y="70104"/>
                </a:lnTo>
                <a:lnTo>
                  <a:pt x="423672" y="68580"/>
                </a:lnTo>
                <a:lnTo>
                  <a:pt x="425196" y="65532"/>
                </a:lnTo>
                <a:lnTo>
                  <a:pt x="425196" y="64008"/>
                </a:lnTo>
                <a:lnTo>
                  <a:pt x="426720" y="62484"/>
                </a:lnTo>
                <a:lnTo>
                  <a:pt x="435864" y="50292"/>
                </a:lnTo>
                <a:lnTo>
                  <a:pt x="440944" y="46482"/>
                </a:lnTo>
                <a:close/>
              </a:path>
              <a:path w="882650" h="106679">
                <a:moveTo>
                  <a:pt x="419100" y="83820"/>
                </a:moveTo>
                <a:lnTo>
                  <a:pt x="417576" y="80772"/>
                </a:lnTo>
                <a:lnTo>
                  <a:pt x="417576" y="82296"/>
                </a:lnTo>
                <a:lnTo>
                  <a:pt x="419100" y="83820"/>
                </a:lnTo>
                <a:close/>
              </a:path>
              <a:path w="882650" h="106679">
                <a:moveTo>
                  <a:pt x="461772" y="88392"/>
                </a:moveTo>
                <a:lnTo>
                  <a:pt x="461772" y="83820"/>
                </a:lnTo>
                <a:lnTo>
                  <a:pt x="420624" y="83820"/>
                </a:lnTo>
                <a:lnTo>
                  <a:pt x="420624" y="86868"/>
                </a:lnTo>
                <a:lnTo>
                  <a:pt x="419100" y="83820"/>
                </a:lnTo>
                <a:lnTo>
                  <a:pt x="420624" y="88392"/>
                </a:lnTo>
                <a:lnTo>
                  <a:pt x="422148" y="95420"/>
                </a:lnTo>
                <a:lnTo>
                  <a:pt x="422148" y="95654"/>
                </a:lnTo>
                <a:lnTo>
                  <a:pt x="426529" y="101536"/>
                </a:lnTo>
                <a:lnTo>
                  <a:pt x="432839" y="105322"/>
                </a:lnTo>
                <a:lnTo>
                  <a:pt x="440436" y="106680"/>
                </a:lnTo>
                <a:lnTo>
                  <a:pt x="448056" y="105322"/>
                </a:lnTo>
                <a:lnTo>
                  <a:pt x="454533" y="101536"/>
                </a:lnTo>
                <a:lnTo>
                  <a:pt x="459295" y="95750"/>
                </a:lnTo>
                <a:lnTo>
                  <a:pt x="461772" y="88392"/>
                </a:lnTo>
                <a:close/>
              </a:path>
              <a:path w="882650" h="106679">
                <a:moveTo>
                  <a:pt x="461772" y="83820"/>
                </a:moveTo>
                <a:lnTo>
                  <a:pt x="461772" y="77724"/>
                </a:lnTo>
                <a:lnTo>
                  <a:pt x="460248" y="76200"/>
                </a:lnTo>
                <a:lnTo>
                  <a:pt x="460248" y="71628"/>
                </a:lnTo>
                <a:lnTo>
                  <a:pt x="458724" y="71628"/>
                </a:lnTo>
                <a:lnTo>
                  <a:pt x="458724" y="68580"/>
                </a:lnTo>
                <a:lnTo>
                  <a:pt x="457200" y="65532"/>
                </a:lnTo>
                <a:lnTo>
                  <a:pt x="452628" y="57912"/>
                </a:lnTo>
                <a:lnTo>
                  <a:pt x="451104" y="56388"/>
                </a:lnTo>
                <a:lnTo>
                  <a:pt x="448056" y="51816"/>
                </a:lnTo>
                <a:lnTo>
                  <a:pt x="440944" y="46482"/>
                </a:lnTo>
                <a:lnTo>
                  <a:pt x="435864" y="50292"/>
                </a:lnTo>
                <a:lnTo>
                  <a:pt x="426720" y="62484"/>
                </a:lnTo>
                <a:lnTo>
                  <a:pt x="425196" y="64008"/>
                </a:lnTo>
                <a:lnTo>
                  <a:pt x="425196" y="65532"/>
                </a:lnTo>
                <a:lnTo>
                  <a:pt x="423672" y="68580"/>
                </a:lnTo>
                <a:lnTo>
                  <a:pt x="423672" y="70104"/>
                </a:lnTo>
                <a:lnTo>
                  <a:pt x="422148" y="71628"/>
                </a:lnTo>
                <a:lnTo>
                  <a:pt x="420624" y="76200"/>
                </a:lnTo>
                <a:lnTo>
                  <a:pt x="420624" y="83820"/>
                </a:lnTo>
                <a:lnTo>
                  <a:pt x="461772" y="83820"/>
                </a:lnTo>
                <a:close/>
              </a:path>
              <a:path w="882650" h="106679">
                <a:moveTo>
                  <a:pt x="821436" y="16764"/>
                </a:moveTo>
                <a:lnTo>
                  <a:pt x="807720" y="21336"/>
                </a:lnTo>
                <a:lnTo>
                  <a:pt x="795528" y="22860"/>
                </a:lnTo>
                <a:lnTo>
                  <a:pt x="518160" y="22860"/>
                </a:lnTo>
                <a:lnTo>
                  <a:pt x="501396" y="24384"/>
                </a:lnTo>
                <a:lnTo>
                  <a:pt x="484632" y="27432"/>
                </a:lnTo>
                <a:lnTo>
                  <a:pt x="469392" y="32004"/>
                </a:lnTo>
                <a:lnTo>
                  <a:pt x="466344" y="32004"/>
                </a:lnTo>
                <a:lnTo>
                  <a:pt x="448056" y="41148"/>
                </a:lnTo>
                <a:lnTo>
                  <a:pt x="440944" y="46482"/>
                </a:lnTo>
                <a:lnTo>
                  <a:pt x="448056" y="51816"/>
                </a:lnTo>
                <a:lnTo>
                  <a:pt x="451104" y="56388"/>
                </a:lnTo>
                <a:lnTo>
                  <a:pt x="452628" y="57912"/>
                </a:lnTo>
                <a:lnTo>
                  <a:pt x="457200" y="65532"/>
                </a:lnTo>
                <a:lnTo>
                  <a:pt x="458724" y="68580"/>
                </a:lnTo>
                <a:lnTo>
                  <a:pt x="458724" y="71628"/>
                </a:lnTo>
                <a:lnTo>
                  <a:pt x="460248" y="71628"/>
                </a:lnTo>
                <a:lnTo>
                  <a:pt x="460248" y="76200"/>
                </a:lnTo>
                <a:lnTo>
                  <a:pt x="461772" y="77724"/>
                </a:lnTo>
                <a:lnTo>
                  <a:pt x="461772" y="85344"/>
                </a:lnTo>
                <a:lnTo>
                  <a:pt x="463296" y="82296"/>
                </a:lnTo>
                <a:lnTo>
                  <a:pt x="463296" y="83820"/>
                </a:lnTo>
                <a:lnTo>
                  <a:pt x="464820" y="82296"/>
                </a:lnTo>
                <a:lnTo>
                  <a:pt x="466344" y="79248"/>
                </a:lnTo>
                <a:lnTo>
                  <a:pt x="472440" y="76200"/>
                </a:lnTo>
                <a:lnTo>
                  <a:pt x="480060" y="71845"/>
                </a:lnTo>
                <a:lnTo>
                  <a:pt x="480060" y="71628"/>
                </a:lnTo>
                <a:lnTo>
                  <a:pt x="483108" y="70104"/>
                </a:lnTo>
                <a:lnTo>
                  <a:pt x="483108" y="70866"/>
                </a:lnTo>
                <a:lnTo>
                  <a:pt x="492252" y="68580"/>
                </a:lnTo>
                <a:lnTo>
                  <a:pt x="502920" y="65532"/>
                </a:lnTo>
                <a:lnTo>
                  <a:pt x="784860" y="65532"/>
                </a:lnTo>
                <a:lnTo>
                  <a:pt x="803148" y="64008"/>
                </a:lnTo>
                <a:lnTo>
                  <a:pt x="818388" y="61237"/>
                </a:lnTo>
                <a:lnTo>
                  <a:pt x="818388" y="18288"/>
                </a:lnTo>
                <a:lnTo>
                  <a:pt x="821436" y="16764"/>
                </a:lnTo>
                <a:close/>
              </a:path>
              <a:path w="882650" h="106679">
                <a:moveTo>
                  <a:pt x="463296" y="82296"/>
                </a:moveTo>
                <a:lnTo>
                  <a:pt x="461772" y="85344"/>
                </a:lnTo>
                <a:lnTo>
                  <a:pt x="462534" y="84582"/>
                </a:lnTo>
                <a:lnTo>
                  <a:pt x="463296" y="82296"/>
                </a:lnTo>
                <a:close/>
              </a:path>
              <a:path w="882650" h="106679">
                <a:moveTo>
                  <a:pt x="462534" y="84582"/>
                </a:moveTo>
                <a:lnTo>
                  <a:pt x="461772" y="85344"/>
                </a:lnTo>
                <a:lnTo>
                  <a:pt x="461772" y="86868"/>
                </a:lnTo>
                <a:lnTo>
                  <a:pt x="462534" y="84582"/>
                </a:lnTo>
                <a:close/>
              </a:path>
              <a:path w="882650" h="106679">
                <a:moveTo>
                  <a:pt x="463296" y="83820"/>
                </a:moveTo>
                <a:lnTo>
                  <a:pt x="463296" y="82296"/>
                </a:lnTo>
                <a:lnTo>
                  <a:pt x="462534" y="84582"/>
                </a:lnTo>
                <a:lnTo>
                  <a:pt x="463296" y="83820"/>
                </a:lnTo>
                <a:close/>
              </a:path>
              <a:path w="882650" h="106679">
                <a:moveTo>
                  <a:pt x="483108" y="70104"/>
                </a:moveTo>
                <a:lnTo>
                  <a:pt x="480060" y="71628"/>
                </a:lnTo>
                <a:lnTo>
                  <a:pt x="480737" y="71458"/>
                </a:lnTo>
                <a:lnTo>
                  <a:pt x="483108" y="70104"/>
                </a:lnTo>
                <a:close/>
              </a:path>
              <a:path w="882650" h="106679">
                <a:moveTo>
                  <a:pt x="480737" y="71458"/>
                </a:moveTo>
                <a:lnTo>
                  <a:pt x="480060" y="71628"/>
                </a:lnTo>
                <a:lnTo>
                  <a:pt x="480060" y="71845"/>
                </a:lnTo>
                <a:lnTo>
                  <a:pt x="480737" y="71458"/>
                </a:lnTo>
                <a:close/>
              </a:path>
              <a:path w="882650" h="106679">
                <a:moveTo>
                  <a:pt x="483108" y="70866"/>
                </a:moveTo>
                <a:lnTo>
                  <a:pt x="483108" y="70104"/>
                </a:lnTo>
                <a:lnTo>
                  <a:pt x="480737" y="71458"/>
                </a:lnTo>
                <a:lnTo>
                  <a:pt x="483108" y="70866"/>
                </a:lnTo>
                <a:close/>
              </a:path>
              <a:path w="882650" h="106679">
                <a:moveTo>
                  <a:pt x="882396" y="4572"/>
                </a:moveTo>
                <a:lnTo>
                  <a:pt x="839724" y="0"/>
                </a:lnTo>
                <a:lnTo>
                  <a:pt x="839724" y="3048"/>
                </a:lnTo>
                <a:lnTo>
                  <a:pt x="838200" y="6096"/>
                </a:lnTo>
                <a:lnTo>
                  <a:pt x="833628" y="10668"/>
                </a:lnTo>
                <a:lnTo>
                  <a:pt x="818388" y="18288"/>
                </a:lnTo>
                <a:lnTo>
                  <a:pt x="818388" y="61237"/>
                </a:lnTo>
                <a:lnTo>
                  <a:pt x="819912" y="60960"/>
                </a:lnTo>
                <a:lnTo>
                  <a:pt x="832104" y="57912"/>
                </a:lnTo>
                <a:lnTo>
                  <a:pt x="833628" y="56388"/>
                </a:lnTo>
                <a:lnTo>
                  <a:pt x="835152" y="56388"/>
                </a:lnTo>
                <a:lnTo>
                  <a:pt x="848868" y="50292"/>
                </a:lnTo>
                <a:lnTo>
                  <a:pt x="867156" y="36576"/>
                </a:lnTo>
                <a:lnTo>
                  <a:pt x="871728" y="30480"/>
                </a:lnTo>
                <a:lnTo>
                  <a:pt x="874776" y="27432"/>
                </a:lnTo>
                <a:lnTo>
                  <a:pt x="874776" y="25908"/>
                </a:lnTo>
                <a:lnTo>
                  <a:pt x="876300" y="24384"/>
                </a:lnTo>
                <a:lnTo>
                  <a:pt x="877824" y="19812"/>
                </a:lnTo>
                <a:lnTo>
                  <a:pt x="879348" y="18288"/>
                </a:lnTo>
                <a:lnTo>
                  <a:pt x="879348" y="16764"/>
                </a:lnTo>
                <a:lnTo>
                  <a:pt x="880872" y="12192"/>
                </a:lnTo>
                <a:lnTo>
                  <a:pt x="880872" y="9144"/>
                </a:lnTo>
                <a:lnTo>
                  <a:pt x="882396" y="4572"/>
                </a:lnTo>
                <a:close/>
              </a:path>
              <a:path w="882650" h="106679">
                <a:moveTo>
                  <a:pt x="839724" y="3048"/>
                </a:moveTo>
                <a:lnTo>
                  <a:pt x="839724" y="1524"/>
                </a:lnTo>
                <a:lnTo>
                  <a:pt x="838200" y="6096"/>
                </a:lnTo>
                <a:lnTo>
                  <a:pt x="839724" y="3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084959" y="5620001"/>
            <a:ext cx="803910" cy="1299845"/>
          </a:xfrm>
          <a:prstGeom prst="rect">
            <a:avLst/>
          </a:prstGeom>
        </p:spPr>
        <p:txBody>
          <a:bodyPr vert="horz" wrap="square" lIns="0" tIns="2520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85"/>
              </a:spcBef>
            </a:pP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25" b="1" spc="-15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..a</a:t>
            </a:r>
            <a:r>
              <a:rPr sz="2625" b="1" i="1" spc="-15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endParaRPr sz="2625" baseline="-20634">
              <a:latin typeface="Times New Roman"/>
              <a:cs typeface="Times New Roman"/>
            </a:endParaRPr>
          </a:p>
          <a:p>
            <a:pPr marL="100330">
              <a:lnSpc>
                <a:spcPct val="100000"/>
              </a:lnSpc>
              <a:spcBef>
                <a:spcPts val="1895"/>
              </a:spcBef>
            </a:pP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929250" y="6379464"/>
            <a:ext cx="882650" cy="106680"/>
          </a:xfrm>
          <a:custGeom>
            <a:avLst/>
            <a:gdLst/>
            <a:ahLst/>
            <a:cxnLst/>
            <a:rect l="l" t="t" r="r" b="b"/>
            <a:pathLst>
              <a:path w="882650" h="106679">
                <a:moveTo>
                  <a:pt x="42672" y="3810"/>
                </a:moveTo>
                <a:lnTo>
                  <a:pt x="42672" y="0"/>
                </a:lnTo>
                <a:lnTo>
                  <a:pt x="0" y="4572"/>
                </a:lnTo>
                <a:lnTo>
                  <a:pt x="0" y="9144"/>
                </a:lnTo>
                <a:lnTo>
                  <a:pt x="1524" y="9144"/>
                </a:lnTo>
                <a:lnTo>
                  <a:pt x="1524" y="12192"/>
                </a:lnTo>
                <a:lnTo>
                  <a:pt x="3048" y="16764"/>
                </a:lnTo>
                <a:lnTo>
                  <a:pt x="3048" y="19812"/>
                </a:lnTo>
                <a:lnTo>
                  <a:pt x="6096" y="24384"/>
                </a:lnTo>
                <a:lnTo>
                  <a:pt x="6096" y="25908"/>
                </a:lnTo>
                <a:lnTo>
                  <a:pt x="12192" y="32004"/>
                </a:lnTo>
                <a:lnTo>
                  <a:pt x="16764" y="38100"/>
                </a:lnTo>
                <a:lnTo>
                  <a:pt x="21336" y="42672"/>
                </a:lnTo>
                <a:lnTo>
                  <a:pt x="27432" y="47244"/>
                </a:lnTo>
                <a:lnTo>
                  <a:pt x="35052" y="51816"/>
                </a:lnTo>
                <a:lnTo>
                  <a:pt x="41148" y="54428"/>
                </a:lnTo>
                <a:lnTo>
                  <a:pt x="41148" y="1524"/>
                </a:lnTo>
                <a:lnTo>
                  <a:pt x="42672" y="3810"/>
                </a:lnTo>
                <a:close/>
              </a:path>
              <a:path w="882650" h="106679">
                <a:moveTo>
                  <a:pt x="44196" y="6096"/>
                </a:moveTo>
                <a:lnTo>
                  <a:pt x="41148" y="1524"/>
                </a:lnTo>
                <a:lnTo>
                  <a:pt x="42672" y="4572"/>
                </a:lnTo>
                <a:lnTo>
                  <a:pt x="44196" y="6096"/>
                </a:lnTo>
                <a:close/>
              </a:path>
              <a:path w="882650" h="106679">
                <a:moveTo>
                  <a:pt x="42672" y="4572"/>
                </a:moveTo>
                <a:lnTo>
                  <a:pt x="41148" y="1524"/>
                </a:lnTo>
                <a:lnTo>
                  <a:pt x="41148" y="3048"/>
                </a:lnTo>
                <a:lnTo>
                  <a:pt x="42672" y="4572"/>
                </a:lnTo>
                <a:close/>
              </a:path>
              <a:path w="882650" h="106679">
                <a:moveTo>
                  <a:pt x="64008" y="60960"/>
                </a:moveTo>
                <a:lnTo>
                  <a:pt x="64008" y="18288"/>
                </a:lnTo>
                <a:lnTo>
                  <a:pt x="51816" y="12192"/>
                </a:lnTo>
                <a:lnTo>
                  <a:pt x="50292" y="10668"/>
                </a:lnTo>
                <a:lnTo>
                  <a:pt x="47244" y="9144"/>
                </a:lnTo>
                <a:lnTo>
                  <a:pt x="41148" y="3048"/>
                </a:lnTo>
                <a:lnTo>
                  <a:pt x="41148" y="54428"/>
                </a:lnTo>
                <a:lnTo>
                  <a:pt x="45720" y="56388"/>
                </a:lnTo>
                <a:lnTo>
                  <a:pt x="48768" y="56388"/>
                </a:lnTo>
                <a:lnTo>
                  <a:pt x="48768" y="57912"/>
                </a:lnTo>
                <a:lnTo>
                  <a:pt x="64008" y="60960"/>
                </a:lnTo>
                <a:close/>
              </a:path>
              <a:path w="882650" h="106679">
                <a:moveTo>
                  <a:pt x="440944" y="46482"/>
                </a:moveTo>
                <a:lnTo>
                  <a:pt x="429768" y="38100"/>
                </a:lnTo>
                <a:lnTo>
                  <a:pt x="416052" y="32004"/>
                </a:lnTo>
                <a:lnTo>
                  <a:pt x="413004" y="32004"/>
                </a:lnTo>
                <a:lnTo>
                  <a:pt x="399288" y="27432"/>
                </a:lnTo>
                <a:lnTo>
                  <a:pt x="382524" y="24384"/>
                </a:lnTo>
                <a:lnTo>
                  <a:pt x="365760" y="22860"/>
                </a:lnTo>
                <a:lnTo>
                  <a:pt x="83820" y="22860"/>
                </a:lnTo>
                <a:lnTo>
                  <a:pt x="71628" y="19812"/>
                </a:lnTo>
                <a:lnTo>
                  <a:pt x="60960" y="16764"/>
                </a:lnTo>
                <a:lnTo>
                  <a:pt x="64008" y="18288"/>
                </a:lnTo>
                <a:lnTo>
                  <a:pt x="64008" y="60960"/>
                </a:lnTo>
                <a:lnTo>
                  <a:pt x="80772" y="64008"/>
                </a:lnTo>
                <a:lnTo>
                  <a:pt x="97536" y="65532"/>
                </a:lnTo>
                <a:lnTo>
                  <a:pt x="376428" y="65532"/>
                </a:lnTo>
                <a:lnTo>
                  <a:pt x="397764" y="70866"/>
                </a:lnTo>
                <a:lnTo>
                  <a:pt x="397764" y="70104"/>
                </a:lnTo>
                <a:lnTo>
                  <a:pt x="408432" y="74676"/>
                </a:lnTo>
                <a:lnTo>
                  <a:pt x="411480" y="76200"/>
                </a:lnTo>
                <a:lnTo>
                  <a:pt x="419100" y="83820"/>
                </a:lnTo>
                <a:lnTo>
                  <a:pt x="419100" y="82296"/>
                </a:lnTo>
                <a:lnTo>
                  <a:pt x="420624" y="85344"/>
                </a:lnTo>
                <a:lnTo>
                  <a:pt x="420624" y="76200"/>
                </a:lnTo>
                <a:lnTo>
                  <a:pt x="422148" y="71628"/>
                </a:lnTo>
                <a:lnTo>
                  <a:pt x="423672" y="70104"/>
                </a:lnTo>
                <a:lnTo>
                  <a:pt x="423672" y="68580"/>
                </a:lnTo>
                <a:lnTo>
                  <a:pt x="426720" y="62484"/>
                </a:lnTo>
                <a:lnTo>
                  <a:pt x="429768" y="57912"/>
                </a:lnTo>
                <a:lnTo>
                  <a:pt x="431292" y="56388"/>
                </a:lnTo>
                <a:lnTo>
                  <a:pt x="435864" y="50292"/>
                </a:lnTo>
                <a:lnTo>
                  <a:pt x="440944" y="46482"/>
                </a:lnTo>
                <a:close/>
              </a:path>
              <a:path w="882650" h="106679">
                <a:moveTo>
                  <a:pt x="400812" y="71628"/>
                </a:moveTo>
                <a:lnTo>
                  <a:pt x="397764" y="70104"/>
                </a:lnTo>
                <a:lnTo>
                  <a:pt x="397764" y="70866"/>
                </a:lnTo>
                <a:lnTo>
                  <a:pt x="400812" y="71628"/>
                </a:lnTo>
                <a:close/>
              </a:path>
              <a:path w="882650" h="106679">
                <a:moveTo>
                  <a:pt x="420624" y="85344"/>
                </a:moveTo>
                <a:lnTo>
                  <a:pt x="419100" y="82296"/>
                </a:lnTo>
                <a:lnTo>
                  <a:pt x="419862" y="84582"/>
                </a:lnTo>
                <a:lnTo>
                  <a:pt x="420624" y="85344"/>
                </a:lnTo>
                <a:close/>
              </a:path>
              <a:path w="882650" h="106679">
                <a:moveTo>
                  <a:pt x="419862" y="84582"/>
                </a:moveTo>
                <a:lnTo>
                  <a:pt x="419100" y="82296"/>
                </a:lnTo>
                <a:lnTo>
                  <a:pt x="419100" y="83820"/>
                </a:lnTo>
                <a:lnTo>
                  <a:pt x="419862" y="84582"/>
                </a:lnTo>
                <a:close/>
              </a:path>
              <a:path w="882650" h="106679">
                <a:moveTo>
                  <a:pt x="461772" y="88392"/>
                </a:moveTo>
                <a:lnTo>
                  <a:pt x="461772" y="83820"/>
                </a:lnTo>
                <a:lnTo>
                  <a:pt x="420624" y="83820"/>
                </a:lnTo>
                <a:lnTo>
                  <a:pt x="420624" y="86868"/>
                </a:lnTo>
                <a:lnTo>
                  <a:pt x="419100" y="83820"/>
                </a:lnTo>
                <a:lnTo>
                  <a:pt x="420624" y="88392"/>
                </a:lnTo>
                <a:lnTo>
                  <a:pt x="422148" y="95420"/>
                </a:lnTo>
                <a:lnTo>
                  <a:pt x="422148" y="95654"/>
                </a:lnTo>
                <a:lnTo>
                  <a:pt x="426529" y="101536"/>
                </a:lnTo>
                <a:lnTo>
                  <a:pt x="432839" y="105322"/>
                </a:lnTo>
                <a:lnTo>
                  <a:pt x="440436" y="106680"/>
                </a:lnTo>
                <a:lnTo>
                  <a:pt x="448056" y="105428"/>
                </a:lnTo>
                <a:lnTo>
                  <a:pt x="448698" y="105322"/>
                </a:lnTo>
                <a:lnTo>
                  <a:pt x="455104" y="101536"/>
                </a:lnTo>
                <a:lnTo>
                  <a:pt x="459509" y="95750"/>
                </a:lnTo>
                <a:lnTo>
                  <a:pt x="461772" y="88392"/>
                </a:lnTo>
                <a:close/>
              </a:path>
              <a:path w="882650" h="106679">
                <a:moveTo>
                  <a:pt x="420624" y="86868"/>
                </a:moveTo>
                <a:lnTo>
                  <a:pt x="420624" y="85344"/>
                </a:lnTo>
                <a:lnTo>
                  <a:pt x="419862" y="84582"/>
                </a:lnTo>
                <a:lnTo>
                  <a:pt x="420624" y="86868"/>
                </a:lnTo>
                <a:close/>
              </a:path>
              <a:path w="882650" h="106679">
                <a:moveTo>
                  <a:pt x="461772" y="83820"/>
                </a:moveTo>
                <a:lnTo>
                  <a:pt x="461772" y="77724"/>
                </a:lnTo>
                <a:lnTo>
                  <a:pt x="460248" y="76200"/>
                </a:lnTo>
                <a:lnTo>
                  <a:pt x="460248" y="71628"/>
                </a:lnTo>
                <a:lnTo>
                  <a:pt x="458724" y="71628"/>
                </a:lnTo>
                <a:lnTo>
                  <a:pt x="458724" y="68580"/>
                </a:lnTo>
                <a:lnTo>
                  <a:pt x="457200" y="65532"/>
                </a:lnTo>
                <a:lnTo>
                  <a:pt x="455676" y="64008"/>
                </a:lnTo>
                <a:lnTo>
                  <a:pt x="455676" y="62484"/>
                </a:lnTo>
                <a:lnTo>
                  <a:pt x="452628" y="57912"/>
                </a:lnTo>
                <a:lnTo>
                  <a:pt x="448056" y="51816"/>
                </a:lnTo>
                <a:lnTo>
                  <a:pt x="440944" y="46482"/>
                </a:lnTo>
                <a:lnTo>
                  <a:pt x="435864" y="50292"/>
                </a:lnTo>
                <a:lnTo>
                  <a:pt x="431292" y="56388"/>
                </a:lnTo>
                <a:lnTo>
                  <a:pt x="429768" y="57912"/>
                </a:lnTo>
                <a:lnTo>
                  <a:pt x="426720" y="62484"/>
                </a:lnTo>
                <a:lnTo>
                  <a:pt x="423672" y="68580"/>
                </a:lnTo>
                <a:lnTo>
                  <a:pt x="423672" y="70104"/>
                </a:lnTo>
                <a:lnTo>
                  <a:pt x="422148" y="71628"/>
                </a:lnTo>
                <a:lnTo>
                  <a:pt x="420624" y="76200"/>
                </a:lnTo>
                <a:lnTo>
                  <a:pt x="420624" y="83820"/>
                </a:lnTo>
                <a:lnTo>
                  <a:pt x="461772" y="83820"/>
                </a:lnTo>
                <a:close/>
              </a:path>
              <a:path w="882650" h="106679">
                <a:moveTo>
                  <a:pt x="821436" y="16764"/>
                </a:moveTo>
                <a:lnTo>
                  <a:pt x="807720" y="21336"/>
                </a:lnTo>
                <a:lnTo>
                  <a:pt x="795528" y="22860"/>
                </a:lnTo>
                <a:lnTo>
                  <a:pt x="518160" y="22860"/>
                </a:lnTo>
                <a:lnTo>
                  <a:pt x="501396" y="24384"/>
                </a:lnTo>
                <a:lnTo>
                  <a:pt x="484632" y="27432"/>
                </a:lnTo>
                <a:lnTo>
                  <a:pt x="469392" y="32004"/>
                </a:lnTo>
                <a:lnTo>
                  <a:pt x="455676" y="38100"/>
                </a:lnTo>
                <a:lnTo>
                  <a:pt x="448056" y="41148"/>
                </a:lnTo>
                <a:lnTo>
                  <a:pt x="440944" y="46482"/>
                </a:lnTo>
                <a:lnTo>
                  <a:pt x="448056" y="51816"/>
                </a:lnTo>
                <a:lnTo>
                  <a:pt x="452628" y="57912"/>
                </a:lnTo>
                <a:lnTo>
                  <a:pt x="455676" y="62484"/>
                </a:lnTo>
                <a:lnTo>
                  <a:pt x="455676" y="64008"/>
                </a:lnTo>
                <a:lnTo>
                  <a:pt x="457200" y="65532"/>
                </a:lnTo>
                <a:lnTo>
                  <a:pt x="458724" y="68580"/>
                </a:lnTo>
                <a:lnTo>
                  <a:pt x="458724" y="71628"/>
                </a:lnTo>
                <a:lnTo>
                  <a:pt x="460248" y="71628"/>
                </a:lnTo>
                <a:lnTo>
                  <a:pt x="460248" y="76200"/>
                </a:lnTo>
                <a:lnTo>
                  <a:pt x="461772" y="77724"/>
                </a:lnTo>
                <a:lnTo>
                  <a:pt x="461772" y="85344"/>
                </a:lnTo>
                <a:lnTo>
                  <a:pt x="464820" y="80772"/>
                </a:lnTo>
                <a:lnTo>
                  <a:pt x="464820" y="82296"/>
                </a:lnTo>
                <a:lnTo>
                  <a:pt x="466344" y="79248"/>
                </a:lnTo>
                <a:lnTo>
                  <a:pt x="481584" y="71628"/>
                </a:lnTo>
                <a:lnTo>
                  <a:pt x="502920" y="65532"/>
                </a:lnTo>
                <a:lnTo>
                  <a:pt x="784860" y="65532"/>
                </a:lnTo>
                <a:lnTo>
                  <a:pt x="803148" y="64008"/>
                </a:lnTo>
                <a:lnTo>
                  <a:pt x="818388" y="61237"/>
                </a:lnTo>
                <a:lnTo>
                  <a:pt x="818388" y="18288"/>
                </a:lnTo>
                <a:lnTo>
                  <a:pt x="821436" y="16764"/>
                </a:lnTo>
                <a:close/>
              </a:path>
              <a:path w="882650" h="106679">
                <a:moveTo>
                  <a:pt x="464820" y="82296"/>
                </a:moveTo>
                <a:lnTo>
                  <a:pt x="464820" y="80772"/>
                </a:lnTo>
                <a:lnTo>
                  <a:pt x="463296" y="83820"/>
                </a:lnTo>
                <a:lnTo>
                  <a:pt x="464820" y="82296"/>
                </a:lnTo>
                <a:close/>
              </a:path>
              <a:path w="882650" h="106679">
                <a:moveTo>
                  <a:pt x="882396" y="4572"/>
                </a:moveTo>
                <a:lnTo>
                  <a:pt x="839724" y="0"/>
                </a:lnTo>
                <a:lnTo>
                  <a:pt x="839724" y="3048"/>
                </a:lnTo>
                <a:lnTo>
                  <a:pt x="838200" y="6096"/>
                </a:lnTo>
                <a:lnTo>
                  <a:pt x="833628" y="10668"/>
                </a:lnTo>
                <a:lnTo>
                  <a:pt x="818388" y="18288"/>
                </a:lnTo>
                <a:lnTo>
                  <a:pt x="818388" y="61237"/>
                </a:lnTo>
                <a:lnTo>
                  <a:pt x="819912" y="60960"/>
                </a:lnTo>
                <a:lnTo>
                  <a:pt x="832104" y="57912"/>
                </a:lnTo>
                <a:lnTo>
                  <a:pt x="833628" y="56388"/>
                </a:lnTo>
                <a:lnTo>
                  <a:pt x="835152" y="56388"/>
                </a:lnTo>
                <a:lnTo>
                  <a:pt x="848868" y="50292"/>
                </a:lnTo>
                <a:lnTo>
                  <a:pt x="867156" y="36576"/>
                </a:lnTo>
                <a:lnTo>
                  <a:pt x="871728" y="30480"/>
                </a:lnTo>
                <a:lnTo>
                  <a:pt x="874776" y="27432"/>
                </a:lnTo>
                <a:lnTo>
                  <a:pt x="874776" y="25908"/>
                </a:lnTo>
                <a:lnTo>
                  <a:pt x="876300" y="24384"/>
                </a:lnTo>
                <a:lnTo>
                  <a:pt x="877824" y="19812"/>
                </a:lnTo>
                <a:lnTo>
                  <a:pt x="879348" y="18288"/>
                </a:lnTo>
                <a:lnTo>
                  <a:pt x="879348" y="16764"/>
                </a:lnTo>
                <a:lnTo>
                  <a:pt x="880872" y="12192"/>
                </a:lnTo>
                <a:lnTo>
                  <a:pt x="880872" y="9144"/>
                </a:lnTo>
                <a:lnTo>
                  <a:pt x="882396" y="4572"/>
                </a:lnTo>
                <a:close/>
              </a:path>
              <a:path w="882650" h="106679">
                <a:moveTo>
                  <a:pt x="839724" y="3048"/>
                </a:moveTo>
                <a:lnTo>
                  <a:pt x="839724" y="1524"/>
                </a:lnTo>
                <a:lnTo>
                  <a:pt x="838200" y="6096"/>
                </a:lnTo>
                <a:lnTo>
                  <a:pt x="839724" y="3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8032886" y="5620001"/>
            <a:ext cx="754380" cy="1299845"/>
          </a:xfrm>
          <a:prstGeom prst="rect">
            <a:avLst/>
          </a:prstGeom>
        </p:spPr>
        <p:txBody>
          <a:bodyPr vert="horz" wrap="square" lIns="0" tIns="2520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85"/>
              </a:spcBef>
            </a:pP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625" b="1" spc="-15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..b</a:t>
            </a:r>
            <a:r>
              <a:rPr sz="2625" b="1" i="1" spc="-15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2625" baseline="-20634">
              <a:latin typeface="Times New Roman"/>
              <a:cs typeface="Times New Roman"/>
            </a:endParaRPr>
          </a:p>
          <a:p>
            <a:pPr marL="75565">
              <a:lnSpc>
                <a:spcPct val="100000"/>
              </a:lnSpc>
              <a:spcBef>
                <a:spcPts val="1895"/>
              </a:spcBef>
            </a:pP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852794" y="6379464"/>
            <a:ext cx="882650" cy="106680"/>
          </a:xfrm>
          <a:custGeom>
            <a:avLst/>
            <a:gdLst/>
            <a:ahLst/>
            <a:cxnLst/>
            <a:rect l="l" t="t" r="r" b="b"/>
            <a:pathLst>
              <a:path w="882650" h="106679">
                <a:moveTo>
                  <a:pt x="44196" y="6096"/>
                </a:moveTo>
                <a:lnTo>
                  <a:pt x="42672" y="3048"/>
                </a:lnTo>
                <a:lnTo>
                  <a:pt x="42672" y="0"/>
                </a:lnTo>
                <a:lnTo>
                  <a:pt x="0" y="4572"/>
                </a:lnTo>
                <a:lnTo>
                  <a:pt x="1524" y="9144"/>
                </a:lnTo>
                <a:lnTo>
                  <a:pt x="1524" y="12192"/>
                </a:lnTo>
                <a:lnTo>
                  <a:pt x="3048" y="16764"/>
                </a:lnTo>
                <a:lnTo>
                  <a:pt x="3048" y="18288"/>
                </a:lnTo>
                <a:lnTo>
                  <a:pt x="4572" y="19812"/>
                </a:lnTo>
                <a:lnTo>
                  <a:pt x="6096" y="24384"/>
                </a:lnTo>
                <a:lnTo>
                  <a:pt x="6096" y="25908"/>
                </a:lnTo>
                <a:lnTo>
                  <a:pt x="7620" y="25908"/>
                </a:lnTo>
                <a:lnTo>
                  <a:pt x="16764" y="38100"/>
                </a:lnTo>
                <a:lnTo>
                  <a:pt x="21336" y="42672"/>
                </a:lnTo>
                <a:lnTo>
                  <a:pt x="27432" y="47244"/>
                </a:lnTo>
                <a:lnTo>
                  <a:pt x="35052" y="51816"/>
                </a:lnTo>
                <a:lnTo>
                  <a:pt x="41148" y="54525"/>
                </a:lnTo>
                <a:lnTo>
                  <a:pt x="41148" y="1524"/>
                </a:lnTo>
                <a:lnTo>
                  <a:pt x="44196" y="6096"/>
                </a:lnTo>
                <a:close/>
              </a:path>
              <a:path w="882650" h="106679">
                <a:moveTo>
                  <a:pt x="42672" y="4572"/>
                </a:moveTo>
                <a:lnTo>
                  <a:pt x="42672" y="3810"/>
                </a:lnTo>
                <a:lnTo>
                  <a:pt x="41148" y="1524"/>
                </a:lnTo>
                <a:lnTo>
                  <a:pt x="42672" y="4572"/>
                </a:lnTo>
                <a:close/>
              </a:path>
              <a:path w="882650" h="106679">
                <a:moveTo>
                  <a:pt x="440944" y="46482"/>
                </a:moveTo>
                <a:lnTo>
                  <a:pt x="429768" y="38100"/>
                </a:lnTo>
                <a:lnTo>
                  <a:pt x="416052" y="32004"/>
                </a:lnTo>
                <a:lnTo>
                  <a:pt x="413004" y="32004"/>
                </a:lnTo>
                <a:lnTo>
                  <a:pt x="399288" y="27432"/>
                </a:lnTo>
                <a:lnTo>
                  <a:pt x="382524" y="24384"/>
                </a:lnTo>
                <a:lnTo>
                  <a:pt x="365760" y="22860"/>
                </a:lnTo>
                <a:lnTo>
                  <a:pt x="83820" y="22860"/>
                </a:lnTo>
                <a:lnTo>
                  <a:pt x="71628" y="19812"/>
                </a:lnTo>
                <a:lnTo>
                  <a:pt x="60960" y="16764"/>
                </a:lnTo>
                <a:lnTo>
                  <a:pt x="51816" y="12192"/>
                </a:lnTo>
                <a:lnTo>
                  <a:pt x="50292" y="10668"/>
                </a:lnTo>
                <a:lnTo>
                  <a:pt x="47244" y="9144"/>
                </a:lnTo>
                <a:lnTo>
                  <a:pt x="42672" y="4572"/>
                </a:lnTo>
                <a:lnTo>
                  <a:pt x="41148" y="1524"/>
                </a:lnTo>
                <a:lnTo>
                  <a:pt x="41148" y="54525"/>
                </a:lnTo>
                <a:lnTo>
                  <a:pt x="48768" y="57912"/>
                </a:lnTo>
                <a:lnTo>
                  <a:pt x="64008" y="60960"/>
                </a:lnTo>
                <a:lnTo>
                  <a:pt x="82296" y="64008"/>
                </a:lnTo>
                <a:lnTo>
                  <a:pt x="97536" y="65532"/>
                </a:lnTo>
                <a:lnTo>
                  <a:pt x="376428" y="65532"/>
                </a:lnTo>
                <a:lnTo>
                  <a:pt x="397764" y="70866"/>
                </a:lnTo>
                <a:lnTo>
                  <a:pt x="397764" y="70104"/>
                </a:lnTo>
                <a:lnTo>
                  <a:pt x="408432" y="74676"/>
                </a:lnTo>
                <a:lnTo>
                  <a:pt x="411480" y="76200"/>
                </a:lnTo>
                <a:lnTo>
                  <a:pt x="419100" y="83820"/>
                </a:lnTo>
                <a:lnTo>
                  <a:pt x="419100" y="82296"/>
                </a:lnTo>
                <a:lnTo>
                  <a:pt x="420624" y="85344"/>
                </a:lnTo>
                <a:lnTo>
                  <a:pt x="420624" y="76200"/>
                </a:lnTo>
                <a:lnTo>
                  <a:pt x="422148" y="71628"/>
                </a:lnTo>
                <a:lnTo>
                  <a:pt x="423672" y="70104"/>
                </a:lnTo>
                <a:lnTo>
                  <a:pt x="423672" y="68580"/>
                </a:lnTo>
                <a:lnTo>
                  <a:pt x="425196" y="65532"/>
                </a:lnTo>
                <a:lnTo>
                  <a:pt x="426720" y="64008"/>
                </a:lnTo>
                <a:lnTo>
                  <a:pt x="426720" y="62484"/>
                </a:lnTo>
                <a:lnTo>
                  <a:pt x="435864" y="50292"/>
                </a:lnTo>
                <a:lnTo>
                  <a:pt x="440944" y="46482"/>
                </a:lnTo>
                <a:close/>
              </a:path>
              <a:path w="882650" h="106679">
                <a:moveTo>
                  <a:pt x="400812" y="71628"/>
                </a:moveTo>
                <a:lnTo>
                  <a:pt x="397764" y="70104"/>
                </a:lnTo>
                <a:lnTo>
                  <a:pt x="397764" y="70866"/>
                </a:lnTo>
                <a:lnTo>
                  <a:pt x="400812" y="71628"/>
                </a:lnTo>
                <a:close/>
              </a:path>
              <a:path w="882650" h="106679">
                <a:moveTo>
                  <a:pt x="420624" y="85344"/>
                </a:moveTo>
                <a:lnTo>
                  <a:pt x="419100" y="82296"/>
                </a:lnTo>
                <a:lnTo>
                  <a:pt x="419862" y="84582"/>
                </a:lnTo>
                <a:lnTo>
                  <a:pt x="420624" y="85344"/>
                </a:lnTo>
                <a:close/>
              </a:path>
              <a:path w="882650" h="106679">
                <a:moveTo>
                  <a:pt x="419862" y="84582"/>
                </a:moveTo>
                <a:lnTo>
                  <a:pt x="419100" y="82296"/>
                </a:lnTo>
                <a:lnTo>
                  <a:pt x="419100" y="83820"/>
                </a:lnTo>
                <a:lnTo>
                  <a:pt x="419862" y="84582"/>
                </a:lnTo>
                <a:close/>
              </a:path>
              <a:path w="882650" h="106679">
                <a:moveTo>
                  <a:pt x="461772" y="88392"/>
                </a:moveTo>
                <a:lnTo>
                  <a:pt x="461772" y="83820"/>
                </a:lnTo>
                <a:lnTo>
                  <a:pt x="420624" y="83820"/>
                </a:lnTo>
                <a:lnTo>
                  <a:pt x="420624" y="86868"/>
                </a:lnTo>
                <a:lnTo>
                  <a:pt x="419100" y="83820"/>
                </a:lnTo>
                <a:lnTo>
                  <a:pt x="420624" y="88392"/>
                </a:lnTo>
                <a:lnTo>
                  <a:pt x="422148" y="95420"/>
                </a:lnTo>
                <a:lnTo>
                  <a:pt x="422148" y="95654"/>
                </a:lnTo>
                <a:lnTo>
                  <a:pt x="426529" y="101536"/>
                </a:lnTo>
                <a:lnTo>
                  <a:pt x="432839" y="105322"/>
                </a:lnTo>
                <a:lnTo>
                  <a:pt x="440436" y="106680"/>
                </a:lnTo>
                <a:lnTo>
                  <a:pt x="448056" y="105428"/>
                </a:lnTo>
                <a:lnTo>
                  <a:pt x="448698" y="105322"/>
                </a:lnTo>
                <a:lnTo>
                  <a:pt x="455104" y="101536"/>
                </a:lnTo>
                <a:lnTo>
                  <a:pt x="459509" y="95750"/>
                </a:lnTo>
                <a:lnTo>
                  <a:pt x="461772" y="88392"/>
                </a:lnTo>
                <a:close/>
              </a:path>
              <a:path w="882650" h="106679">
                <a:moveTo>
                  <a:pt x="420624" y="86868"/>
                </a:moveTo>
                <a:lnTo>
                  <a:pt x="420624" y="85344"/>
                </a:lnTo>
                <a:lnTo>
                  <a:pt x="419862" y="84582"/>
                </a:lnTo>
                <a:lnTo>
                  <a:pt x="420624" y="86868"/>
                </a:lnTo>
                <a:close/>
              </a:path>
              <a:path w="882650" h="106679">
                <a:moveTo>
                  <a:pt x="461772" y="83820"/>
                </a:moveTo>
                <a:lnTo>
                  <a:pt x="461772" y="77724"/>
                </a:lnTo>
                <a:lnTo>
                  <a:pt x="460248" y="76200"/>
                </a:lnTo>
                <a:lnTo>
                  <a:pt x="460248" y="71628"/>
                </a:lnTo>
                <a:lnTo>
                  <a:pt x="458724" y="71628"/>
                </a:lnTo>
                <a:lnTo>
                  <a:pt x="458724" y="68580"/>
                </a:lnTo>
                <a:lnTo>
                  <a:pt x="457200" y="65532"/>
                </a:lnTo>
                <a:lnTo>
                  <a:pt x="455676" y="64008"/>
                </a:lnTo>
                <a:lnTo>
                  <a:pt x="455676" y="62484"/>
                </a:lnTo>
                <a:lnTo>
                  <a:pt x="452628" y="57912"/>
                </a:lnTo>
                <a:lnTo>
                  <a:pt x="448056" y="51816"/>
                </a:lnTo>
                <a:lnTo>
                  <a:pt x="440944" y="46482"/>
                </a:lnTo>
                <a:lnTo>
                  <a:pt x="435864" y="50292"/>
                </a:lnTo>
                <a:lnTo>
                  <a:pt x="426720" y="62484"/>
                </a:lnTo>
                <a:lnTo>
                  <a:pt x="426720" y="64008"/>
                </a:lnTo>
                <a:lnTo>
                  <a:pt x="425196" y="65532"/>
                </a:lnTo>
                <a:lnTo>
                  <a:pt x="423672" y="68580"/>
                </a:lnTo>
                <a:lnTo>
                  <a:pt x="423672" y="70104"/>
                </a:lnTo>
                <a:lnTo>
                  <a:pt x="422148" y="71628"/>
                </a:lnTo>
                <a:lnTo>
                  <a:pt x="420624" y="76200"/>
                </a:lnTo>
                <a:lnTo>
                  <a:pt x="420624" y="83820"/>
                </a:lnTo>
                <a:lnTo>
                  <a:pt x="461772" y="83820"/>
                </a:lnTo>
                <a:close/>
              </a:path>
              <a:path w="882650" h="106679">
                <a:moveTo>
                  <a:pt x="838708" y="4572"/>
                </a:moveTo>
                <a:lnTo>
                  <a:pt x="795528" y="22860"/>
                </a:lnTo>
                <a:lnTo>
                  <a:pt x="518160" y="22860"/>
                </a:lnTo>
                <a:lnTo>
                  <a:pt x="501396" y="24384"/>
                </a:lnTo>
                <a:lnTo>
                  <a:pt x="484632" y="27432"/>
                </a:lnTo>
                <a:lnTo>
                  <a:pt x="469392" y="32004"/>
                </a:lnTo>
                <a:lnTo>
                  <a:pt x="466344" y="32004"/>
                </a:lnTo>
                <a:lnTo>
                  <a:pt x="455676" y="38100"/>
                </a:lnTo>
                <a:lnTo>
                  <a:pt x="448056" y="41148"/>
                </a:lnTo>
                <a:lnTo>
                  <a:pt x="440944" y="46482"/>
                </a:lnTo>
                <a:lnTo>
                  <a:pt x="448056" y="51816"/>
                </a:lnTo>
                <a:lnTo>
                  <a:pt x="452628" y="57912"/>
                </a:lnTo>
                <a:lnTo>
                  <a:pt x="455676" y="62484"/>
                </a:lnTo>
                <a:lnTo>
                  <a:pt x="455676" y="64008"/>
                </a:lnTo>
                <a:lnTo>
                  <a:pt x="457200" y="65532"/>
                </a:lnTo>
                <a:lnTo>
                  <a:pt x="458724" y="68580"/>
                </a:lnTo>
                <a:lnTo>
                  <a:pt x="458724" y="71628"/>
                </a:lnTo>
                <a:lnTo>
                  <a:pt x="460248" y="71628"/>
                </a:lnTo>
                <a:lnTo>
                  <a:pt x="460248" y="76200"/>
                </a:lnTo>
                <a:lnTo>
                  <a:pt x="461772" y="77724"/>
                </a:lnTo>
                <a:lnTo>
                  <a:pt x="461772" y="85344"/>
                </a:lnTo>
                <a:lnTo>
                  <a:pt x="463296" y="82296"/>
                </a:lnTo>
                <a:lnTo>
                  <a:pt x="463296" y="83820"/>
                </a:lnTo>
                <a:lnTo>
                  <a:pt x="464820" y="82296"/>
                </a:lnTo>
                <a:lnTo>
                  <a:pt x="466344" y="79248"/>
                </a:lnTo>
                <a:lnTo>
                  <a:pt x="472440" y="76200"/>
                </a:lnTo>
                <a:lnTo>
                  <a:pt x="480060" y="71845"/>
                </a:lnTo>
                <a:lnTo>
                  <a:pt x="480060" y="71628"/>
                </a:lnTo>
                <a:lnTo>
                  <a:pt x="483108" y="70104"/>
                </a:lnTo>
                <a:lnTo>
                  <a:pt x="483108" y="70866"/>
                </a:lnTo>
                <a:lnTo>
                  <a:pt x="492252" y="68580"/>
                </a:lnTo>
                <a:lnTo>
                  <a:pt x="502920" y="65532"/>
                </a:lnTo>
                <a:lnTo>
                  <a:pt x="784860" y="65532"/>
                </a:lnTo>
                <a:lnTo>
                  <a:pt x="803148" y="64008"/>
                </a:lnTo>
                <a:lnTo>
                  <a:pt x="819912" y="60960"/>
                </a:lnTo>
                <a:lnTo>
                  <a:pt x="835152" y="56388"/>
                </a:lnTo>
                <a:lnTo>
                  <a:pt x="838200" y="55033"/>
                </a:lnTo>
                <a:lnTo>
                  <a:pt x="838200" y="6096"/>
                </a:lnTo>
                <a:lnTo>
                  <a:pt x="838708" y="4572"/>
                </a:lnTo>
                <a:close/>
              </a:path>
              <a:path w="882650" h="106679">
                <a:moveTo>
                  <a:pt x="463296" y="82296"/>
                </a:moveTo>
                <a:lnTo>
                  <a:pt x="461772" y="85344"/>
                </a:lnTo>
                <a:lnTo>
                  <a:pt x="462534" y="84582"/>
                </a:lnTo>
                <a:lnTo>
                  <a:pt x="463296" y="82296"/>
                </a:lnTo>
                <a:close/>
              </a:path>
              <a:path w="882650" h="106679">
                <a:moveTo>
                  <a:pt x="462534" y="84582"/>
                </a:moveTo>
                <a:lnTo>
                  <a:pt x="461772" y="85344"/>
                </a:lnTo>
                <a:lnTo>
                  <a:pt x="461772" y="86868"/>
                </a:lnTo>
                <a:lnTo>
                  <a:pt x="462534" y="84582"/>
                </a:lnTo>
                <a:close/>
              </a:path>
              <a:path w="882650" h="106679">
                <a:moveTo>
                  <a:pt x="463296" y="83820"/>
                </a:moveTo>
                <a:lnTo>
                  <a:pt x="463296" y="82296"/>
                </a:lnTo>
                <a:lnTo>
                  <a:pt x="462534" y="84582"/>
                </a:lnTo>
                <a:lnTo>
                  <a:pt x="463296" y="83820"/>
                </a:lnTo>
                <a:close/>
              </a:path>
              <a:path w="882650" h="106679">
                <a:moveTo>
                  <a:pt x="483108" y="70104"/>
                </a:moveTo>
                <a:lnTo>
                  <a:pt x="480060" y="71628"/>
                </a:lnTo>
                <a:lnTo>
                  <a:pt x="480737" y="71458"/>
                </a:lnTo>
                <a:lnTo>
                  <a:pt x="483108" y="70104"/>
                </a:lnTo>
                <a:close/>
              </a:path>
              <a:path w="882650" h="106679">
                <a:moveTo>
                  <a:pt x="480737" y="71458"/>
                </a:moveTo>
                <a:lnTo>
                  <a:pt x="480060" y="71628"/>
                </a:lnTo>
                <a:lnTo>
                  <a:pt x="480060" y="71845"/>
                </a:lnTo>
                <a:lnTo>
                  <a:pt x="480737" y="71458"/>
                </a:lnTo>
                <a:close/>
              </a:path>
              <a:path w="882650" h="106679">
                <a:moveTo>
                  <a:pt x="483108" y="70866"/>
                </a:moveTo>
                <a:lnTo>
                  <a:pt x="483108" y="70104"/>
                </a:lnTo>
                <a:lnTo>
                  <a:pt x="480737" y="71458"/>
                </a:lnTo>
                <a:lnTo>
                  <a:pt x="483108" y="70866"/>
                </a:lnTo>
                <a:close/>
              </a:path>
              <a:path w="882650" h="106679">
                <a:moveTo>
                  <a:pt x="839724" y="3048"/>
                </a:moveTo>
                <a:lnTo>
                  <a:pt x="838708" y="4572"/>
                </a:lnTo>
                <a:lnTo>
                  <a:pt x="838200" y="6096"/>
                </a:lnTo>
                <a:lnTo>
                  <a:pt x="839724" y="3048"/>
                </a:lnTo>
                <a:close/>
              </a:path>
              <a:path w="882650" h="106679">
                <a:moveTo>
                  <a:pt x="882396" y="4572"/>
                </a:moveTo>
                <a:lnTo>
                  <a:pt x="839724" y="0"/>
                </a:lnTo>
                <a:lnTo>
                  <a:pt x="839724" y="3048"/>
                </a:lnTo>
                <a:lnTo>
                  <a:pt x="838200" y="6096"/>
                </a:lnTo>
                <a:lnTo>
                  <a:pt x="838200" y="55033"/>
                </a:lnTo>
                <a:lnTo>
                  <a:pt x="848868" y="50292"/>
                </a:lnTo>
                <a:lnTo>
                  <a:pt x="856488" y="45720"/>
                </a:lnTo>
                <a:lnTo>
                  <a:pt x="861060" y="41148"/>
                </a:lnTo>
                <a:lnTo>
                  <a:pt x="867156" y="36576"/>
                </a:lnTo>
                <a:lnTo>
                  <a:pt x="871728" y="30480"/>
                </a:lnTo>
                <a:lnTo>
                  <a:pt x="874776" y="25908"/>
                </a:lnTo>
                <a:lnTo>
                  <a:pt x="876300" y="24384"/>
                </a:lnTo>
                <a:lnTo>
                  <a:pt x="877824" y="19812"/>
                </a:lnTo>
                <a:lnTo>
                  <a:pt x="879348" y="18288"/>
                </a:lnTo>
                <a:lnTo>
                  <a:pt x="879348" y="16764"/>
                </a:lnTo>
                <a:lnTo>
                  <a:pt x="880872" y="12192"/>
                </a:lnTo>
                <a:lnTo>
                  <a:pt x="880872" y="9144"/>
                </a:lnTo>
                <a:lnTo>
                  <a:pt x="882396" y="4572"/>
                </a:lnTo>
                <a:close/>
              </a:path>
              <a:path w="882650" h="106679">
                <a:moveTo>
                  <a:pt x="839724" y="3048"/>
                </a:moveTo>
                <a:lnTo>
                  <a:pt x="839724" y="1524"/>
                </a:lnTo>
                <a:lnTo>
                  <a:pt x="838708" y="4572"/>
                </a:lnTo>
                <a:lnTo>
                  <a:pt x="839724" y="304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919853" y="5620001"/>
            <a:ext cx="829944" cy="1299845"/>
          </a:xfrm>
          <a:prstGeom prst="rect">
            <a:avLst/>
          </a:prstGeom>
        </p:spPr>
        <p:txBody>
          <a:bodyPr vert="horz" wrap="square" lIns="0" tIns="2520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985"/>
              </a:spcBef>
            </a:pP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25" b="1" spc="-15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..c</a:t>
            </a:r>
            <a:r>
              <a:rPr sz="2625" b="1" i="1" spc="-15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2625" baseline="-20634">
              <a:latin typeface="Times New Roman"/>
              <a:cs typeface="Times New Roman"/>
            </a:endParaRPr>
          </a:p>
          <a:p>
            <a:pPr marL="112395">
              <a:lnSpc>
                <a:spcPct val="100000"/>
              </a:lnSpc>
              <a:spcBef>
                <a:spcPts val="1895"/>
              </a:spcBef>
            </a:pP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OK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203840" y="2431794"/>
            <a:ext cx="193992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b="1" i="1" dirty="0">
                <a:solidFill>
                  <a:srgbClr val="FF9932"/>
                </a:solidFill>
                <a:latin typeface="Times New Roman"/>
                <a:cs typeface="Times New Roman"/>
              </a:rPr>
              <a:t>S</a:t>
            </a:r>
            <a:r>
              <a:rPr sz="2600" b="1" i="1" spc="50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25" b="1" spc="-15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..a</a:t>
            </a:r>
            <a:r>
              <a:rPr sz="2625" b="1" i="1" spc="-15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k</a:t>
            </a:r>
            <a:r>
              <a:rPr sz="260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BC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206893" y="3928362"/>
            <a:ext cx="1478280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2600" b="1" i="1" spc="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2625" b="1" spc="-15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..b</a:t>
            </a:r>
            <a:r>
              <a:rPr sz="2625" b="1" i="1" spc="-15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endParaRPr sz="2625" baseline="-20634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206888" y="5487413"/>
            <a:ext cx="155384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C</a:t>
            </a:r>
            <a:r>
              <a:rPr sz="2600" b="1" i="1" spc="4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25" b="1" spc="-15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26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..c</a:t>
            </a:r>
            <a:r>
              <a:rPr sz="2625" b="1" i="1" spc="-15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endParaRPr sz="2625" baseline="-20634">
              <a:latin typeface="Times New Roman"/>
              <a:cs typeface="Times New Roma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1296805" y="6444996"/>
            <a:ext cx="2371725" cy="989330"/>
            <a:chOff x="1296805" y="6444996"/>
            <a:chExt cx="2371725" cy="989330"/>
          </a:xfrm>
        </p:grpSpPr>
        <p:sp>
          <p:nvSpPr>
            <p:cNvPr id="56" name="object 56"/>
            <p:cNvSpPr/>
            <p:nvPr/>
          </p:nvSpPr>
          <p:spPr>
            <a:xfrm>
              <a:off x="3320674" y="6885432"/>
              <a:ext cx="347980" cy="268605"/>
            </a:xfrm>
            <a:custGeom>
              <a:avLst/>
              <a:gdLst/>
              <a:ahLst/>
              <a:cxnLst/>
              <a:rect l="l" t="t" r="r" b="b"/>
              <a:pathLst>
                <a:path w="347979" h="268604">
                  <a:moveTo>
                    <a:pt x="258864" y="92008"/>
                  </a:moveTo>
                  <a:lnTo>
                    <a:pt x="233832" y="58967"/>
                  </a:lnTo>
                  <a:lnTo>
                    <a:pt x="0" y="234696"/>
                  </a:lnTo>
                  <a:lnTo>
                    <a:pt x="24384" y="268224"/>
                  </a:lnTo>
                  <a:lnTo>
                    <a:pt x="258864" y="92008"/>
                  </a:lnTo>
                  <a:close/>
                </a:path>
                <a:path w="347979" h="268604">
                  <a:moveTo>
                    <a:pt x="347472" y="0"/>
                  </a:moveTo>
                  <a:lnTo>
                    <a:pt x="208788" y="25908"/>
                  </a:lnTo>
                  <a:lnTo>
                    <a:pt x="233832" y="58967"/>
                  </a:lnTo>
                  <a:lnTo>
                    <a:pt x="251460" y="45720"/>
                  </a:lnTo>
                  <a:lnTo>
                    <a:pt x="275844" y="79248"/>
                  </a:lnTo>
                  <a:lnTo>
                    <a:pt x="275844" y="114421"/>
                  </a:lnTo>
                  <a:lnTo>
                    <a:pt x="284988" y="126492"/>
                  </a:lnTo>
                  <a:lnTo>
                    <a:pt x="347472" y="0"/>
                  </a:lnTo>
                  <a:close/>
                </a:path>
                <a:path w="347979" h="268604">
                  <a:moveTo>
                    <a:pt x="275844" y="79248"/>
                  </a:moveTo>
                  <a:lnTo>
                    <a:pt x="251460" y="45720"/>
                  </a:lnTo>
                  <a:lnTo>
                    <a:pt x="233832" y="58967"/>
                  </a:lnTo>
                  <a:lnTo>
                    <a:pt x="258864" y="92008"/>
                  </a:lnTo>
                  <a:lnTo>
                    <a:pt x="275844" y="79248"/>
                  </a:lnTo>
                  <a:close/>
                </a:path>
                <a:path w="347979" h="268604">
                  <a:moveTo>
                    <a:pt x="275844" y="114421"/>
                  </a:moveTo>
                  <a:lnTo>
                    <a:pt x="275844" y="79248"/>
                  </a:lnTo>
                  <a:lnTo>
                    <a:pt x="258864" y="92008"/>
                  </a:lnTo>
                  <a:lnTo>
                    <a:pt x="275844" y="11442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18141" y="6466331"/>
              <a:ext cx="1763395" cy="948055"/>
            </a:xfrm>
            <a:custGeom>
              <a:avLst/>
              <a:gdLst/>
              <a:ahLst/>
              <a:cxnLst/>
              <a:rect l="l" t="t" r="r" b="b"/>
              <a:pathLst>
                <a:path w="1763395" h="948054">
                  <a:moveTo>
                    <a:pt x="1763267" y="947927"/>
                  </a:moveTo>
                  <a:lnTo>
                    <a:pt x="1763267" y="0"/>
                  </a:lnTo>
                  <a:lnTo>
                    <a:pt x="0" y="0"/>
                  </a:lnTo>
                  <a:lnTo>
                    <a:pt x="0" y="947927"/>
                  </a:lnTo>
                  <a:lnTo>
                    <a:pt x="1763267" y="94792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296805" y="6444996"/>
              <a:ext cx="1804670" cy="989330"/>
            </a:xfrm>
            <a:custGeom>
              <a:avLst/>
              <a:gdLst/>
              <a:ahLst/>
              <a:cxnLst/>
              <a:rect l="l" t="t" r="r" b="b"/>
              <a:pathLst>
                <a:path w="1804670" h="989329">
                  <a:moveTo>
                    <a:pt x="1804413" y="989076"/>
                  </a:moveTo>
                  <a:lnTo>
                    <a:pt x="1804413" y="0"/>
                  </a:lnTo>
                  <a:lnTo>
                    <a:pt x="0" y="0"/>
                  </a:lnTo>
                  <a:lnTo>
                    <a:pt x="0" y="989076"/>
                  </a:lnTo>
                  <a:lnTo>
                    <a:pt x="21336" y="989076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1763265" y="41148"/>
                  </a:lnTo>
                  <a:lnTo>
                    <a:pt x="1763265" y="21336"/>
                  </a:lnTo>
                  <a:lnTo>
                    <a:pt x="1784601" y="41148"/>
                  </a:lnTo>
                  <a:lnTo>
                    <a:pt x="1784601" y="989076"/>
                  </a:lnTo>
                  <a:lnTo>
                    <a:pt x="1804413" y="989076"/>
                  </a:lnTo>
                  <a:close/>
                </a:path>
                <a:path w="1804670" h="989329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1804670" h="989329">
                  <a:moveTo>
                    <a:pt x="41148" y="947928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947928"/>
                  </a:lnTo>
                  <a:lnTo>
                    <a:pt x="41148" y="947928"/>
                  </a:lnTo>
                  <a:close/>
                </a:path>
                <a:path w="1804670" h="989329">
                  <a:moveTo>
                    <a:pt x="1784601" y="947928"/>
                  </a:moveTo>
                  <a:lnTo>
                    <a:pt x="21336" y="947928"/>
                  </a:lnTo>
                  <a:lnTo>
                    <a:pt x="41148" y="969264"/>
                  </a:lnTo>
                  <a:lnTo>
                    <a:pt x="41148" y="989076"/>
                  </a:lnTo>
                  <a:lnTo>
                    <a:pt x="1763265" y="989076"/>
                  </a:lnTo>
                  <a:lnTo>
                    <a:pt x="1763265" y="969264"/>
                  </a:lnTo>
                  <a:lnTo>
                    <a:pt x="1784601" y="947928"/>
                  </a:lnTo>
                  <a:close/>
                </a:path>
                <a:path w="1804670" h="989329">
                  <a:moveTo>
                    <a:pt x="41148" y="989076"/>
                  </a:moveTo>
                  <a:lnTo>
                    <a:pt x="41148" y="969264"/>
                  </a:lnTo>
                  <a:lnTo>
                    <a:pt x="21336" y="947928"/>
                  </a:lnTo>
                  <a:lnTo>
                    <a:pt x="21336" y="989076"/>
                  </a:lnTo>
                  <a:lnTo>
                    <a:pt x="41148" y="989076"/>
                  </a:lnTo>
                  <a:close/>
                </a:path>
                <a:path w="1804670" h="989329">
                  <a:moveTo>
                    <a:pt x="1784601" y="41148"/>
                  </a:moveTo>
                  <a:lnTo>
                    <a:pt x="1763265" y="21336"/>
                  </a:lnTo>
                  <a:lnTo>
                    <a:pt x="1763265" y="41148"/>
                  </a:lnTo>
                  <a:lnTo>
                    <a:pt x="1784601" y="41148"/>
                  </a:lnTo>
                  <a:close/>
                </a:path>
                <a:path w="1804670" h="989329">
                  <a:moveTo>
                    <a:pt x="1784601" y="947928"/>
                  </a:moveTo>
                  <a:lnTo>
                    <a:pt x="1784601" y="41148"/>
                  </a:lnTo>
                  <a:lnTo>
                    <a:pt x="1763265" y="41148"/>
                  </a:lnTo>
                  <a:lnTo>
                    <a:pt x="1763265" y="947928"/>
                  </a:lnTo>
                  <a:lnTo>
                    <a:pt x="1784601" y="947928"/>
                  </a:lnTo>
                  <a:close/>
                </a:path>
                <a:path w="1804670" h="989329">
                  <a:moveTo>
                    <a:pt x="1784601" y="989076"/>
                  </a:moveTo>
                  <a:lnTo>
                    <a:pt x="1784601" y="947928"/>
                  </a:lnTo>
                  <a:lnTo>
                    <a:pt x="1763265" y="969264"/>
                  </a:lnTo>
                  <a:lnTo>
                    <a:pt x="1763265" y="989076"/>
                  </a:lnTo>
                  <a:lnTo>
                    <a:pt x="1784601" y="989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529981" y="5720585"/>
            <a:ext cx="2159000" cy="1601470"/>
          </a:xfrm>
          <a:prstGeom prst="rect">
            <a:avLst/>
          </a:prstGeom>
        </p:spPr>
        <p:txBody>
          <a:bodyPr vert="horz" wrap="square" lIns="0" tIns="201930" rIns="0" bIns="0" rtlCol="0">
            <a:spAutoFit/>
          </a:bodyPr>
          <a:lstStyle/>
          <a:p>
            <a:pPr marL="1060450">
              <a:lnSpc>
                <a:spcPct val="100000"/>
              </a:lnSpc>
              <a:spcBef>
                <a:spcPts val="1590"/>
              </a:spcBef>
            </a:pPr>
            <a:r>
              <a:rPr sz="2600" b="1" i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25" b="1" i="1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sz="2625" b="1" i="1" spc="15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2600"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b="1" i="1" spc="-3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25" b="1" spc="-52" baseline="-2063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endParaRPr sz="2625" baseline="-20634">
              <a:latin typeface="Times New Roman"/>
              <a:cs typeface="Times New Roman"/>
            </a:endParaRPr>
          </a:p>
          <a:p>
            <a:pPr marL="38100" marR="847090" indent="25400">
              <a:lnSpc>
                <a:spcPct val="101499"/>
              </a:lnSpc>
              <a:spcBef>
                <a:spcPts val="1455"/>
              </a:spcBef>
            </a:pPr>
            <a:r>
              <a:rPr sz="2600" b="1" spc="-10" dirty="0">
                <a:latin typeface="Times New Roman"/>
                <a:cs typeface="Times New Roman"/>
              </a:rPr>
              <a:t>Prázdný zásobník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081406" y="7117079"/>
            <a:ext cx="251460" cy="41275"/>
          </a:xfrm>
          <a:custGeom>
            <a:avLst/>
            <a:gdLst/>
            <a:ahLst/>
            <a:cxnLst/>
            <a:rect l="l" t="t" r="r" b="b"/>
            <a:pathLst>
              <a:path w="251460" h="41275">
                <a:moveTo>
                  <a:pt x="251459" y="41147"/>
                </a:moveTo>
                <a:lnTo>
                  <a:pt x="251459" y="0"/>
                </a:lnTo>
                <a:lnTo>
                  <a:pt x="0" y="0"/>
                </a:lnTo>
                <a:lnTo>
                  <a:pt x="0" y="41147"/>
                </a:lnTo>
                <a:lnTo>
                  <a:pt x="251459" y="411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069225" y="1232407"/>
            <a:ext cx="7875270" cy="852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854"/>
              </a:lnSpc>
              <a:spcBef>
                <a:spcPts val="100"/>
              </a:spcBef>
            </a:pPr>
            <a:r>
              <a:rPr sz="3300" b="1" dirty="0">
                <a:latin typeface="Times New Roman"/>
                <a:cs typeface="Times New Roman"/>
              </a:rPr>
              <a:t>Konstrukce</a:t>
            </a:r>
            <a:r>
              <a:rPr sz="3300" b="1" spc="-7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derivačního</a:t>
            </a:r>
            <a:r>
              <a:rPr sz="3300" b="1" spc="-5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stromu</a:t>
            </a:r>
            <a:r>
              <a:rPr sz="3300" b="1" spc="-8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shora</a:t>
            </a:r>
            <a:r>
              <a:rPr sz="3300" b="1" spc="-85" dirty="0">
                <a:latin typeface="Times New Roman"/>
                <a:cs typeface="Times New Roman"/>
              </a:rPr>
              <a:t> </a:t>
            </a:r>
            <a:r>
              <a:rPr sz="3300" b="1" spc="-10" dirty="0">
                <a:latin typeface="Times New Roman"/>
                <a:cs typeface="Times New Roman"/>
              </a:rPr>
              <a:t>dolů:</a:t>
            </a:r>
            <a:endParaRPr sz="3300">
              <a:latin typeface="Times New Roman"/>
              <a:cs typeface="Times New Roman"/>
            </a:endParaRPr>
          </a:p>
          <a:p>
            <a:pPr marL="600710">
              <a:lnSpc>
                <a:spcPts val="2655"/>
              </a:lnSpc>
            </a:pPr>
            <a:r>
              <a:rPr sz="2300" b="1" dirty="0">
                <a:solidFill>
                  <a:srgbClr val="329932"/>
                </a:solidFill>
                <a:latin typeface="Times New Roman"/>
                <a:cs typeface="Times New Roman"/>
              </a:rPr>
              <a:t>počáteční</a:t>
            </a:r>
            <a:r>
              <a:rPr sz="2300" b="1" spc="-1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329932"/>
                </a:solidFill>
                <a:latin typeface="Times New Roman"/>
                <a:cs typeface="Times New Roman"/>
              </a:rPr>
              <a:t>symbol</a:t>
            </a:r>
            <a:r>
              <a:rPr sz="2300" b="1" spc="-2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329932"/>
                </a:solidFill>
                <a:latin typeface="Times New Roman"/>
                <a:cs typeface="Times New Roman"/>
              </a:rPr>
              <a:t>na</a:t>
            </a:r>
            <a:r>
              <a:rPr sz="2300" b="1" spc="-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300" b="1" spc="-10" dirty="0">
                <a:solidFill>
                  <a:srgbClr val="329932"/>
                </a:solidFill>
                <a:latin typeface="Times New Roman"/>
                <a:cs typeface="Times New Roman"/>
              </a:rPr>
              <a:t>zásobníku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46/50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3820" y="1282699"/>
            <a:ext cx="8952230" cy="5869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1940" indent="-243840">
              <a:lnSpc>
                <a:spcPct val="100000"/>
              </a:lnSpc>
              <a:spcBef>
                <a:spcPts val="100"/>
              </a:spcBef>
              <a:buFont typeface="Times New Roman"/>
              <a:buChar char="•"/>
              <a:tabLst>
                <a:tab pos="281940" algn="l"/>
              </a:tabLst>
            </a:pP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Vstup:</a:t>
            </a:r>
            <a:r>
              <a:rPr sz="33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BKG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G</a:t>
            </a:r>
            <a:r>
              <a:rPr sz="3300" i="1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</a:t>
            </a:r>
            <a:r>
              <a:rPr sz="3300" i="1" dirty="0">
                <a:latin typeface="Times New Roman"/>
                <a:cs typeface="Times New Roman"/>
              </a:rPr>
              <a:t>N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T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4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solidFill>
                  <a:srgbClr val="FF9932"/>
                </a:solidFill>
                <a:latin typeface="Times New Roman"/>
                <a:cs typeface="Times New Roman"/>
              </a:rPr>
              <a:t>S</a:t>
            </a:r>
            <a:r>
              <a:rPr sz="3300" spc="-25" dirty="0">
                <a:latin typeface="Times New Roman"/>
                <a:cs typeface="Times New Roman"/>
              </a:rPr>
              <a:t>)</a:t>
            </a:r>
            <a:endParaRPr sz="3300">
              <a:latin typeface="Times New Roman"/>
              <a:cs typeface="Times New Roman"/>
            </a:endParaRPr>
          </a:p>
          <a:p>
            <a:pPr marL="281940" indent="-243840">
              <a:lnSpc>
                <a:spcPct val="100000"/>
              </a:lnSpc>
              <a:buFont typeface="Times New Roman"/>
              <a:buChar char="•"/>
              <a:tabLst>
                <a:tab pos="281940" algn="l"/>
              </a:tabLst>
            </a:pP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Výstup:</a:t>
            </a:r>
            <a:r>
              <a:rPr sz="33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ZA</a:t>
            </a:r>
            <a:r>
              <a:rPr sz="3300" spc="-17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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9932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);</a:t>
            </a:r>
            <a:r>
              <a:rPr sz="3050" spc="1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G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L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i="1" spc="-10" dirty="0">
                <a:latin typeface="Times New Roman"/>
                <a:cs typeface="Times New Roman"/>
              </a:rPr>
              <a:t>M</a:t>
            </a:r>
            <a:r>
              <a:rPr sz="3050" spc="-10" dirty="0">
                <a:latin typeface="Times New Roman"/>
                <a:cs typeface="Times New Roman"/>
              </a:rPr>
              <a:t>)</a:t>
            </a:r>
            <a:r>
              <a:rPr sz="3075" spc="-15" baseline="-20325" dirty="0">
                <a:latin typeface="Symbol"/>
                <a:cs typeface="Symbol"/>
              </a:rPr>
              <a:t></a:t>
            </a:r>
            <a:endParaRPr sz="3075" baseline="-20325">
              <a:latin typeface="Symbol"/>
              <a:cs typeface="Symbol"/>
            </a:endParaRPr>
          </a:p>
          <a:p>
            <a:pPr marL="305435" indent="-267335">
              <a:lnSpc>
                <a:spcPct val="100000"/>
              </a:lnSpc>
              <a:spcBef>
                <a:spcPts val="40"/>
              </a:spcBef>
              <a:buFont typeface="Times New Roman"/>
              <a:buChar char="•"/>
              <a:tabLst>
                <a:tab pos="305435" algn="l"/>
              </a:tabLst>
            </a:pPr>
            <a:r>
              <a:rPr sz="35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Metoda:</a:t>
            </a:r>
            <a:endParaRPr sz="3500">
              <a:latin typeface="Times New Roman"/>
              <a:cs typeface="Times New Roman"/>
            </a:endParaRPr>
          </a:p>
          <a:p>
            <a:pPr marL="305435" indent="-267335">
              <a:lnSpc>
                <a:spcPct val="100000"/>
              </a:lnSpc>
              <a:spcBef>
                <a:spcPts val="20"/>
              </a:spcBef>
              <a:buFont typeface="Times New Roman"/>
              <a:buChar char="•"/>
              <a:tabLst>
                <a:tab pos="305435" algn="l"/>
              </a:tabLst>
            </a:pPr>
            <a:r>
              <a:rPr sz="3500" i="1" dirty="0">
                <a:latin typeface="Times New Roman"/>
                <a:cs typeface="Times New Roman"/>
              </a:rPr>
              <a:t>Q</a:t>
            </a:r>
            <a:r>
              <a:rPr sz="3500" i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:=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{</a:t>
            </a:r>
            <a:r>
              <a:rPr sz="3500" b="1" i="1" spc="-2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spc="-20" dirty="0">
                <a:latin typeface="Times New Roman"/>
                <a:cs typeface="Times New Roman"/>
              </a:rPr>
              <a:t>};</a:t>
            </a:r>
            <a:endParaRPr sz="3500">
              <a:latin typeface="Times New Roman"/>
              <a:cs typeface="Times New Roman"/>
            </a:endParaRPr>
          </a:p>
          <a:p>
            <a:pPr marL="305435" indent="-267335"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  <a:tabLst>
                <a:tab pos="305435" algn="l"/>
              </a:tabLst>
            </a:pPr>
            <a:r>
              <a:rPr sz="3500" dirty="0">
                <a:latin typeface="Symbol"/>
                <a:cs typeface="Symbol"/>
              </a:rPr>
              <a:t>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:=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T</a:t>
            </a:r>
            <a:r>
              <a:rPr sz="3500" spc="-25" dirty="0">
                <a:latin typeface="Times New Roman"/>
                <a:cs typeface="Times New Roman"/>
              </a:rPr>
              <a:t>;</a:t>
            </a:r>
            <a:endParaRPr sz="3500">
              <a:latin typeface="Times New Roman"/>
              <a:cs typeface="Times New Roman"/>
            </a:endParaRPr>
          </a:p>
          <a:p>
            <a:pPr marL="305435" indent="-267335">
              <a:lnSpc>
                <a:spcPct val="100000"/>
              </a:lnSpc>
              <a:spcBef>
                <a:spcPts val="25"/>
              </a:spcBef>
              <a:buFont typeface="Times New Roman"/>
              <a:buChar char="•"/>
              <a:tabLst>
                <a:tab pos="305435" algn="l"/>
              </a:tabLst>
            </a:pPr>
            <a:r>
              <a:rPr sz="3500" dirty="0">
                <a:latin typeface="Symbol"/>
                <a:cs typeface="Symbol"/>
              </a:rPr>
              <a:t>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:=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N</a:t>
            </a:r>
            <a:r>
              <a:rPr sz="3500" i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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i="1" spc="-25" dirty="0">
                <a:latin typeface="Times New Roman"/>
                <a:cs typeface="Times New Roman"/>
              </a:rPr>
              <a:t>T</a:t>
            </a:r>
            <a:r>
              <a:rPr sz="3500" spc="-25" dirty="0">
                <a:latin typeface="Times New Roman"/>
                <a:cs typeface="Times New Roman"/>
              </a:rPr>
              <a:t>;</a:t>
            </a:r>
            <a:endParaRPr sz="3500">
              <a:latin typeface="Times New Roman"/>
              <a:cs typeface="Times New Roman"/>
            </a:endParaRPr>
          </a:p>
          <a:p>
            <a:pPr marL="305435" indent="-267335">
              <a:lnSpc>
                <a:spcPct val="100000"/>
              </a:lnSpc>
              <a:spcBef>
                <a:spcPts val="25"/>
              </a:spcBef>
              <a:buChar char="•"/>
              <a:tabLst>
                <a:tab pos="305435" algn="l"/>
              </a:tabLst>
            </a:pPr>
            <a:r>
              <a:rPr sz="3500" dirty="0">
                <a:latin typeface="Times New Roman"/>
                <a:cs typeface="Times New Roman"/>
              </a:rPr>
              <a:t>Konstrukce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množiny </a:t>
            </a:r>
            <a:r>
              <a:rPr sz="3500" i="1" spc="-25" dirty="0">
                <a:latin typeface="Times New Roman"/>
                <a:cs typeface="Times New Roman"/>
              </a:rPr>
              <a:t>R</a:t>
            </a:r>
            <a:r>
              <a:rPr sz="3500" spc="-25" dirty="0">
                <a:latin typeface="Times New Roman"/>
                <a:cs typeface="Times New Roman"/>
              </a:rPr>
              <a:t>:</a:t>
            </a:r>
            <a:endParaRPr sz="3500">
              <a:latin typeface="Times New Roman"/>
              <a:cs typeface="Times New Roman"/>
            </a:endParaRPr>
          </a:p>
          <a:p>
            <a:pPr marL="1312545" lvl="1" indent="-267335">
              <a:lnSpc>
                <a:spcPct val="100000"/>
              </a:lnSpc>
              <a:spcBef>
                <a:spcPts val="45"/>
              </a:spcBef>
              <a:buFont typeface="Times New Roman"/>
              <a:buChar char="•"/>
              <a:tabLst>
                <a:tab pos="1312545" algn="l"/>
              </a:tabLst>
            </a:pPr>
            <a:r>
              <a:rPr sz="35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35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each</a:t>
            </a:r>
            <a:r>
              <a:rPr sz="3500" b="1" u="none" spc="15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a </a:t>
            </a:r>
            <a:r>
              <a:rPr sz="3500" u="none" dirty="0">
                <a:latin typeface="Symbol"/>
                <a:cs typeface="Symbol"/>
              </a:rPr>
              <a:t></a:t>
            </a:r>
            <a:r>
              <a:rPr sz="3500" u="none" spc="20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Symbol"/>
                <a:cs typeface="Symbol"/>
              </a:rPr>
              <a:t></a:t>
            </a:r>
            <a:r>
              <a:rPr sz="3500" u="none" dirty="0">
                <a:latin typeface="Times New Roman"/>
                <a:cs typeface="Times New Roman"/>
              </a:rPr>
              <a:t>: přidej</a:t>
            </a:r>
            <a:r>
              <a:rPr sz="3500" u="none" spc="-10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u="none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00" b="1" i="1" u="none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Symbol"/>
                <a:cs typeface="Symbol"/>
              </a:rPr>
              <a:t></a:t>
            </a:r>
            <a:r>
              <a:rPr sz="3500" u="none" spc="-5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b="1" i="1" u="none" spc="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do</a:t>
            </a:r>
            <a:r>
              <a:rPr sz="3500" u="none" spc="10" dirty="0">
                <a:latin typeface="Times New Roman"/>
                <a:cs typeface="Times New Roman"/>
              </a:rPr>
              <a:t> </a:t>
            </a:r>
            <a:r>
              <a:rPr sz="3500" i="1" u="none" spc="-35" dirty="0">
                <a:latin typeface="Times New Roman"/>
                <a:cs typeface="Times New Roman"/>
              </a:rPr>
              <a:t>R</a:t>
            </a:r>
            <a:r>
              <a:rPr sz="3500" u="none" spc="-35" dirty="0">
                <a:latin typeface="Times New Roman"/>
                <a:cs typeface="Times New Roman"/>
              </a:rPr>
              <a:t>;</a:t>
            </a:r>
            <a:endParaRPr sz="3500">
              <a:latin typeface="Times New Roman"/>
              <a:cs typeface="Times New Roman"/>
            </a:endParaRPr>
          </a:p>
          <a:p>
            <a:pPr marL="1312545" marR="17780" lvl="1" indent="-267335">
              <a:lnSpc>
                <a:spcPct val="100000"/>
              </a:lnSpc>
              <a:spcBef>
                <a:spcPts val="35"/>
              </a:spcBef>
              <a:buFont typeface="Times New Roman"/>
              <a:buChar char="•"/>
              <a:tabLst>
                <a:tab pos="1380490" algn="l"/>
              </a:tabLst>
            </a:pPr>
            <a:r>
              <a:rPr sz="35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</a:t>
            </a:r>
            <a:r>
              <a:rPr sz="3500" b="1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35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each</a:t>
            </a:r>
            <a:r>
              <a:rPr sz="3500" b="1" u="none" spc="-114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u="none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Symbol"/>
                <a:cs typeface="Symbol"/>
              </a:rPr>
              <a:t></a:t>
            </a:r>
            <a:r>
              <a:rPr sz="3500" u="none" spc="-15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b="1" i="1" u="none" spc="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Symbol"/>
                <a:cs typeface="Symbol"/>
              </a:rPr>
              <a:t></a:t>
            </a:r>
            <a:r>
              <a:rPr sz="3500" u="none" spc="5" dirty="0">
                <a:latin typeface="Times New Roman"/>
                <a:cs typeface="Times New Roman"/>
              </a:rPr>
              <a:t> </a:t>
            </a:r>
            <a:r>
              <a:rPr sz="3500" i="1" u="none" dirty="0">
                <a:latin typeface="Times New Roman"/>
                <a:cs typeface="Times New Roman"/>
              </a:rPr>
              <a:t>P</a:t>
            </a:r>
            <a:r>
              <a:rPr sz="3500" u="none" dirty="0">
                <a:latin typeface="Times New Roman"/>
                <a:cs typeface="Times New Roman"/>
              </a:rPr>
              <a:t>:</a:t>
            </a:r>
            <a:r>
              <a:rPr sz="3500" u="none" spc="-10" dirty="0"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přidej</a:t>
            </a:r>
            <a:r>
              <a:rPr sz="3500" u="none" spc="5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500" b="1" i="1" u="none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b="1" i="1" u="none" spc="2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Symbol"/>
                <a:cs typeface="Symbol"/>
              </a:rPr>
              <a:t></a:t>
            </a:r>
            <a:r>
              <a:rPr sz="3500" u="none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solidFill>
                  <a:srgbClr val="FF65FF"/>
                </a:solidFill>
                <a:latin typeface="Times New Roman"/>
                <a:cs typeface="Times New Roman"/>
              </a:rPr>
              <a:t>y</a:t>
            </a:r>
            <a:r>
              <a:rPr sz="3500" b="1" i="1" u="none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500" b="1" i="1" u="none" spc="2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do </a:t>
            </a:r>
            <a:r>
              <a:rPr sz="3500" i="1" u="none" spc="-25" dirty="0">
                <a:latin typeface="Times New Roman"/>
                <a:cs typeface="Times New Roman"/>
              </a:rPr>
              <a:t>R</a:t>
            </a:r>
            <a:r>
              <a:rPr sz="3500" u="none" spc="-25" dirty="0">
                <a:latin typeface="Times New Roman"/>
                <a:cs typeface="Times New Roman"/>
              </a:rPr>
              <a:t>, 	</a:t>
            </a:r>
            <a:r>
              <a:rPr sz="3500" u="none" dirty="0">
                <a:latin typeface="Times New Roman"/>
                <a:cs typeface="Times New Roman"/>
              </a:rPr>
              <a:t>kde</a:t>
            </a:r>
            <a:r>
              <a:rPr sz="3500" u="none" spc="10" dirty="0">
                <a:latin typeface="Times New Roman"/>
                <a:cs typeface="Times New Roman"/>
              </a:rPr>
              <a:t> </a:t>
            </a:r>
            <a:r>
              <a:rPr sz="3500" b="1" i="1" u="none" dirty="0">
                <a:solidFill>
                  <a:srgbClr val="FF65FF"/>
                </a:solidFill>
                <a:latin typeface="Times New Roman"/>
                <a:cs typeface="Times New Roman"/>
              </a:rPr>
              <a:t>y</a:t>
            </a:r>
            <a:r>
              <a:rPr sz="3500" b="1" i="1" u="none" spc="2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500" u="none" dirty="0">
                <a:latin typeface="Times New Roman"/>
                <a:cs typeface="Times New Roman"/>
              </a:rPr>
              <a:t>=</a:t>
            </a:r>
            <a:r>
              <a:rPr sz="3500" u="none" spc="-5" dirty="0">
                <a:latin typeface="Times New Roman"/>
                <a:cs typeface="Times New Roman"/>
              </a:rPr>
              <a:t> </a:t>
            </a:r>
            <a:r>
              <a:rPr sz="3500" u="none" spc="-10" dirty="0">
                <a:latin typeface="Times New Roman"/>
                <a:cs typeface="Times New Roman"/>
              </a:rPr>
              <a:t>reversal(</a:t>
            </a:r>
            <a:r>
              <a:rPr sz="3500" b="1" i="1" u="none" spc="-1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500" u="none" spc="-10" dirty="0">
                <a:latin typeface="Times New Roman"/>
                <a:cs typeface="Times New Roman"/>
              </a:rPr>
              <a:t>);</a:t>
            </a:r>
            <a:endParaRPr sz="3500">
              <a:latin typeface="Times New Roman"/>
              <a:cs typeface="Times New Roman"/>
            </a:endParaRPr>
          </a:p>
          <a:p>
            <a:pPr marL="305435" indent="-267335">
              <a:lnSpc>
                <a:spcPct val="100000"/>
              </a:lnSpc>
              <a:spcBef>
                <a:spcPts val="50"/>
              </a:spcBef>
              <a:buFont typeface="Times New Roman"/>
              <a:buChar char="•"/>
              <a:tabLst>
                <a:tab pos="305435" algn="l"/>
              </a:tabLst>
            </a:pPr>
            <a:r>
              <a:rPr sz="3500" i="1" dirty="0">
                <a:latin typeface="Times New Roman"/>
                <a:cs typeface="Times New Roman"/>
              </a:rPr>
              <a:t>F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:=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Symbol"/>
                <a:cs typeface="Symbol"/>
              </a:rPr>
              <a:t></a:t>
            </a:r>
            <a:r>
              <a:rPr sz="3500" spc="-25" dirty="0">
                <a:latin typeface="Times New Roman"/>
                <a:cs typeface="Times New Roman"/>
              </a:rPr>
              <a:t>;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4" name="object 4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08685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Algoritmus:</a:t>
            </a:r>
            <a:r>
              <a:rPr sz="4850" spc="-70" dirty="0"/>
              <a:t> </a:t>
            </a:r>
            <a:r>
              <a:rPr sz="4850" dirty="0"/>
              <a:t>Z</a:t>
            </a:r>
            <a:r>
              <a:rPr sz="4850" spc="-75" dirty="0"/>
              <a:t> </a:t>
            </a:r>
            <a:r>
              <a:rPr sz="4850" dirty="0"/>
              <a:t>BKG</a:t>
            </a:r>
            <a:r>
              <a:rPr sz="4850" spc="-80" dirty="0"/>
              <a:t> </a:t>
            </a:r>
            <a:r>
              <a:rPr sz="4850" dirty="0"/>
              <a:t>na</a:t>
            </a:r>
            <a:r>
              <a:rPr sz="4850" spc="-80" dirty="0"/>
              <a:t> </a:t>
            </a:r>
            <a:r>
              <a:rPr sz="4850" spc="-25" dirty="0"/>
              <a:t>ZA</a:t>
            </a:r>
            <a:endParaRPr sz="4850"/>
          </a:p>
        </p:txBody>
      </p:sp>
      <p:sp>
        <p:nvSpPr>
          <p:cNvPr id="7" name="object 7"/>
          <p:cNvSpPr/>
          <p:nvPr/>
        </p:nvSpPr>
        <p:spPr>
          <a:xfrm>
            <a:off x="1065157" y="2330195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47/50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Z</a:t>
            </a:r>
            <a:r>
              <a:rPr sz="4850" spc="-50" dirty="0"/>
              <a:t> </a:t>
            </a:r>
            <a:r>
              <a:rPr sz="4850" dirty="0"/>
              <a:t>BKG</a:t>
            </a:r>
            <a:r>
              <a:rPr sz="4850" spc="-55" dirty="0"/>
              <a:t> </a:t>
            </a:r>
            <a:r>
              <a:rPr sz="4850" dirty="0"/>
              <a:t>na</a:t>
            </a:r>
            <a:r>
              <a:rPr sz="4850" spc="-50" dirty="0"/>
              <a:t> </a:t>
            </a:r>
            <a:r>
              <a:rPr sz="4850" dirty="0"/>
              <a:t>ZA:</a:t>
            </a:r>
            <a:r>
              <a:rPr sz="4850" spc="-50" dirty="0"/>
              <a:t> </a:t>
            </a:r>
            <a:r>
              <a:rPr sz="4850" dirty="0"/>
              <a:t>Příklad</a:t>
            </a:r>
            <a:r>
              <a:rPr sz="4850" spc="-50" dirty="0"/>
              <a:t> </a:t>
            </a:r>
            <a:r>
              <a:rPr sz="4850" spc="-25" dirty="0"/>
              <a:t>1/2</a:t>
            </a:r>
            <a:endParaRPr sz="4850"/>
          </a:p>
        </p:txBody>
      </p:sp>
      <p:sp>
        <p:nvSpPr>
          <p:cNvPr id="3" name="object 3"/>
          <p:cNvSpPr txBox="1"/>
          <p:nvPr/>
        </p:nvSpPr>
        <p:spPr>
          <a:xfrm>
            <a:off x="1043825" y="1281175"/>
            <a:ext cx="8498205" cy="23799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89560" indent="-251460">
              <a:lnSpc>
                <a:spcPct val="100000"/>
              </a:lnSpc>
              <a:spcBef>
                <a:spcPts val="125"/>
              </a:spcBef>
              <a:buSzPct val="94285"/>
              <a:buFont typeface="Times New Roman"/>
              <a:buChar char="•"/>
              <a:tabLst>
                <a:tab pos="289560" algn="l"/>
              </a:tabLst>
            </a:pPr>
            <a:r>
              <a:rPr sz="3500" i="1" dirty="0">
                <a:latin typeface="Times New Roman"/>
                <a:cs typeface="Times New Roman"/>
              </a:rPr>
              <a:t>G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(</a:t>
            </a:r>
            <a:r>
              <a:rPr sz="3500" i="1" dirty="0">
                <a:latin typeface="Times New Roman"/>
                <a:cs typeface="Times New Roman"/>
              </a:rPr>
              <a:t>N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T</a:t>
            </a:r>
            <a:r>
              <a:rPr sz="3500" dirty="0">
                <a:latin typeface="Times New Roman"/>
                <a:cs typeface="Times New Roman"/>
              </a:rPr>
              <a:t>, </a:t>
            </a:r>
            <a:r>
              <a:rPr sz="3500" i="1" dirty="0">
                <a:latin typeface="Times New Roman"/>
                <a:cs typeface="Times New Roman"/>
              </a:rPr>
              <a:t>P</a:t>
            </a:r>
            <a:r>
              <a:rPr sz="3500" dirty="0">
                <a:latin typeface="Times New Roman"/>
                <a:cs typeface="Times New Roman"/>
              </a:rPr>
              <a:t>,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500" dirty="0">
                <a:latin typeface="Times New Roman"/>
                <a:cs typeface="Times New Roman"/>
              </a:rPr>
              <a:t>),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kde:</a:t>
            </a:r>
            <a:endParaRPr sz="3500">
              <a:latin typeface="Times New Roman"/>
              <a:cs typeface="Times New Roman"/>
            </a:endParaRPr>
          </a:p>
          <a:p>
            <a:pPr marL="261620">
              <a:lnSpc>
                <a:spcPct val="100000"/>
              </a:lnSpc>
              <a:spcBef>
                <a:spcPts val="35"/>
              </a:spcBef>
            </a:pPr>
            <a:r>
              <a:rPr sz="3500" i="1" dirty="0">
                <a:latin typeface="Times New Roman"/>
                <a:cs typeface="Times New Roman"/>
              </a:rPr>
              <a:t>N</a:t>
            </a:r>
            <a:r>
              <a:rPr sz="3500" i="1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 {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500" dirty="0">
                <a:latin typeface="Times New Roman"/>
                <a:cs typeface="Times New Roman"/>
              </a:rPr>
              <a:t>},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T</a:t>
            </a:r>
            <a:r>
              <a:rPr sz="3500" i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500" dirty="0">
                <a:latin typeface="Times New Roman"/>
                <a:cs typeface="Times New Roman"/>
              </a:rPr>
              <a:t>},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P </a:t>
            </a:r>
            <a:r>
              <a:rPr sz="3500" dirty="0">
                <a:latin typeface="Times New Roman"/>
                <a:cs typeface="Times New Roman"/>
              </a:rPr>
              <a:t>=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{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S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S </a:t>
            </a:r>
            <a:r>
              <a:rPr sz="3500" dirty="0">
                <a:latin typeface="Symbol"/>
                <a:cs typeface="Symbol"/>
              </a:rPr>
              <a:t>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5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5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500" spc="-25" dirty="0">
                <a:latin typeface="Times New Roman"/>
                <a:cs typeface="Times New Roman"/>
              </a:rPr>
              <a:t>}</a:t>
            </a:r>
            <a:endParaRPr sz="3500">
              <a:latin typeface="Times New Roman"/>
              <a:cs typeface="Times New Roman"/>
            </a:endParaRPr>
          </a:p>
          <a:p>
            <a:pPr marL="205104">
              <a:lnSpc>
                <a:spcPct val="100000"/>
              </a:lnSpc>
              <a:spcBef>
                <a:spcPts val="170"/>
              </a:spcBef>
              <a:tabLst>
                <a:tab pos="3294379" algn="l"/>
              </a:tabLst>
            </a:pPr>
            <a:r>
              <a:rPr sz="3050" b="1" dirty="0">
                <a:latin typeface="Times New Roman"/>
                <a:cs typeface="Times New Roman"/>
              </a:rPr>
              <a:t>Máme</a:t>
            </a:r>
            <a:r>
              <a:rPr sz="3050" b="1" spc="5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nalézt:</a:t>
            </a:r>
            <a:r>
              <a:rPr sz="3050" b="1" spc="80" dirty="0">
                <a:latin typeface="Times New Roman"/>
                <a:cs typeface="Times New Roman"/>
              </a:rPr>
              <a:t> </a:t>
            </a:r>
            <a:r>
              <a:rPr sz="3050" spc="-25" dirty="0">
                <a:latin typeface="Times New Roman"/>
                <a:cs typeface="Times New Roman"/>
              </a:rPr>
              <a:t>ZA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i="1" dirty="0">
                <a:latin typeface="Times New Roman"/>
                <a:cs typeface="Times New Roman"/>
              </a:rPr>
              <a:t>M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který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platí: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L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G</a:t>
            </a:r>
            <a:r>
              <a:rPr sz="3050" dirty="0">
                <a:latin typeface="Times New Roman"/>
                <a:cs typeface="Times New Roman"/>
              </a:rPr>
              <a:t>)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latin typeface="Times New Roman"/>
                <a:cs typeface="Times New Roman"/>
              </a:rPr>
              <a:t>L</a:t>
            </a:r>
            <a:r>
              <a:rPr sz="3500" spc="-10" dirty="0">
                <a:latin typeface="Times New Roman"/>
                <a:cs typeface="Times New Roman"/>
              </a:rPr>
              <a:t>(</a:t>
            </a:r>
            <a:r>
              <a:rPr sz="3500" i="1" spc="-10" dirty="0">
                <a:latin typeface="Times New Roman"/>
                <a:cs typeface="Times New Roman"/>
              </a:rPr>
              <a:t>M</a:t>
            </a:r>
            <a:r>
              <a:rPr sz="3500" spc="-10" dirty="0">
                <a:latin typeface="Times New Roman"/>
                <a:cs typeface="Times New Roman"/>
              </a:rPr>
              <a:t>)</a:t>
            </a:r>
            <a:r>
              <a:rPr sz="3075" spc="-15" baseline="-20325" dirty="0">
                <a:latin typeface="Symbol"/>
                <a:cs typeface="Symbol"/>
              </a:rPr>
              <a:t></a:t>
            </a:r>
            <a:endParaRPr sz="3075" baseline="-20325">
              <a:latin typeface="Symbol"/>
              <a:cs typeface="Symbol"/>
            </a:endParaRPr>
          </a:p>
          <a:p>
            <a:pPr marL="37465">
              <a:lnSpc>
                <a:spcPct val="100000"/>
              </a:lnSpc>
              <a:spcBef>
                <a:spcPts val="1750"/>
              </a:spcBef>
              <a:tabLst>
                <a:tab pos="561975" algn="l"/>
              </a:tabLst>
            </a:pPr>
            <a:r>
              <a:rPr sz="3300" i="1" spc="-50" dirty="0">
                <a:latin typeface="Times New Roman"/>
                <a:cs typeface="Times New Roman"/>
              </a:rPr>
              <a:t>M</a:t>
            </a:r>
            <a:r>
              <a:rPr sz="3300" i="1" dirty="0">
                <a:latin typeface="Times New Roman"/>
                <a:cs typeface="Times New Roman"/>
              </a:rPr>
              <a:t>	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</a:t>
            </a:r>
            <a:r>
              <a:rPr sz="3300" i="1" dirty="0">
                <a:latin typeface="Times New Roman"/>
                <a:cs typeface="Times New Roman"/>
              </a:rPr>
              <a:t>Q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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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R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F</a:t>
            </a:r>
            <a:r>
              <a:rPr sz="3300" dirty="0">
                <a:latin typeface="Times New Roman"/>
                <a:cs typeface="Times New Roman"/>
              </a:rPr>
              <a:t>)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spc="-20" dirty="0">
                <a:latin typeface="Times New Roman"/>
                <a:cs typeface="Times New Roman"/>
              </a:rPr>
              <a:t>kde:</a:t>
            </a:r>
            <a:endParaRPr sz="3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81337" y="3002279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69225" y="3635754"/>
            <a:ext cx="410019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859280" algn="l"/>
              </a:tabLst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{</a:t>
            </a:r>
            <a:r>
              <a:rPr sz="3050" b="1" i="1" spc="-2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spc="-20" dirty="0">
                <a:latin typeface="Times New Roman"/>
                <a:cs typeface="Times New Roman"/>
              </a:rPr>
              <a:t>};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T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spc="-25" dirty="0">
                <a:latin typeface="Times New Roman"/>
                <a:cs typeface="Times New Roman"/>
              </a:rPr>
              <a:t>};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9303" y="3635754"/>
            <a:ext cx="3319779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Symbol"/>
                <a:cs typeface="Symbol"/>
              </a:rPr>
              <a:t>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N</a:t>
            </a:r>
            <a:r>
              <a:rPr sz="3050" i="1" spc="1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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T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spc="-25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5128" y="4141722"/>
            <a:ext cx="276733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1606550" algn="l"/>
              </a:tabLst>
            </a:pP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“(”</a:t>
            </a:r>
            <a:r>
              <a:rPr sz="28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latin typeface="Times New Roman"/>
                <a:cs typeface="Times New Roman"/>
              </a:rPr>
              <a:t>T</a:t>
            </a:r>
            <a:r>
              <a:rPr sz="2850" b="1" i="1" dirty="0">
                <a:latin typeface="Times New Roman"/>
                <a:cs typeface="Times New Roman"/>
              </a:rPr>
              <a:t>	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“)”</a:t>
            </a:r>
            <a:r>
              <a:rPr sz="28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latin typeface="Times New Roman"/>
                <a:cs typeface="Times New Roman"/>
              </a:rPr>
              <a:t>T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73686" y="4681728"/>
            <a:ext cx="521334" cy="890269"/>
            <a:chOff x="2273686" y="4681728"/>
            <a:chExt cx="521334" cy="890269"/>
          </a:xfrm>
        </p:grpSpPr>
        <p:sp>
          <p:nvSpPr>
            <p:cNvPr id="9" name="object 9"/>
            <p:cNvSpPr/>
            <p:nvPr/>
          </p:nvSpPr>
          <p:spPr>
            <a:xfrm>
              <a:off x="2325502" y="4703063"/>
              <a:ext cx="419100" cy="840105"/>
            </a:xfrm>
            <a:custGeom>
              <a:avLst/>
              <a:gdLst/>
              <a:ahLst/>
              <a:cxnLst/>
              <a:rect l="l" t="t" r="r" b="b"/>
              <a:pathLst>
                <a:path w="419100" h="840104">
                  <a:moveTo>
                    <a:pt x="419099" y="629411"/>
                  </a:moveTo>
                  <a:lnTo>
                    <a:pt x="313943" y="629411"/>
                  </a:lnTo>
                  <a:lnTo>
                    <a:pt x="313943" y="0"/>
                  </a:lnTo>
                  <a:lnTo>
                    <a:pt x="105155" y="0"/>
                  </a:lnTo>
                  <a:lnTo>
                    <a:pt x="105155" y="629411"/>
                  </a:lnTo>
                  <a:lnTo>
                    <a:pt x="0" y="629411"/>
                  </a:lnTo>
                  <a:lnTo>
                    <a:pt x="208787" y="839723"/>
                  </a:lnTo>
                  <a:lnTo>
                    <a:pt x="419099" y="6294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3686" y="4681728"/>
              <a:ext cx="521334" cy="890269"/>
            </a:xfrm>
            <a:custGeom>
              <a:avLst/>
              <a:gdLst/>
              <a:ahLst/>
              <a:cxnLst/>
              <a:rect l="l" t="t" r="r" b="b"/>
              <a:pathLst>
                <a:path w="521335" h="890270">
                  <a:moveTo>
                    <a:pt x="156972" y="629412"/>
                  </a:moveTo>
                  <a:lnTo>
                    <a:pt x="0" y="629412"/>
                  </a:lnTo>
                  <a:lnTo>
                    <a:pt x="51816" y="681228"/>
                  </a:lnTo>
                  <a:lnTo>
                    <a:pt x="51816" y="672084"/>
                  </a:lnTo>
                  <a:lnTo>
                    <a:pt x="65532" y="635508"/>
                  </a:lnTo>
                  <a:lnTo>
                    <a:pt x="102108" y="672084"/>
                  </a:lnTo>
                  <a:lnTo>
                    <a:pt x="135636" y="672084"/>
                  </a:lnTo>
                  <a:lnTo>
                    <a:pt x="135636" y="650748"/>
                  </a:lnTo>
                  <a:lnTo>
                    <a:pt x="156972" y="629412"/>
                  </a:lnTo>
                  <a:close/>
                </a:path>
                <a:path w="521335" h="890270">
                  <a:moveTo>
                    <a:pt x="102108" y="672084"/>
                  </a:moveTo>
                  <a:lnTo>
                    <a:pt x="65532" y="635508"/>
                  </a:lnTo>
                  <a:lnTo>
                    <a:pt x="51816" y="672084"/>
                  </a:lnTo>
                  <a:lnTo>
                    <a:pt x="102108" y="672084"/>
                  </a:lnTo>
                  <a:close/>
                </a:path>
                <a:path w="521335" h="890270">
                  <a:moveTo>
                    <a:pt x="261313" y="831289"/>
                  </a:moveTo>
                  <a:lnTo>
                    <a:pt x="102108" y="672084"/>
                  </a:lnTo>
                  <a:lnTo>
                    <a:pt x="51816" y="672084"/>
                  </a:lnTo>
                  <a:lnTo>
                    <a:pt x="51816" y="681228"/>
                  </a:lnTo>
                  <a:lnTo>
                    <a:pt x="246888" y="876300"/>
                  </a:lnTo>
                  <a:lnTo>
                    <a:pt x="246888" y="845820"/>
                  </a:lnTo>
                  <a:lnTo>
                    <a:pt x="261313" y="831289"/>
                  </a:lnTo>
                  <a:close/>
                </a:path>
                <a:path w="521335" h="890270">
                  <a:moveTo>
                    <a:pt x="387096" y="629412"/>
                  </a:moveTo>
                  <a:lnTo>
                    <a:pt x="387096" y="0"/>
                  </a:lnTo>
                  <a:lnTo>
                    <a:pt x="135636" y="0"/>
                  </a:lnTo>
                  <a:lnTo>
                    <a:pt x="135636" y="629412"/>
                  </a:lnTo>
                  <a:lnTo>
                    <a:pt x="156972" y="629412"/>
                  </a:lnTo>
                  <a:lnTo>
                    <a:pt x="156972" y="41148"/>
                  </a:lnTo>
                  <a:lnTo>
                    <a:pt x="176784" y="21336"/>
                  </a:lnTo>
                  <a:lnTo>
                    <a:pt x="176784" y="41148"/>
                  </a:lnTo>
                  <a:lnTo>
                    <a:pt x="345948" y="41148"/>
                  </a:lnTo>
                  <a:lnTo>
                    <a:pt x="345948" y="21336"/>
                  </a:lnTo>
                  <a:lnTo>
                    <a:pt x="365760" y="41148"/>
                  </a:lnTo>
                  <a:lnTo>
                    <a:pt x="365760" y="629412"/>
                  </a:lnTo>
                  <a:lnTo>
                    <a:pt x="387096" y="629412"/>
                  </a:lnTo>
                  <a:close/>
                </a:path>
                <a:path w="521335" h="890270">
                  <a:moveTo>
                    <a:pt x="176784" y="672084"/>
                  </a:moveTo>
                  <a:lnTo>
                    <a:pt x="176784" y="41148"/>
                  </a:lnTo>
                  <a:lnTo>
                    <a:pt x="156972" y="41148"/>
                  </a:lnTo>
                  <a:lnTo>
                    <a:pt x="156972" y="629412"/>
                  </a:lnTo>
                  <a:lnTo>
                    <a:pt x="135636" y="650748"/>
                  </a:lnTo>
                  <a:lnTo>
                    <a:pt x="135636" y="672084"/>
                  </a:lnTo>
                  <a:lnTo>
                    <a:pt x="176784" y="672084"/>
                  </a:lnTo>
                  <a:close/>
                </a:path>
                <a:path w="521335" h="890270">
                  <a:moveTo>
                    <a:pt x="176784" y="41148"/>
                  </a:moveTo>
                  <a:lnTo>
                    <a:pt x="176784" y="21336"/>
                  </a:lnTo>
                  <a:lnTo>
                    <a:pt x="156972" y="41148"/>
                  </a:lnTo>
                  <a:lnTo>
                    <a:pt x="176784" y="41148"/>
                  </a:lnTo>
                  <a:close/>
                </a:path>
                <a:path w="521335" h="890270">
                  <a:moveTo>
                    <a:pt x="275844" y="845820"/>
                  </a:moveTo>
                  <a:lnTo>
                    <a:pt x="261313" y="831289"/>
                  </a:lnTo>
                  <a:lnTo>
                    <a:pt x="246888" y="845820"/>
                  </a:lnTo>
                  <a:lnTo>
                    <a:pt x="275844" y="845820"/>
                  </a:lnTo>
                  <a:close/>
                </a:path>
                <a:path w="521335" h="890270">
                  <a:moveTo>
                    <a:pt x="275844" y="874776"/>
                  </a:moveTo>
                  <a:lnTo>
                    <a:pt x="275844" y="845820"/>
                  </a:lnTo>
                  <a:lnTo>
                    <a:pt x="246888" y="845820"/>
                  </a:lnTo>
                  <a:lnTo>
                    <a:pt x="246888" y="876300"/>
                  </a:lnTo>
                  <a:lnTo>
                    <a:pt x="260604" y="890016"/>
                  </a:lnTo>
                  <a:lnTo>
                    <a:pt x="275844" y="874776"/>
                  </a:lnTo>
                  <a:close/>
                </a:path>
                <a:path w="521335" h="890270">
                  <a:moveTo>
                    <a:pt x="470916" y="679704"/>
                  </a:moveTo>
                  <a:lnTo>
                    <a:pt x="470916" y="672084"/>
                  </a:lnTo>
                  <a:lnTo>
                    <a:pt x="419365" y="672084"/>
                  </a:lnTo>
                  <a:lnTo>
                    <a:pt x="261313" y="831289"/>
                  </a:lnTo>
                  <a:lnTo>
                    <a:pt x="275844" y="845820"/>
                  </a:lnTo>
                  <a:lnTo>
                    <a:pt x="275844" y="874776"/>
                  </a:lnTo>
                  <a:lnTo>
                    <a:pt x="470916" y="679704"/>
                  </a:lnTo>
                  <a:close/>
                </a:path>
                <a:path w="521335" h="890270">
                  <a:moveTo>
                    <a:pt x="365760" y="41148"/>
                  </a:moveTo>
                  <a:lnTo>
                    <a:pt x="345948" y="21336"/>
                  </a:lnTo>
                  <a:lnTo>
                    <a:pt x="345948" y="41148"/>
                  </a:lnTo>
                  <a:lnTo>
                    <a:pt x="365760" y="41148"/>
                  </a:lnTo>
                  <a:close/>
                </a:path>
                <a:path w="521335" h="890270">
                  <a:moveTo>
                    <a:pt x="387096" y="672084"/>
                  </a:moveTo>
                  <a:lnTo>
                    <a:pt x="387096" y="650748"/>
                  </a:lnTo>
                  <a:lnTo>
                    <a:pt x="365760" y="629412"/>
                  </a:lnTo>
                  <a:lnTo>
                    <a:pt x="365760" y="41148"/>
                  </a:lnTo>
                  <a:lnTo>
                    <a:pt x="345948" y="41148"/>
                  </a:lnTo>
                  <a:lnTo>
                    <a:pt x="345948" y="672084"/>
                  </a:lnTo>
                  <a:lnTo>
                    <a:pt x="387096" y="672084"/>
                  </a:lnTo>
                  <a:close/>
                </a:path>
                <a:path w="521335" h="890270">
                  <a:moveTo>
                    <a:pt x="521208" y="629412"/>
                  </a:moveTo>
                  <a:lnTo>
                    <a:pt x="365760" y="629412"/>
                  </a:lnTo>
                  <a:lnTo>
                    <a:pt x="387096" y="650748"/>
                  </a:lnTo>
                  <a:lnTo>
                    <a:pt x="387096" y="672084"/>
                  </a:lnTo>
                  <a:lnTo>
                    <a:pt x="419365" y="672084"/>
                  </a:lnTo>
                  <a:lnTo>
                    <a:pt x="455676" y="635508"/>
                  </a:lnTo>
                  <a:lnTo>
                    <a:pt x="470916" y="672084"/>
                  </a:lnTo>
                  <a:lnTo>
                    <a:pt x="470916" y="679704"/>
                  </a:lnTo>
                  <a:lnTo>
                    <a:pt x="521208" y="629412"/>
                  </a:lnTo>
                  <a:close/>
                </a:path>
                <a:path w="521335" h="890270">
                  <a:moveTo>
                    <a:pt x="470916" y="672084"/>
                  </a:moveTo>
                  <a:lnTo>
                    <a:pt x="455676" y="635508"/>
                  </a:lnTo>
                  <a:lnTo>
                    <a:pt x="419365" y="672084"/>
                  </a:lnTo>
                  <a:lnTo>
                    <a:pt x="470916" y="672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69225" y="5482841"/>
            <a:ext cx="362267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362200" algn="l"/>
              </a:tabLst>
            </a:pP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85494" y="4681728"/>
            <a:ext cx="521334" cy="890269"/>
            <a:chOff x="3785494" y="4681728"/>
            <a:chExt cx="521334" cy="890269"/>
          </a:xfrm>
        </p:grpSpPr>
        <p:sp>
          <p:nvSpPr>
            <p:cNvPr id="13" name="object 13"/>
            <p:cNvSpPr/>
            <p:nvPr/>
          </p:nvSpPr>
          <p:spPr>
            <a:xfrm>
              <a:off x="3835785" y="4703063"/>
              <a:ext cx="421005" cy="840105"/>
            </a:xfrm>
            <a:custGeom>
              <a:avLst/>
              <a:gdLst/>
              <a:ahLst/>
              <a:cxnLst/>
              <a:rect l="l" t="t" r="r" b="b"/>
              <a:pathLst>
                <a:path w="421004" h="840104">
                  <a:moveTo>
                    <a:pt x="420623" y="629411"/>
                  </a:moveTo>
                  <a:lnTo>
                    <a:pt x="315467" y="629411"/>
                  </a:lnTo>
                  <a:lnTo>
                    <a:pt x="315467" y="0"/>
                  </a:lnTo>
                  <a:lnTo>
                    <a:pt x="105155" y="0"/>
                  </a:lnTo>
                  <a:lnTo>
                    <a:pt x="105155" y="629411"/>
                  </a:lnTo>
                  <a:lnTo>
                    <a:pt x="0" y="629411"/>
                  </a:lnTo>
                  <a:lnTo>
                    <a:pt x="210311" y="839723"/>
                  </a:lnTo>
                  <a:lnTo>
                    <a:pt x="420623" y="629411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85494" y="4681728"/>
              <a:ext cx="521334" cy="890269"/>
            </a:xfrm>
            <a:custGeom>
              <a:avLst/>
              <a:gdLst/>
              <a:ahLst/>
              <a:cxnLst/>
              <a:rect l="l" t="t" r="r" b="b"/>
              <a:pathLst>
                <a:path w="521335" h="890270">
                  <a:moveTo>
                    <a:pt x="155448" y="629412"/>
                  </a:moveTo>
                  <a:lnTo>
                    <a:pt x="0" y="629412"/>
                  </a:lnTo>
                  <a:lnTo>
                    <a:pt x="50292" y="679704"/>
                  </a:lnTo>
                  <a:lnTo>
                    <a:pt x="50292" y="672084"/>
                  </a:lnTo>
                  <a:lnTo>
                    <a:pt x="65532" y="635508"/>
                  </a:lnTo>
                  <a:lnTo>
                    <a:pt x="102108" y="672084"/>
                  </a:lnTo>
                  <a:lnTo>
                    <a:pt x="134112" y="672084"/>
                  </a:lnTo>
                  <a:lnTo>
                    <a:pt x="134112" y="650748"/>
                  </a:lnTo>
                  <a:lnTo>
                    <a:pt x="155448" y="629412"/>
                  </a:lnTo>
                  <a:close/>
                </a:path>
                <a:path w="521335" h="890270">
                  <a:moveTo>
                    <a:pt x="102108" y="672084"/>
                  </a:moveTo>
                  <a:lnTo>
                    <a:pt x="65532" y="635508"/>
                  </a:lnTo>
                  <a:lnTo>
                    <a:pt x="50292" y="672084"/>
                  </a:lnTo>
                  <a:lnTo>
                    <a:pt x="102108" y="672084"/>
                  </a:lnTo>
                  <a:close/>
                </a:path>
                <a:path w="521335" h="890270">
                  <a:moveTo>
                    <a:pt x="260604" y="830580"/>
                  </a:moveTo>
                  <a:lnTo>
                    <a:pt x="102108" y="672084"/>
                  </a:lnTo>
                  <a:lnTo>
                    <a:pt x="50292" y="672084"/>
                  </a:lnTo>
                  <a:lnTo>
                    <a:pt x="50292" y="679704"/>
                  </a:lnTo>
                  <a:lnTo>
                    <a:pt x="245364" y="874776"/>
                  </a:lnTo>
                  <a:lnTo>
                    <a:pt x="245364" y="845820"/>
                  </a:lnTo>
                  <a:lnTo>
                    <a:pt x="260604" y="830580"/>
                  </a:lnTo>
                  <a:close/>
                </a:path>
                <a:path w="521335" h="890270">
                  <a:moveTo>
                    <a:pt x="387096" y="629412"/>
                  </a:moveTo>
                  <a:lnTo>
                    <a:pt x="387096" y="0"/>
                  </a:lnTo>
                  <a:lnTo>
                    <a:pt x="134112" y="0"/>
                  </a:lnTo>
                  <a:lnTo>
                    <a:pt x="134112" y="629412"/>
                  </a:lnTo>
                  <a:lnTo>
                    <a:pt x="155448" y="629412"/>
                  </a:lnTo>
                  <a:lnTo>
                    <a:pt x="155448" y="41148"/>
                  </a:lnTo>
                  <a:lnTo>
                    <a:pt x="176784" y="21336"/>
                  </a:lnTo>
                  <a:lnTo>
                    <a:pt x="176784" y="41148"/>
                  </a:lnTo>
                  <a:lnTo>
                    <a:pt x="344424" y="41148"/>
                  </a:lnTo>
                  <a:lnTo>
                    <a:pt x="344424" y="21336"/>
                  </a:lnTo>
                  <a:lnTo>
                    <a:pt x="365760" y="41148"/>
                  </a:lnTo>
                  <a:lnTo>
                    <a:pt x="365760" y="629412"/>
                  </a:lnTo>
                  <a:lnTo>
                    <a:pt x="387096" y="629412"/>
                  </a:lnTo>
                  <a:close/>
                </a:path>
                <a:path w="521335" h="890270">
                  <a:moveTo>
                    <a:pt x="176784" y="672084"/>
                  </a:moveTo>
                  <a:lnTo>
                    <a:pt x="176784" y="41148"/>
                  </a:lnTo>
                  <a:lnTo>
                    <a:pt x="155448" y="41148"/>
                  </a:lnTo>
                  <a:lnTo>
                    <a:pt x="155448" y="629412"/>
                  </a:lnTo>
                  <a:lnTo>
                    <a:pt x="134112" y="650748"/>
                  </a:lnTo>
                  <a:lnTo>
                    <a:pt x="134112" y="672084"/>
                  </a:lnTo>
                  <a:lnTo>
                    <a:pt x="176784" y="672084"/>
                  </a:lnTo>
                  <a:close/>
                </a:path>
                <a:path w="521335" h="890270">
                  <a:moveTo>
                    <a:pt x="176784" y="41148"/>
                  </a:moveTo>
                  <a:lnTo>
                    <a:pt x="176784" y="21336"/>
                  </a:lnTo>
                  <a:lnTo>
                    <a:pt x="155448" y="41148"/>
                  </a:lnTo>
                  <a:lnTo>
                    <a:pt x="176784" y="41148"/>
                  </a:lnTo>
                  <a:close/>
                </a:path>
                <a:path w="521335" h="890270">
                  <a:moveTo>
                    <a:pt x="275844" y="845820"/>
                  </a:moveTo>
                  <a:lnTo>
                    <a:pt x="260604" y="830580"/>
                  </a:lnTo>
                  <a:lnTo>
                    <a:pt x="245364" y="845820"/>
                  </a:lnTo>
                  <a:lnTo>
                    <a:pt x="275844" y="845820"/>
                  </a:lnTo>
                  <a:close/>
                </a:path>
                <a:path w="521335" h="890270">
                  <a:moveTo>
                    <a:pt x="275844" y="874776"/>
                  </a:moveTo>
                  <a:lnTo>
                    <a:pt x="275844" y="845820"/>
                  </a:lnTo>
                  <a:lnTo>
                    <a:pt x="245364" y="845820"/>
                  </a:lnTo>
                  <a:lnTo>
                    <a:pt x="245364" y="874776"/>
                  </a:lnTo>
                  <a:lnTo>
                    <a:pt x="260604" y="890016"/>
                  </a:lnTo>
                  <a:lnTo>
                    <a:pt x="275844" y="874776"/>
                  </a:lnTo>
                  <a:close/>
                </a:path>
                <a:path w="521335" h="890270">
                  <a:moveTo>
                    <a:pt x="470916" y="679704"/>
                  </a:moveTo>
                  <a:lnTo>
                    <a:pt x="470916" y="672084"/>
                  </a:lnTo>
                  <a:lnTo>
                    <a:pt x="419100" y="672084"/>
                  </a:lnTo>
                  <a:lnTo>
                    <a:pt x="260604" y="830580"/>
                  </a:lnTo>
                  <a:lnTo>
                    <a:pt x="275844" y="845820"/>
                  </a:lnTo>
                  <a:lnTo>
                    <a:pt x="275844" y="874776"/>
                  </a:lnTo>
                  <a:lnTo>
                    <a:pt x="470916" y="679704"/>
                  </a:lnTo>
                  <a:close/>
                </a:path>
                <a:path w="521335" h="890270">
                  <a:moveTo>
                    <a:pt x="365760" y="41148"/>
                  </a:moveTo>
                  <a:lnTo>
                    <a:pt x="344424" y="21336"/>
                  </a:lnTo>
                  <a:lnTo>
                    <a:pt x="344424" y="41148"/>
                  </a:lnTo>
                  <a:lnTo>
                    <a:pt x="365760" y="41148"/>
                  </a:lnTo>
                  <a:close/>
                </a:path>
                <a:path w="521335" h="890270">
                  <a:moveTo>
                    <a:pt x="387096" y="672084"/>
                  </a:moveTo>
                  <a:lnTo>
                    <a:pt x="387096" y="650748"/>
                  </a:lnTo>
                  <a:lnTo>
                    <a:pt x="365760" y="629412"/>
                  </a:lnTo>
                  <a:lnTo>
                    <a:pt x="365760" y="41148"/>
                  </a:lnTo>
                  <a:lnTo>
                    <a:pt x="344424" y="41148"/>
                  </a:lnTo>
                  <a:lnTo>
                    <a:pt x="344424" y="672084"/>
                  </a:lnTo>
                  <a:lnTo>
                    <a:pt x="387096" y="672084"/>
                  </a:lnTo>
                  <a:close/>
                </a:path>
                <a:path w="521335" h="890270">
                  <a:moveTo>
                    <a:pt x="521208" y="629412"/>
                  </a:moveTo>
                  <a:lnTo>
                    <a:pt x="365760" y="629412"/>
                  </a:lnTo>
                  <a:lnTo>
                    <a:pt x="387096" y="650748"/>
                  </a:lnTo>
                  <a:lnTo>
                    <a:pt x="387096" y="672084"/>
                  </a:lnTo>
                  <a:lnTo>
                    <a:pt x="419100" y="672084"/>
                  </a:lnTo>
                  <a:lnTo>
                    <a:pt x="455676" y="635508"/>
                  </a:lnTo>
                  <a:lnTo>
                    <a:pt x="470916" y="672084"/>
                  </a:lnTo>
                  <a:lnTo>
                    <a:pt x="470916" y="679704"/>
                  </a:lnTo>
                  <a:lnTo>
                    <a:pt x="521208" y="629412"/>
                  </a:lnTo>
                  <a:close/>
                </a:path>
                <a:path w="521335" h="890270">
                  <a:moveTo>
                    <a:pt x="470916" y="672084"/>
                  </a:moveTo>
                  <a:lnTo>
                    <a:pt x="455676" y="635508"/>
                  </a:lnTo>
                  <a:lnTo>
                    <a:pt x="419100" y="672084"/>
                  </a:lnTo>
                  <a:lnTo>
                    <a:pt x="470916" y="672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69220" y="6659369"/>
            <a:ext cx="100520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Symbol"/>
                <a:cs typeface="Symbol"/>
              </a:rPr>
              <a:t></a:t>
            </a:r>
            <a:endParaRPr sz="3050">
              <a:latin typeface="Symbol"/>
              <a:cs typeface="Symbo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823333" y="4533912"/>
            <a:ext cx="378460" cy="1009015"/>
          </a:xfrm>
          <a:custGeom>
            <a:avLst/>
            <a:gdLst/>
            <a:ahLst/>
            <a:cxnLst/>
            <a:rect l="l" t="t" r="r" b="b"/>
            <a:pathLst>
              <a:path w="378460" h="1009014">
                <a:moveTo>
                  <a:pt x="377952" y="1524"/>
                </a:moveTo>
                <a:lnTo>
                  <a:pt x="344424" y="317"/>
                </a:lnTo>
                <a:lnTo>
                  <a:pt x="342900" y="266"/>
                </a:lnTo>
                <a:lnTo>
                  <a:pt x="339852" y="152"/>
                </a:lnTo>
                <a:lnTo>
                  <a:pt x="338328" y="101"/>
                </a:lnTo>
                <a:lnTo>
                  <a:pt x="335280" y="0"/>
                </a:lnTo>
                <a:lnTo>
                  <a:pt x="335280" y="16764"/>
                </a:lnTo>
                <a:lnTo>
                  <a:pt x="333756" y="30480"/>
                </a:lnTo>
                <a:lnTo>
                  <a:pt x="330708" y="44196"/>
                </a:lnTo>
                <a:lnTo>
                  <a:pt x="327660" y="54864"/>
                </a:lnTo>
                <a:lnTo>
                  <a:pt x="326136" y="57912"/>
                </a:lnTo>
                <a:lnTo>
                  <a:pt x="324612" y="62484"/>
                </a:lnTo>
                <a:lnTo>
                  <a:pt x="323088" y="64008"/>
                </a:lnTo>
                <a:lnTo>
                  <a:pt x="210312" y="64008"/>
                </a:lnTo>
                <a:lnTo>
                  <a:pt x="208788" y="65532"/>
                </a:lnTo>
                <a:lnTo>
                  <a:pt x="205740" y="65532"/>
                </a:lnTo>
                <a:lnTo>
                  <a:pt x="202882" y="66954"/>
                </a:lnTo>
                <a:lnTo>
                  <a:pt x="202692" y="67056"/>
                </a:lnTo>
                <a:lnTo>
                  <a:pt x="201168" y="68580"/>
                </a:lnTo>
                <a:lnTo>
                  <a:pt x="199644" y="68580"/>
                </a:lnTo>
                <a:lnTo>
                  <a:pt x="198120" y="70104"/>
                </a:lnTo>
                <a:lnTo>
                  <a:pt x="195072" y="71628"/>
                </a:lnTo>
                <a:lnTo>
                  <a:pt x="195072" y="73152"/>
                </a:lnTo>
                <a:lnTo>
                  <a:pt x="193548" y="73152"/>
                </a:lnTo>
                <a:lnTo>
                  <a:pt x="193548" y="74676"/>
                </a:lnTo>
                <a:lnTo>
                  <a:pt x="188976" y="79248"/>
                </a:lnTo>
                <a:lnTo>
                  <a:pt x="178308" y="68580"/>
                </a:lnTo>
                <a:lnTo>
                  <a:pt x="176784" y="68580"/>
                </a:lnTo>
                <a:lnTo>
                  <a:pt x="175260" y="67056"/>
                </a:lnTo>
                <a:lnTo>
                  <a:pt x="172212" y="65532"/>
                </a:lnTo>
                <a:lnTo>
                  <a:pt x="169164" y="65532"/>
                </a:lnTo>
                <a:lnTo>
                  <a:pt x="166116" y="64008"/>
                </a:lnTo>
                <a:lnTo>
                  <a:pt x="54864" y="64008"/>
                </a:lnTo>
                <a:lnTo>
                  <a:pt x="54864" y="65532"/>
                </a:lnTo>
                <a:lnTo>
                  <a:pt x="54864" y="66040"/>
                </a:lnTo>
                <a:lnTo>
                  <a:pt x="54864" y="67056"/>
                </a:lnTo>
                <a:lnTo>
                  <a:pt x="54102" y="65532"/>
                </a:lnTo>
                <a:lnTo>
                  <a:pt x="53987" y="65303"/>
                </a:lnTo>
                <a:lnTo>
                  <a:pt x="53987" y="65100"/>
                </a:lnTo>
                <a:lnTo>
                  <a:pt x="54864" y="65532"/>
                </a:lnTo>
                <a:lnTo>
                  <a:pt x="54864" y="64008"/>
                </a:lnTo>
                <a:lnTo>
                  <a:pt x="53657" y="64008"/>
                </a:lnTo>
                <a:lnTo>
                  <a:pt x="53657" y="65239"/>
                </a:lnTo>
                <a:lnTo>
                  <a:pt x="53340" y="65151"/>
                </a:lnTo>
                <a:lnTo>
                  <a:pt x="51816" y="64008"/>
                </a:lnTo>
                <a:lnTo>
                  <a:pt x="53657" y="65239"/>
                </a:lnTo>
                <a:lnTo>
                  <a:pt x="53657" y="64008"/>
                </a:lnTo>
                <a:lnTo>
                  <a:pt x="53340" y="64008"/>
                </a:lnTo>
                <a:lnTo>
                  <a:pt x="51816" y="62484"/>
                </a:lnTo>
                <a:lnTo>
                  <a:pt x="51816" y="60960"/>
                </a:lnTo>
                <a:lnTo>
                  <a:pt x="50292" y="56388"/>
                </a:lnTo>
                <a:lnTo>
                  <a:pt x="48768" y="53340"/>
                </a:lnTo>
                <a:lnTo>
                  <a:pt x="45720" y="42672"/>
                </a:lnTo>
                <a:lnTo>
                  <a:pt x="42672" y="28956"/>
                </a:lnTo>
                <a:lnTo>
                  <a:pt x="42672" y="15240"/>
                </a:lnTo>
                <a:lnTo>
                  <a:pt x="41148" y="0"/>
                </a:lnTo>
                <a:lnTo>
                  <a:pt x="4572" y="1346"/>
                </a:lnTo>
                <a:lnTo>
                  <a:pt x="1524" y="1460"/>
                </a:lnTo>
                <a:lnTo>
                  <a:pt x="0" y="1524"/>
                </a:lnTo>
                <a:lnTo>
                  <a:pt x="0" y="19812"/>
                </a:lnTo>
                <a:lnTo>
                  <a:pt x="1524" y="36576"/>
                </a:lnTo>
                <a:lnTo>
                  <a:pt x="4572" y="53340"/>
                </a:lnTo>
                <a:lnTo>
                  <a:pt x="9144" y="67056"/>
                </a:lnTo>
                <a:lnTo>
                  <a:pt x="12192" y="74676"/>
                </a:lnTo>
                <a:lnTo>
                  <a:pt x="13716" y="80772"/>
                </a:lnTo>
                <a:lnTo>
                  <a:pt x="22860" y="92964"/>
                </a:lnTo>
                <a:lnTo>
                  <a:pt x="27432" y="97536"/>
                </a:lnTo>
                <a:lnTo>
                  <a:pt x="30480" y="99060"/>
                </a:lnTo>
                <a:lnTo>
                  <a:pt x="32004" y="100584"/>
                </a:lnTo>
                <a:lnTo>
                  <a:pt x="32004" y="102108"/>
                </a:lnTo>
                <a:lnTo>
                  <a:pt x="35052" y="102108"/>
                </a:lnTo>
                <a:lnTo>
                  <a:pt x="36576" y="103632"/>
                </a:lnTo>
                <a:lnTo>
                  <a:pt x="38100" y="103632"/>
                </a:lnTo>
                <a:lnTo>
                  <a:pt x="41148" y="105156"/>
                </a:lnTo>
                <a:lnTo>
                  <a:pt x="48768" y="105156"/>
                </a:lnTo>
                <a:lnTo>
                  <a:pt x="155448" y="105156"/>
                </a:lnTo>
                <a:lnTo>
                  <a:pt x="160020" y="114300"/>
                </a:lnTo>
                <a:lnTo>
                  <a:pt x="163068" y="124968"/>
                </a:lnTo>
                <a:lnTo>
                  <a:pt x="166116" y="138684"/>
                </a:lnTo>
                <a:lnTo>
                  <a:pt x="167640" y="152400"/>
                </a:lnTo>
                <a:lnTo>
                  <a:pt x="167640" y="167640"/>
                </a:lnTo>
                <a:lnTo>
                  <a:pt x="167640" y="169164"/>
                </a:lnTo>
                <a:lnTo>
                  <a:pt x="167932" y="170662"/>
                </a:lnTo>
                <a:lnTo>
                  <a:pt x="167640" y="170688"/>
                </a:lnTo>
                <a:lnTo>
                  <a:pt x="238721" y="884428"/>
                </a:lnTo>
                <a:lnTo>
                  <a:pt x="196596" y="888492"/>
                </a:lnTo>
                <a:lnTo>
                  <a:pt x="272796" y="1008888"/>
                </a:lnTo>
                <a:lnTo>
                  <a:pt x="283464" y="980757"/>
                </a:lnTo>
                <a:lnTo>
                  <a:pt x="323088" y="876300"/>
                </a:lnTo>
                <a:lnTo>
                  <a:pt x="281241" y="880325"/>
                </a:lnTo>
                <a:lnTo>
                  <a:pt x="208940" y="167640"/>
                </a:lnTo>
                <a:lnTo>
                  <a:pt x="210312" y="153924"/>
                </a:lnTo>
                <a:lnTo>
                  <a:pt x="211836" y="140208"/>
                </a:lnTo>
                <a:lnTo>
                  <a:pt x="213360" y="128016"/>
                </a:lnTo>
                <a:lnTo>
                  <a:pt x="216408" y="115824"/>
                </a:lnTo>
                <a:lnTo>
                  <a:pt x="220980" y="106680"/>
                </a:lnTo>
                <a:lnTo>
                  <a:pt x="220980" y="105156"/>
                </a:lnTo>
                <a:lnTo>
                  <a:pt x="224028" y="105156"/>
                </a:lnTo>
                <a:lnTo>
                  <a:pt x="321564" y="105156"/>
                </a:lnTo>
                <a:lnTo>
                  <a:pt x="329184" y="105156"/>
                </a:lnTo>
                <a:lnTo>
                  <a:pt x="336804" y="105156"/>
                </a:lnTo>
                <a:lnTo>
                  <a:pt x="338328" y="103632"/>
                </a:lnTo>
                <a:lnTo>
                  <a:pt x="339852" y="103632"/>
                </a:lnTo>
                <a:lnTo>
                  <a:pt x="342900" y="102108"/>
                </a:lnTo>
                <a:lnTo>
                  <a:pt x="344424" y="102108"/>
                </a:lnTo>
                <a:lnTo>
                  <a:pt x="350520" y="96012"/>
                </a:lnTo>
                <a:lnTo>
                  <a:pt x="352044" y="96012"/>
                </a:lnTo>
                <a:lnTo>
                  <a:pt x="352044" y="94488"/>
                </a:lnTo>
                <a:lnTo>
                  <a:pt x="356616" y="89916"/>
                </a:lnTo>
                <a:lnTo>
                  <a:pt x="359664" y="83820"/>
                </a:lnTo>
                <a:lnTo>
                  <a:pt x="362712" y="79248"/>
                </a:lnTo>
                <a:lnTo>
                  <a:pt x="365760" y="73152"/>
                </a:lnTo>
                <a:lnTo>
                  <a:pt x="368808" y="65532"/>
                </a:lnTo>
                <a:lnTo>
                  <a:pt x="371856" y="51816"/>
                </a:lnTo>
                <a:lnTo>
                  <a:pt x="374904" y="35052"/>
                </a:lnTo>
                <a:lnTo>
                  <a:pt x="37795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5579242" y="4533900"/>
            <a:ext cx="797560" cy="1009015"/>
            <a:chOff x="5579242" y="4533900"/>
            <a:chExt cx="797560" cy="1009015"/>
          </a:xfrm>
        </p:grpSpPr>
        <p:sp>
          <p:nvSpPr>
            <p:cNvPr id="18" name="object 18"/>
            <p:cNvSpPr/>
            <p:nvPr/>
          </p:nvSpPr>
          <p:spPr>
            <a:xfrm>
              <a:off x="5663057" y="4533912"/>
              <a:ext cx="546100" cy="1009015"/>
            </a:xfrm>
            <a:custGeom>
              <a:avLst/>
              <a:gdLst/>
              <a:ahLst/>
              <a:cxnLst/>
              <a:rect l="l" t="t" r="r" b="b"/>
              <a:pathLst>
                <a:path w="546100" h="1009014">
                  <a:moveTo>
                    <a:pt x="545592" y="1524"/>
                  </a:moveTo>
                  <a:lnTo>
                    <a:pt x="502920" y="0"/>
                  </a:lnTo>
                  <a:lnTo>
                    <a:pt x="502920" y="16764"/>
                  </a:lnTo>
                  <a:lnTo>
                    <a:pt x="499872" y="30480"/>
                  </a:lnTo>
                  <a:lnTo>
                    <a:pt x="496824" y="42672"/>
                  </a:lnTo>
                  <a:lnTo>
                    <a:pt x="490728" y="54864"/>
                  </a:lnTo>
                  <a:lnTo>
                    <a:pt x="487680" y="57912"/>
                  </a:lnTo>
                  <a:lnTo>
                    <a:pt x="486156" y="60960"/>
                  </a:lnTo>
                  <a:lnTo>
                    <a:pt x="484632" y="62484"/>
                  </a:lnTo>
                  <a:lnTo>
                    <a:pt x="483108" y="64008"/>
                  </a:lnTo>
                  <a:lnTo>
                    <a:pt x="481584" y="64008"/>
                  </a:lnTo>
                  <a:lnTo>
                    <a:pt x="484632" y="62484"/>
                  </a:lnTo>
                  <a:lnTo>
                    <a:pt x="480060" y="64008"/>
                  </a:lnTo>
                  <a:lnTo>
                    <a:pt x="304800" y="64008"/>
                  </a:lnTo>
                  <a:lnTo>
                    <a:pt x="304800" y="65532"/>
                  </a:lnTo>
                  <a:lnTo>
                    <a:pt x="300228" y="67056"/>
                  </a:lnTo>
                  <a:lnTo>
                    <a:pt x="297180" y="67056"/>
                  </a:lnTo>
                  <a:lnTo>
                    <a:pt x="295656" y="68580"/>
                  </a:lnTo>
                  <a:lnTo>
                    <a:pt x="292608" y="70104"/>
                  </a:lnTo>
                  <a:lnTo>
                    <a:pt x="291007" y="70167"/>
                  </a:lnTo>
                  <a:lnTo>
                    <a:pt x="289560" y="71628"/>
                  </a:lnTo>
                  <a:lnTo>
                    <a:pt x="284988" y="74676"/>
                  </a:lnTo>
                  <a:lnTo>
                    <a:pt x="274320" y="85344"/>
                  </a:lnTo>
                  <a:lnTo>
                    <a:pt x="272224" y="88138"/>
                  </a:lnTo>
                  <a:lnTo>
                    <a:pt x="271272" y="86868"/>
                  </a:lnTo>
                  <a:lnTo>
                    <a:pt x="260604" y="76200"/>
                  </a:lnTo>
                  <a:lnTo>
                    <a:pt x="254508" y="71628"/>
                  </a:lnTo>
                  <a:lnTo>
                    <a:pt x="252984" y="70104"/>
                  </a:lnTo>
                  <a:lnTo>
                    <a:pt x="248412" y="68580"/>
                  </a:lnTo>
                  <a:lnTo>
                    <a:pt x="246888" y="67056"/>
                  </a:lnTo>
                  <a:lnTo>
                    <a:pt x="245364" y="67056"/>
                  </a:lnTo>
                  <a:lnTo>
                    <a:pt x="240792" y="65532"/>
                  </a:lnTo>
                  <a:lnTo>
                    <a:pt x="239268" y="64008"/>
                  </a:lnTo>
                  <a:lnTo>
                    <a:pt x="64008" y="64008"/>
                  </a:lnTo>
                  <a:lnTo>
                    <a:pt x="60960" y="62992"/>
                  </a:lnTo>
                  <a:lnTo>
                    <a:pt x="57912" y="60960"/>
                  </a:lnTo>
                  <a:lnTo>
                    <a:pt x="54864" y="57912"/>
                  </a:lnTo>
                  <a:lnTo>
                    <a:pt x="53340" y="53340"/>
                  </a:lnTo>
                  <a:lnTo>
                    <a:pt x="50292" y="50292"/>
                  </a:lnTo>
                  <a:lnTo>
                    <a:pt x="47244" y="39624"/>
                  </a:lnTo>
                  <a:lnTo>
                    <a:pt x="44196" y="27432"/>
                  </a:lnTo>
                  <a:lnTo>
                    <a:pt x="41148" y="0"/>
                  </a:lnTo>
                  <a:lnTo>
                    <a:pt x="3048" y="1409"/>
                  </a:lnTo>
                  <a:lnTo>
                    <a:pt x="0" y="1524"/>
                  </a:lnTo>
                  <a:lnTo>
                    <a:pt x="0" y="21336"/>
                  </a:lnTo>
                  <a:lnTo>
                    <a:pt x="13716" y="70104"/>
                  </a:lnTo>
                  <a:lnTo>
                    <a:pt x="38100" y="97536"/>
                  </a:lnTo>
                  <a:lnTo>
                    <a:pt x="38100" y="99060"/>
                  </a:lnTo>
                  <a:lnTo>
                    <a:pt x="39624" y="99060"/>
                  </a:lnTo>
                  <a:lnTo>
                    <a:pt x="44196" y="102108"/>
                  </a:lnTo>
                  <a:lnTo>
                    <a:pt x="47244" y="102108"/>
                  </a:lnTo>
                  <a:lnTo>
                    <a:pt x="48768" y="103632"/>
                  </a:lnTo>
                  <a:lnTo>
                    <a:pt x="51816" y="103632"/>
                  </a:lnTo>
                  <a:lnTo>
                    <a:pt x="53340" y="105156"/>
                  </a:lnTo>
                  <a:lnTo>
                    <a:pt x="59436" y="105156"/>
                  </a:lnTo>
                  <a:lnTo>
                    <a:pt x="60960" y="105156"/>
                  </a:lnTo>
                  <a:lnTo>
                    <a:pt x="228600" y="105156"/>
                  </a:lnTo>
                  <a:lnTo>
                    <a:pt x="230124" y="105664"/>
                  </a:lnTo>
                  <a:lnTo>
                    <a:pt x="230886" y="105918"/>
                  </a:lnTo>
                  <a:lnTo>
                    <a:pt x="231648" y="106680"/>
                  </a:lnTo>
                  <a:lnTo>
                    <a:pt x="233172" y="107442"/>
                  </a:lnTo>
                  <a:lnTo>
                    <a:pt x="234696" y="108204"/>
                  </a:lnTo>
                  <a:lnTo>
                    <a:pt x="236220" y="111252"/>
                  </a:lnTo>
                  <a:lnTo>
                    <a:pt x="239268" y="114300"/>
                  </a:lnTo>
                  <a:lnTo>
                    <a:pt x="245364" y="126492"/>
                  </a:lnTo>
                  <a:lnTo>
                    <a:pt x="248412" y="138684"/>
                  </a:lnTo>
                  <a:lnTo>
                    <a:pt x="249936" y="152400"/>
                  </a:lnTo>
                  <a:lnTo>
                    <a:pt x="251460" y="169164"/>
                  </a:lnTo>
                  <a:lnTo>
                    <a:pt x="252031" y="172110"/>
                  </a:lnTo>
                  <a:lnTo>
                    <a:pt x="251460" y="172212"/>
                  </a:lnTo>
                  <a:lnTo>
                    <a:pt x="395097" y="888911"/>
                  </a:lnTo>
                  <a:lnTo>
                    <a:pt x="353568" y="897636"/>
                  </a:lnTo>
                  <a:lnTo>
                    <a:pt x="440436" y="1008888"/>
                  </a:lnTo>
                  <a:lnTo>
                    <a:pt x="477012" y="871728"/>
                  </a:lnTo>
                  <a:lnTo>
                    <a:pt x="436333" y="880262"/>
                  </a:lnTo>
                  <a:lnTo>
                    <a:pt x="292925" y="166230"/>
                  </a:lnTo>
                  <a:lnTo>
                    <a:pt x="303276" y="118872"/>
                  </a:lnTo>
                  <a:lnTo>
                    <a:pt x="307848" y="112776"/>
                  </a:lnTo>
                  <a:lnTo>
                    <a:pt x="309372" y="109728"/>
                  </a:lnTo>
                  <a:lnTo>
                    <a:pt x="310896" y="108204"/>
                  </a:lnTo>
                  <a:lnTo>
                    <a:pt x="312420" y="106680"/>
                  </a:lnTo>
                  <a:lnTo>
                    <a:pt x="315468" y="105156"/>
                  </a:lnTo>
                  <a:lnTo>
                    <a:pt x="313182" y="105918"/>
                  </a:lnTo>
                  <a:lnTo>
                    <a:pt x="313944" y="105156"/>
                  </a:lnTo>
                  <a:lnTo>
                    <a:pt x="315468" y="105156"/>
                  </a:lnTo>
                  <a:lnTo>
                    <a:pt x="484632" y="105156"/>
                  </a:lnTo>
                  <a:lnTo>
                    <a:pt x="490728" y="105156"/>
                  </a:lnTo>
                  <a:lnTo>
                    <a:pt x="492252" y="103632"/>
                  </a:lnTo>
                  <a:lnTo>
                    <a:pt x="496824" y="103632"/>
                  </a:lnTo>
                  <a:lnTo>
                    <a:pt x="498348" y="102108"/>
                  </a:lnTo>
                  <a:lnTo>
                    <a:pt x="499872" y="102108"/>
                  </a:lnTo>
                  <a:lnTo>
                    <a:pt x="507492" y="97536"/>
                  </a:lnTo>
                  <a:lnTo>
                    <a:pt x="537972" y="53340"/>
                  </a:lnTo>
                  <a:lnTo>
                    <a:pt x="544068" y="18288"/>
                  </a:lnTo>
                  <a:lnTo>
                    <a:pt x="54559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99054" y="4786883"/>
              <a:ext cx="756285" cy="443865"/>
            </a:xfrm>
            <a:custGeom>
              <a:avLst/>
              <a:gdLst/>
              <a:ahLst/>
              <a:cxnLst/>
              <a:rect l="l" t="t" r="r" b="b"/>
              <a:pathLst>
                <a:path w="756285" h="443864">
                  <a:moveTo>
                    <a:pt x="755903" y="443483"/>
                  </a:moveTo>
                  <a:lnTo>
                    <a:pt x="755903" y="0"/>
                  </a:lnTo>
                  <a:lnTo>
                    <a:pt x="0" y="0"/>
                  </a:lnTo>
                  <a:lnTo>
                    <a:pt x="0" y="443483"/>
                  </a:lnTo>
                  <a:lnTo>
                    <a:pt x="755903" y="4434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79242" y="4765547"/>
              <a:ext cx="797560" cy="486409"/>
            </a:xfrm>
            <a:custGeom>
              <a:avLst/>
              <a:gdLst/>
              <a:ahLst/>
              <a:cxnLst/>
              <a:rect l="l" t="t" r="r" b="b"/>
              <a:pathLst>
                <a:path w="797560" h="486410">
                  <a:moveTo>
                    <a:pt x="797052" y="486156"/>
                  </a:moveTo>
                  <a:lnTo>
                    <a:pt x="797052" y="0"/>
                  </a:lnTo>
                  <a:lnTo>
                    <a:pt x="0" y="0"/>
                  </a:lnTo>
                  <a:lnTo>
                    <a:pt x="0" y="486156"/>
                  </a:lnTo>
                  <a:lnTo>
                    <a:pt x="19812" y="48615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754380" y="42672"/>
                  </a:lnTo>
                  <a:lnTo>
                    <a:pt x="754380" y="21336"/>
                  </a:lnTo>
                  <a:lnTo>
                    <a:pt x="775716" y="42672"/>
                  </a:lnTo>
                  <a:lnTo>
                    <a:pt x="775716" y="486156"/>
                  </a:lnTo>
                  <a:lnTo>
                    <a:pt x="797052" y="486156"/>
                  </a:lnTo>
                  <a:close/>
                </a:path>
                <a:path w="797560" h="48641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797560" h="486410">
                  <a:moveTo>
                    <a:pt x="41148" y="445008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445008"/>
                  </a:lnTo>
                  <a:lnTo>
                    <a:pt x="41148" y="445008"/>
                  </a:lnTo>
                  <a:close/>
                </a:path>
                <a:path w="797560" h="486410">
                  <a:moveTo>
                    <a:pt x="775716" y="445008"/>
                  </a:moveTo>
                  <a:lnTo>
                    <a:pt x="19812" y="445008"/>
                  </a:lnTo>
                  <a:lnTo>
                    <a:pt x="41148" y="464820"/>
                  </a:lnTo>
                  <a:lnTo>
                    <a:pt x="41148" y="486156"/>
                  </a:lnTo>
                  <a:lnTo>
                    <a:pt x="754380" y="486156"/>
                  </a:lnTo>
                  <a:lnTo>
                    <a:pt x="754380" y="464820"/>
                  </a:lnTo>
                  <a:lnTo>
                    <a:pt x="775716" y="445008"/>
                  </a:lnTo>
                  <a:close/>
                </a:path>
                <a:path w="797560" h="486410">
                  <a:moveTo>
                    <a:pt x="41148" y="486156"/>
                  </a:moveTo>
                  <a:lnTo>
                    <a:pt x="41148" y="464820"/>
                  </a:lnTo>
                  <a:lnTo>
                    <a:pt x="19812" y="445008"/>
                  </a:lnTo>
                  <a:lnTo>
                    <a:pt x="19812" y="486156"/>
                  </a:lnTo>
                  <a:lnTo>
                    <a:pt x="41148" y="486156"/>
                  </a:lnTo>
                  <a:close/>
                </a:path>
                <a:path w="797560" h="486410">
                  <a:moveTo>
                    <a:pt x="775716" y="42672"/>
                  </a:moveTo>
                  <a:lnTo>
                    <a:pt x="754380" y="21336"/>
                  </a:lnTo>
                  <a:lnTo>
                    <a:pt x="754380" y="42672"/>
                  </a:lnTo>
                  <a:lnTo>
                    <a:pt x="775716" y="42672"/>
                  </a:lnTo>
                  <a:close/>
                </a:path>
                <a:path w="797560" h="486410">
                  <a:moveTo>
                    <a:pt x="775716" y="445008"/>
                  </a:moveTo>
                  <a:lnTo>
                    <a:pt x="775716" y="42672"/>
                  </a:lnTo>
                  <a:lnTo>
                    <a:pt x="754380" y="42672"/>
                  </a:lnTo>
                  <a:lnTo>
                    <a:pt x="754380" y="445008"/>
                  </a:lnTo>
                  <a:lnTo>
                    <a:pt x="775716" y="445008"/>
                  </a:lnTo>
                  <a:close/>
                </a:path>
                <a:path w="797560" h="486410">
                  <a:moveTo>
                    <a:pt x="775716" y="486156"/>
                  </a:moveTo>
                  <a:lnTo>
                    <a:pt x="775716" y="445008"/>
                  </a:lnTo>
                  <a:lnTo>
                    <a:pt x="754380" y="464820"/>
                  </a:lnTo>
                  <a:lnTo>
                    <a:pt x="754380" y="486156"/>
                  </a:lnTo>
                  <a:lnTo>
                    <a:pt x="775716" y="486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931039" y="3942717"/>
            <a:ext cx="1875789" cy="1247140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850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850" b="1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latin typeface="Times New Roman"/>
                <a:cs typeface="Times New Roman"/>
              </a:rPr>
              <a:t>P</a:t>
            </a:r>
            <a:endParaRPr sz="2850">
              <a:latin typeface="Times New Roman"/>
              <a:cs typeface="Times New Roman"/>
            </a:endParaRPr>
          </a:p>
          <a:p>
            <a:pPr marL="814069">
              <a:lnSpc>
                <a:spcPct val="100000"/>
              </a:lnSpc>
              <a:spcBef>
                <a:spcPts val="1485"/>
              </a:spcBef>
            </a:pPr>
            <a:r>
              <a:rPr sz="2600" b="1" spc="-25" dirty="0">
                <a:latin typeface="Times New Roman"/>
                <a:cs typeface="Times New Roman"/>
              </a:rPr>
              <a:t>rev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7002653" y="4533912"/>
            <a:ext cx="464820" cy="1009015"/>
          </a:xfrm>
          <a:custGeom>
            <a:avLst/>
            <a:gdLst/>
            <a:ahLst/>
            <a:cxnLst/>
            <a:rect l="l" t="t" r="r" b="b"/>
            <a:pathLst>
              <a:path w="464820" h="1009014">
                <a:moveTo>
                  <a:pt x="464820" y="1524"/>
                </a:moveTo>
                <a:lnTo>
                  <a:pt x="443484" y="723"/>
                </a:lnTo>
                <a:lnTo>
                  <a:pt x="440436" y="609"/>
                </a:lnTo>
                <a:lnTo>
                  <a:pt x="437388" y="508"/>
                </a:lnTo>
                <a:lnTo>
                  <a:pt x="434340" y="393"/>
                </a:lnTo>
                <a:lnTo>
                  <a:pt x="431292" y="279"/>
                </a:lnTo>
                <a:lnTo>
                  <a:pt x="428244" y="165"/>
                </a:lnTo>
                <a:lnTo>
                  <a:pt x="425196" y="50"/>
                </a:lnTo>
                <a:lnTo>
                  <a:pt x="423672" y="0"/>
                </a:lnTo>
                <a:lnTo>
                  <a:pt x="422148" y="16764"/>
                </a:lnTo>
                <a:lnTo>
                  <a:pt x="419100" y="44196"/>
                </a:lnTo>
                <a:lnTo>
                  <a:pt x="416052" y="54864"/>
                </a:lnTo>
                <a:lnTo>
                  <a:pt x="414528" y="57912"/>
                </a:lnTo>
                <a:lnTo>
                  <a:pt x="413004" y="62484"/>
                </a:lnTo>
                <a:lnTo>
                  <a:pt x="411480" y="64008"/>
                </a:lnTo>
                <a:lnTo>
                  <a:pt x="310896" y="64008"/>
                </a:lnTo>
                <a:lnTo>
                  <a:pt x="310896" y="102108"/>
                </a:lnTo>
                <a:lnTo>
                  <a:pt x="309981" y="103936"/>
                </a:lnTo>
                <a:lnTo>
                  <a:pt x="308610" y="104394"/>
                </a:lnTo>
                <a:lnTo>
                  <a:pt x="309372" y="103632"/>
                </a:lnTo>
                <a:lnTo>
                  <a:pt x="308610" y="104013"/>
                </a:lnTo>
                <a:lnTo>
                  <a:pt x="307848" y="104140"/>
                </a:lnTo>
                <a:lnTo>
                  <a:pt x="309372" y="103632"/>
                </a:lnTo>
                <a:lnTo>
                  <a:pt x="310896" y="102108"/>
                </a:lnTo>
                <a:lnTo>
                  <a:pt x="310896" y="64008"/>
                </a:lnTo>
                <a:lnTo>
                  <a:pt x="297180" y="64008"/>
                </a:lnTo>
                <a:lnTo>
                  <a:pt x="295554" y="65532"/>
                </a:lnTo>
                <a:lnTo>
                  <a:pt x="292608" y="65532"/>
                </a:lnTo>
                <a:lnTo>
                  <a:pt x="289560" y="67056"/>
                </a:lnTo>
                <a:lnTo>
                  <a:pt x="288036" y="68580"/>
                </a:lnTo>
                <a:lnTo>
                  <a:pt x="286512" y="68580"/>
                </a:lnTo>
                <a:lnTo>
                  <a:pt x="281940" y="73152"/>
                </a:lnTo>
                <a:lnTo>
                  <a:pt x="280416" y="73152"/>
                </a:lnTo>
                <a:lnTo>
                  <a:pt x="280416" y="74676"/>
                </a:lnTo>
                <a:lnTo>
                  <a:pt x="277368" y="77724"/>
                </a:lnTo>
                <a:lnTo>
                  <a:pt x="276110" y="79603"/>
                </a:lnTo>
                <a:lnTo>
                  <a:pt x="275844" y="79248"/>
                </a:lnTo>
                <a:lnTo>
                  <a:pt x="271272" y="74676"/>
                </a:lnTo>
                <a:lnTo>
                  <a:pt x="271272" y="73152"/>
                </a:lnTo>
                <a:lnTo>
                  <a:pt x="269748" y="73152"/>
                </a:lnTo>
                <a:lnTo>
                  <a:pt x="269748" y="71628"/>
                </a:lnTo>
                <a:lnTo>
                  <a:pt x="266700" y="70104"/>
                </a:lnTo>
                <a:lnTo>
                  <a:pt x="265176" y="68580"/>
                </a:lnTo>
                <a:lnTo>
                  <a:pt x="263652" y="68580"/>
                </a:lnTo>
                <a:lnTo>
                  <a:pt x="262128" y="67056"/>
                </a:lnTo>
                <a:lnTo>
                  <a:pt x="259080" y="65532"/>
                </a:lnTo>
                <a:lnTo>
                  <a:pt x="256032" y="65532"/>
                </a:lnTo>
                <a:lnTo>
                  <a:pt x="254508" y="64008"/>
                </a:lnTo>
                <a:lnTo>
                  <a:pt x="140208" y="64008"/>
                </a:lnTo>
                <a:lnTo>
                  <a:pt x="140208" y="62484"/>
                </a:lnTo>
                <a:lnTo>
                  <a:pt x="138684" y="60960"/>
                </a:lnTo>
                <a:lnTo>
                  <a:pt x="137160" y="56388"/>
                </a:lnTo>
                <a:lnTo>
                  <a:pt x="135636" y="53340"/>
                </a:lnTo>
                <a:lnTo>
                  <a:pt x="132588" y="42672"/>
                </a:lnTo>
                <a:lnTo>
                  <a:pt x="129540" y="15240"/>
                </a:lnTo>
                <a:lnTo>
                  <a:pt x="129540" y="0"/>
                </a:lnTo>
                <a:lnTo>
                  <a:pt x="99060" y="1079"/>
                </a:lnTo>
                <a:lnTo>
                  <a:pt x="96012" y="1193"/>
                </a:lnTo>
                <a:lnTo>
                  <a:pt x="92964" y="1295"/>
                </a:lnTo>
                <a:lnTo>
                  <a:pt x="89916" y="1409"/>
                </a:lnTo>
                <a:lnTo>
                  <a:pt x="86868" y="1524"/>
                </a:lnTo>
                <a:lnTo>
                  <a:pt x="89916" y="36576"/>
                </a:lnTo>
                <a:lnTo>
                  <a:pt x="92964" y="53340"/>
                </a:lnTo>
                <a:lnTo>
                  <a:pt x="109728" y="92964"/>
                </a:lnTo>
                <a:lnTo>
                  <a:pt x="112776" y="94488"/>
                </a:lnTo>
                <a:lnTo>
                  <a:pt x="112776" y="96012"/>
                </a:lnTo>
                <a:lnTo>
                  <a:pt x="114300" y="96012"/>
                </a:lnTo>
                <a:lnTo>
                  <a:pt x="114300" y="97536"/>
                </a:lnTo>
                <a:lnTo>
                  <a:pt x="117348" y="99060"/>
                </a:lnTo>
                <a:lnTo>
                  <a:pt x="120396" y="102108"/>
                </a:lnTo>
                <a:lnTo>
                  <a:pt x="121920" y="102108"/>
                </a:lnTo>
                <a:lnTo>
                  <a:pt x="124968" y="103632"/>
                </a:lnTo>
                <a:lnTo>
                  <a:pt x="126492" y="103632"/>
                </a:lnTo>
                <a:lnTo>
                  <a:pt x="128016" y="105156"/>
                </a:lnTo>
                <a:lnTo>
                  <a:pt x="135636" y="105156"/>
                </a:lnTo>
                <a:lnTo>
                  <a:pt x="143256" y="105156"/>
                </a:lnTo>
                <a:lnTo>
                  <a:pt x="240792" y="105156"/>
                </a:lnTo>
                <a:lnTo>
                  <a:pt x="242316" y="105156"/>
                </a:lnTo>
                <a:lnTo>
                  <a:pt x="243840" y="108204"/>
                </a:lnTo>
                <a:lnTo>
                  <a:pt x="246888" y="111252"/>
                </a:lnTo>
                <a:lnTo>
                  <a:pt x="248412" y="114300"/>
                </a:lnTo>
                <a:lnTo>
                  <a:pt x="249936" y="124968"/>
                </a:lnTo>
                <a:lnTo>
                  <a:pt x="252984" y="138684"/>
                </a:lnTo>
                <a:lnTo>
                  <a:pt x="254508" y="152400"/>
                </a:lnTo>
                <a:lnTo>
                  <a:pt x="254508" y="167640"/>
                </a:lnTo>
                <a:lnTo>
                  <a:pt x="254508" y="168135"/>
                </a:lnTo>
                <a:lnTo>
                  <a:pt x="39687" y="881748"/>
                </a:lnTo>
                <a:lnTo>
                  <a:pt x="0" y="870204"/>
                </a:lnTo>
                <a:lnTo>
                  <a:pt x="24384" y="1008888"/>
                </a:lnTo>
                <a:lnTo>
                  <a:pt x="33528" y="999007"/>
                </a:lnTo>
                <a:lnTo>
                  <a:pt x="120396" y="905256"/>
                </a:lnTo>
                <a:lnTo>
                  <a:pt x="80848" y="893737"/>
                </a:lnTo>
                <a:lnTo>
                  <a:pt x="294627" y="178689"/>
                </a:lnTo>
                <a:lnTo>
                  <a:pt x="295554" y="177393"/>
                </a:lnTo>
                <a:lnTo>
                  <a:pt x="297180" y="169164"/>
                </a:lnTo>
                <a:lnTo>
                  <a:pt x="297180" y="167640"/>
                </a:lnTo>
                <a:lnTo>
                  <a:pt x="297180" y="153924"/>
                </a:lnTo>
                <a:lnTo>
                  <a:pt x="298704" y="140208"/>
                </a:lnTo>
                <a:lnTo>
                  <a:pt x="301752" y="128016"/>
                </a:lnTo>
                <a:lnTo>
                  <a:pt x="303276" y="115824"/>
                </a:lnTo>
                <a:lnTo>
                  <a:pt x="304800" y="112776"/>
                </a:lnTo>
                <a:lnTo>
                  <a:pt x="307848" y="106680"/>
                </a:lnTo>
                <a:lnTo>
                  <a:pt x="307848" y="105156"/>
                </a:lnTo>
                <a:lnTo>
                  <a:pt x="309372" y="105156"/>
                </a:lnTo>
                <a:lnTo>
                  <a:pt x="310896" y="105156"/>
                </a:lnTo>
                <a:lnTo>
                  <a:pt x="408432" y="105156"/>
                </a:lnTo>
                <a:lnTo>
                  <a:pt x="416052" y="105156"/>
                </a:lnTo>
                <a:lnTo>
                  <a:pt x="423672" y="105156"/>
                </a:lnTo>
                <a:lnTo>
                  <a:pt x="425196" y="103632"/>
                </a:lnTo>
                <a:lnTo>
                  <a:pt x="428244" y="103632"/>
                </a:lnTo>
                <a:lnTo>
                  <a:pt x="429768" y="102108"/>
                </a:lnTo>
                <a:lnTo>
                  <a:pt x="431292" y="102108"/>
                </a:lnTo>
                <a:lnTo>
                  <a:pt x="434340" y="99060"/>
                </a:lnTo>
                <a:lnTo>
                  <a:pt x="437388" y="97536"/>
                </a:lnTo>
                <a:lnTo>
                  <a:pt x="440436" y="94488"/>
                </a:lnTo>
                <a:lnTo>
                  <a:pt x="443484" y="89916"/>
                </a:lnTo>
                <a:lnTo>
                  <a:pt x="448056" y="83820"/>
                </a:lnTo>
                <a:lnTo>
                  <a:pt x="451104" y="79248"/>
                </a:lnTo>
                <a:lnTo>
                  <a:pt x="454152" y="73152"/>
                </a:lnTo>
                <a:lnTo>
                  <a:pt x="455676" y="65532"/>
                </a:lnTo>
                <a:lnTo>
                  <a:pt x="460248" y="51816"/>
                </a:lnTo>
                <a:lnTo>
                  <a:pt x="463296" y="35052"/>
                </a:lnTo>
                <a:lnTo>
                  <a:pt x="464820" y="18288"/>
                </a:lnTo>
                <a:lnTo>
                  <a:pt x="464820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7677790" y="4533900"/>
            <a:ext cx="797560" cy="1009015"/>
            <a:chOff x="7677790" y="4533900"/>
            <a:chExt cx="797560" cy="1009015"/>
          </a:xfrm>
        </p:grpSpPr>
        <p:sp>
          <p:nvSpPr>
            <p:cNvPr id="24" name="object 24"/>
            <p:cNvSpPr/>
            <p:nvPr/>
          </p:nvSpPr>
          <p:spPr>
            <a:xfrm>
              <a:off x="7914005" y="4533912"/>
              <a:ext cx="393700" cy="1009015"/>
            </a:xfrm>
            <a:custGeom>
              <a:avLst/>
              <a:gdLst/>
              <a:ahLst/>
              <a:cxnLst/>
              <a:rect l="l" t="t" r="r" b="b"/>
              <a:pathLst>
                <a:path w="393700" h="1009014">
                  <a:moveTo>
                    <a:pt x="393192" y="1524"/>
                  </a:moveTo>
                  <a:lnTo>
                    <a:pt x="376428" y="901"/>
                  </a:lnTo>
                  <a:lnTo>
                    <a:pt x="373380" y="787"/>
                  </a:lnTo>
                  <a:lnTo>
                    <a:pt x="370332" y="673"/>
                  </a:lnTo>
                  <a:lnTo>
                    <a:pt x="367284" y="558"/>
                  </a:lnTo>
                  <a:lnTo>
                    <a:pt x="365760" y="508"/>
                  </a:lnTo>
                  <a:lnTo>
                    <a:pt x="362712" y="393"/>
                  </a:lnTo>
                  <a:lnTo>
                    <a:pt x="359664" y="279"/>
                  </a:lnTo>
                  <a:lnTo>
                    <a:pt x="358140" y="215"/>
                  </a:lnTo>
                  <a:lnTo>
                    <a:pt x="355092" y="101"/>
                  </a:lnTo>
                  <a:lnTo>
                    <a:pt x="352044" y="0"/>
                  </a:lnTo>
                  <a:lnTo>
                    <a:pt x="350520" y="16764"/>
                  </a:lnTo>
                  <a:lnTo>
                    <a:pt x="347472" y="44196"/>
                  </a:lnTo>
                  <a:lnTo>
                    <a:pt x="344424" y="54864"/>
                  </a:lnTo>
                  <a:lnTo>
                    <a:pt x="342900" y="57912"/>
                  </a:lnTo>
                  <a:lnTo>
                    <a:pt x="341376" y="62484"/>
                  </a:lnTo>
                  <a:lnTo>
                    <a:pt x="339852" y="64008"/>
                  </a:lnTo>
                  <a:lnTo>
                    <a:pt x="339852" y="65151"/>
                  </a:lnTo>
                  <a:lnTo>
                    <a:pt x="339191" y="65316"/>
                  </a:lnTo>
                  <a:lnTo>
                    <a:pt x="339090" y="65151"/>
                  </a:lnTo>
                  <a:lnTo>
                    <a:pt x="339344" y="65024"/>
                  </a:lnTo>
                  <a:lnTo>
                    <a:pt x="339852" y="65151"/>
                  </a:lnTo>
                  <a:lnTo>
                    <a:pt x="339852" y="64008"/>
                  </a:lnTo>
                  <a:lnTo>
                    <a:pt x="239268" y="64008"/>
                  </a:lnTo>
                  <a:lnTo>
                    <a:pt x="239268" y="102108"/>
                  </a:lnTo>
                  <a:lnTo>
                    <a:pt x="238353" y="103936"/>
                  </a:lnTo>
                  <a:lnTo>
                    <a:pt x="236982" y="104394"/>
                  </a:lnTo>
                  <a:lnTo>
                    <a:pt x="237744" y="103632"/>
                  </a:lnTo>
                  <a:lnTo>
                    <a:pt x="236982" y="104013"/>
                  </a:lnTo>
                  <a:lnTo>
                    <a:pt x="236220" y="104140"/>
                  </a:lnTo>
                  <a:lnTo>
                    <a:pt x="237744" y="103632"/>
                  </a:lnTo>
                  <a:lnTo>
                    <a:pt x="239268" y="102108"/>
                  </a:lnTo>
                  <a:lnTo>
                    <a:pt x="239268" y="64008"/>
                  </a:lnTo>
                  <a:lnTo>
                    <a:pt x="225552" y="64008"/>
                  </a:lnTo>
                  <a:lnTo>
                    <a:pt x="223926" y="65532"/>
                  </a:lnTo>
                  <a:lnTo>
                    <a:pt x="220980" y="65532"/>
                  </a:lnTo>
                  <a:lnTo>
                    <a:pt x="217932" y="67056"/>
                  </a:lnTo>
                  <a:lnTo>
                    <a:pt x="216408" y="68580"/>
                  </a:lnTo>
                  <a:lnTo>
                    <a:pt x="214884" y="68580"/>
                  </a:lnTo>
                  <a:lnTo>
                    <a:pt x="210312" y="73152"/>
                  </a:lnTo>
                  <a:lnTo>
                    <a:pt x="208788" y="73152"/>
                  </a:lnTo>
                  <a:lnTo>
                    <a:pt x="208788" y="74676"/>
                  </a:lnTo>
                  <a:lnTo>
                    <a:pt x="204216" y="79248"/>
                  </a:lnTo>
                  <a:lnTo>
                    <a:pt x="199644" y="74676"/>
                  </a:lnTo>
                  <a:lnTo>
                    <a:pt x="199644" y="73152"/>
                  </a:lnTo>
                  <a:lnTo>
                    <a:pt x="198120" y="73152"/>
                  </a:lnTo>
                  <a:lnTo>
                    <a:pt x="198120" y="71628"/>
                  </a:lnTo>
                  <a:lnTo>
                    <a:pt x="195072" y="70104"/>
                  </a:lnTo>
                  <a:lnTo>
                    <a:pt x="193548" y="68580"/>
                  </a:lnTo>
                  <a:lnTo>
                    <a:pt x="192024" y="68580"/>
                  </a:lnTo>
                  <a:lnTo>
                    <a:pt x="190500" y="67056"/>
                  </a:lnTo>
                  <a:lnTo>
                    <a:pt x="187452" y="65532"/>
                  </a:lnTo>
                  <a:lnTo>
                    <a:pt x="184404" y="65532"/>
                  </a:lnTo>
                  <a:lnTo>
                    <a:pt x="182880" y="64008"/>
                  </a:lnTo>
                  <a:lnTo>
                    <a:pt x="68580" y="64008"/>
                  </a:lnTo>
                  <a:lnTo>
                    <a:pt x="68580" y="62484"/>
                  </a:lnTo>
                  <a:lnTo>
                    <a:pt x="67056" y="60960"/>
                  </a:lnTo>
                  <a:lnTo>
                    <a:pt x="65532" y="56388"/>
                  </a:lnTo>
                  <a:lnTo>
                    <a:pt x="64008" y="53340"/>
                  </a:lnTo>
                  <a:lnTo>
                    <a:pt x="60960" y="42672"/>
                  </a:lnTo>
                  <a:lnTo>
                    <a:pt x="57912" y="15240"/>
                  </a:lnTo>
                  <a:lnTo>
                    <a:pt x="57912" y="0"/>
                  </a:lnTo>
                  <a:lnTo>
                    <a:pt x="27432" y="1079"/>
                  </a:lnTo>
                  <a:lnTo>
                    <a:pt x="24384" y="1193"/>
                  </a:lnTo>
                  <a:lnTo>
                    <a:pt x="21336" y="1295"/>
                  </a:lnTo>
                  <a:lnTo>
                    <a:pt x="18288" y="1409"/>
                  </a:lnTo>
                  <a:lnTo>
                    <a:pt x="15240" y="1524"/>
                  </a:lnTo>
                  <a:lnTo>
                    <a:pt x="18288" y="36576"/>
                  </a:lnTo>
                  <a:lnTo>
                    <a:pt x="21336" y="53340"/>
                  </a:lnTo>
                  <a:lnTo>
                    <a:pt x="38100" y="92964"/>
                  </a:lnTo>
                  <a:lnTo>
                    <a:pt x="41148" y="94488"/>
                  </a:lnTo>
                  <a:lnTo>
                    <a:pt x="41148" y="96012"/>
                  </a:lnTo>
                  <a:lnTo>
                    <a:pt x="42672" y="96012"/>
                  </a:lnTo>
                  <a:lnTo>
                    <a:pt x="42672" y="97536"/>
                  </a:lnTo>
                  <a:lnTo>
                    <a:pt x="45720" y="99060"/>
                  </a:lnTo>
                  <a:lnTo>
                    <a:pt x="48768" y="102108"/>
                  </a:lnTo>
                  <a:lnTo>
                    <a:pt x="50292" y="102108"/>
                  </a:lnTo>
                  <a:lnTo>
                    <a:pt x="53340" y="103632"/>
                  </a:lnTo>
                  <a:lnTo>
                    <a:pt x="54864" y="103632"/>
                  </a:lnTo>
                  <a:lnTo>
                    <a:pt x="56388" y="105156"/>
                  </a:lnTo>
                  <a:lnTo>
                    <a:pt x="64008" y="105156"/>
                  </a:lnTo>
                  <a:lnTo>
                    <a:pt x="71628" y="105156"/>
                  </a:lnTo>
                  <a:lnTo>
                    <a:pt x="169164" y="105156"/>
                  </a:lnTo>
                  <a:lnTo>
                    <a:pt x="170688" y="105156"/>
                  </a:lnTo>
                  <a:lnTo>
                    <a:pt x="175260" y="114300"/>
                  </a:lnTo>
                  <a:lnTo>
                    <a:pt x="176784" y="119634"/>
                  </a:lnTo>
                  <a:lnTo>
                    <a:pt x="178308" y="124968"/>
                  </a:lnTo>
                  <a:lnTo>
                    <a:pt x="181356" y="138684"/>
                  </a:lnTo>
                  <a:lnTo>
                    <a:pt x="182880" y="152400"/>
                  </a:lnTo>
                  <a:lnTo>
                    <a:pt x="182880" y="167640"/>
                  </a:lnTo>
                  <a:lnTo>
                    <a:pt x="182880" y="169164"/>
                  </a:lnTo>
                  <a:lnTo>
                    <a:pt x="183235" y="170383"/>
                  </a:lnTo>
                  <a:lnTo>
                    <a:pt x="40678" y="880262"/>
                  </a:lnTo>
                  <a:lnTo>
                    <a:pt x="0" y="871728"/>
                  </a:lnTo>
                  <a:lnTo>
                    <a:pt x="36576" y="1008888"/>
                  </a:lnTo>
                  <a:lnTo>
                    <a:pt x="123444" y="897636"/>
                  </a:lnTo>
                  <a:lnTo>
                    <a:pt x="81915" y="888911"/>
                  </a:lnTo>
                  <a:lnTo>
                    <a:pt x="225552" y="172212"/>
                  </a:lnTo>
                  <a:lnTo>
                    <a:pt x="224967" y="172110"/>
                  </a:lnTo>
                  <a:lnTo>
                    <a:pt x="225552" y="169164"/>
                  </a:lnTo>
                  <a:lnTo>
                    <a:pt x="225552" y="167640"/>
                  </a:lnTo>
                  <a:lnTo>
                    <a:pt x="225552" y="153924"/>
                  </a:lnTo>
                  <a:lnTo>
                    <a:pt x="227076" y="140208"/>
                  </a:lnTo>
                  <a:lnTo>
                    <a:pt x="228600" y="128016"/>
                  </a:lnTo>
                  <a:lnTo>
                    <a:pt x="231648" y="115824"/>
                  </a:lnTo>
                  <a:lnTo>
                    <a:pt x="236220" y="106680"/>
                  </a:lnTo>
                  <a:lnTo>
                    <a:pt x="236220" y="105156"/>
                  </a:lnTo>
                  <a:lnTo>
                    <a:pt x="352044" y="105156"/>
                  </a:lnTo>
                  <a:lnTo>
                    <a:pt x="353568" y="103632"/>
                  </a:lnTo>
                  <a:lnTo>
                    <a:pt x="355092" y="103632"/>
                  </a:lnTo>
                  <a:lnTo>
                    <a:pt x="358140" y="102108"/>
                  </a:lnTo>
                  <a:lnTo>
                    <a:pt x="359664" y="102108"/>
                  </a:lnTo>
                  <a:lnTo>
                    <a:pt x="362712" y="99060"/>
                  </a:lnTo>
                  <a:lnTo>
                    <a:pt x="365760" y="97536"/>
                  </a:lnTo>
                  <a:lnTo>
                    <a:pt x="367284" y="96012"/>
                  </a:lnTo>
                  <a:lnTo>
                    <a:pt x="367284" y="94488"/>
                  </a:lnTo>
                  <a:lnTo>
                    <a:pt x="370332" y="92964"/>
                  </a:lnTo>
                  <a:lnTo>
                    <a:pt x="373380" y="89916"/>
                  </a:lnTo>
                  <a:lnTo>
                    <a:pt x="376428" y="85344"/>
                  </a:lnTo>
                  <a:lnTo>
                    <a:pt x="382524" y="73152"/>
                  </a:lnTo>
                  <a:lnTo>
                    <a:pt x="384048" y="65532"/>
                  </a:lnTo>
                  <a:lnTo>
                    <a:pt x="388620" y="51816"/>
                  </a:lnTo>
                  <a:lnTo>
                    <a:pt x="391668" y="35052"/>
                  </a:lnTo>
                  <a:lnTo>
                    <a:pt x="393192" y="18288"/>
                  </a:lnTo>
                  <a:lnTo>
                    <a:pt x="39319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99125" y="4786883"/>
              <a:ext cx="754380" cy="443865"/>
            </a:xfrm>
            <a:custGeom>
              <a:avLst/>
              <a:gdLst/>
              <a:ahLst/>
              <a:cxnLst/>
              <a:rect l="l" t="t" r="r" b="b"/>
              <a:pathLst>
                <a:path w="754379" h="443864">
                  <a:moveTo>
                    <a:pt x="754379" y="443483"/>
                  </a:moveTo>
                  <a:lnTo>
                    <a:pt x="754379" y="0"/>
                  </a:lnTo>
                  <a:lnTo>
                    <a:pt x="0" y="0"/>
                  </a:lnTo>
                  <a:lnTo>
                    <a:pt x="0" y="443483"/>
                  </a:lnTo>
                  <a:lnTo>
                    <a:pt x="754379" y="44348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77790" y="4765547"/>
              <a:ext cx="797560" cy="486409"/>
            </a:xfrm>
            <a:custGeom>
              <a:avLst/>
              <a:gdLst/>
              <a:ahLst/>
              <a:cxnLst/>
              <a:rect l="l" t="t" r="r" b="b"/>
              <a:pathLst>
                <a:path w="797559" h="486410">
                  <a:moveTo>
                    <a:pt x="797052" y="486156"/>
                  </a:moveTo>
                  <a:lnTo>
                    <a:pt x="797052" y="0"/>
                  </a:lnTo>
                  <a:lnTo>
                    <a:pt x="0" y="0"/>
                  </a:lnTo>
                  <a:lnTo>
                    <a:pt x="0" y="486156"/>
                  </a:lnTo>
                  <a:lnTo>
                    <a:pt x="21336" y="486156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755904" y="42672"/>
                  </a:lnTo>
                  <a:lnTo>
                    <a:pt x="755904" y="21336"/>
                  </a:lnTo>
                  <a:lnTo>
                    <a:pt x="775716" y="42672"/>
                  </a:lnTo>
                  <a:lnTo>
                    <a:pt x="775716" y="486156"/>
                  </a:lnTo>
                  <a:lnTo>
                    <a:pt x="797052" y="486156"/>
                  </a:lnTo>
                  <a:close/>
                </a:path>
                <a:path w="797559" h="48641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797559" h="486410">
                  <a:moveTo>
                    <a:pt x="41148" y="445008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445008"/>
                  </a:lnTo>
                  <a:lnTo>
                    <a:pt x="41148" y="445008"/>
                  </a:lnTo>
                  <a:close/>
                </a:path>
                <a:path w="797559" h="486410">
                  <a:moveTo>
                    <a:pt x="775716" y="445008"/>
                  </a:moveTo>
                  <a:lnTo>
                    <a:pt x="21336" y="445008"/>
                  </a:lnTo>
                  <a:lnTo>
                    <a:pt x="41148" y="464820"/>
                  </a:lnTo>
                  <a:lnTo>
                    <a:pt x="41148" y="486156"/>
                  </a:lnTo>
                  <a:lnTo>
                    <a:pt x="755904" y="486156"/>
                  </a:lnTo>
                  <a:lnTo>
                    <a:pt x="755904" y="464820"/>
                  </a:lnTo>
                  <a:lnTo>
                    <a:pt x="775716" y="445008"/>
                  </a:lnTo>
                  <a:close/>
                </a:path>
                <a:path w="797559" h="486410">
                  <a:moveTo>
                    <a:pt x="41148" y="486156"/>
                  </a:moveTo>
                  <a:lnTo>
                    <a:pt x="41148" y="464820"/>
                  </a:lnTo>
                  <a:lnTo>
                    <a:pt x="21336" y="445008"/>
                  </a:lnTo>
                  <a:lnTo>
                    <a:pt x="21336" y="486156"/>
                  </a:lnTo>
                  <a:lnTo>
                    <a:pt x="41148" y="486156"/>
                  </a:lnTo>
                  <a:close/>
                </a:path>
                <a:path w="797559" h="486410">
                  <a:moveTo>
                    <a:pt x="775716" y="42672"/>
                  </a:moveTo>
                  <a:lnTo>
                    <a:pt x="755904" y="21336"/>
                  </a:lnTo>
                  <a:lnTo>
                    <a:pt x="755904" y="42672"/>
                  </a:lnTo>
                  <a:lnTo>
                    <a:pt x="775716" y="42672"/>
                  </a:lnTo>
                  <a:close/>
                </a:path>
                <a:path w="797559" h="486410">
                  <a:moveTo>
                    <a:pt x="775716" y="445008"/>
                  </a:moveTo>
                  <a:lnTo>
                    <a:pt x="775716" y="42672"/>
                  </a:lnTo>
                  <a:lnTo>
                    <a:pt x="755904" y="42672"/>
                  </a:lnTo>
                  <a:lnTo>
                    <a:pt x="755904" y="445008"/>
                  </a:lnTo>
                  <a:lnTo>
                    <a:pt x="775716" y="445008"/>
                  </a:lnTo>
                  <a:close/>
                </a:path>
                <a:path w="797559" h="486410">
                  <a:moveTo>
                    <a:pt x="775716" y="486156"/>
                  </a:moveTo>
                  <a:lnTo>
                    <a:pt x="775716" y="445008"/>
                  </a:lnTo>
                  <a:lnTo>
                    <a:pt x="755904" y="464820"/>
                  </a:lnTo>
                  <a:lnTo>
                    <a:pt x="755904" y="486156"/>
                  </a:lnTo>
                  <a:lnTo>
                    <a:pt x="775716" y="4861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198750" y="3942717"/>
            <a:ext cx="1764664" cy="1247140"/>
          </a:xfrm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685"/>
              </a:spcBef>
            </a:pPr>
            <a:r>
              <a:rPr sz="28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850" b="1" i="1" spc="2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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( ) </a:t>
            </a:r>
            <a:r>
              <a:rPr sz="2850" dirty="0">
                <a:latin typeface="Symbol"/>
                <a:cs typeface="Symbol"/>
              </a:rPr>
              <a:t>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b="1" i="1" spc="-50" dirty="0">
                <a:latin typeface="Times New Roman"/>
                <a:cs typeface="Times New Roman"/>
              </a:rPr>
              <a:t>P</a:t>
            </a:r>
            <a:endParaRPr sz="2850">
              <a:latin typeface="Times New Roman"/>
              <a:cs typeface="Times New Roman"/>
            </a:endParaRPr>
          </a:p>
          <a:p>
            <a:pPr marR="2540" algn="ctr">
              <a:lnSpc>
                <a:spcPct val="100000"/>
              </a:lnSpc>
              <a:spcBef>
                <a:spcPts val="1485"/>
              </a:spcBef>
            </a:pPr>
            <a:r>
              <a:rPr sz="2600" b="1" spc="-25" dirty="0">
                <a:latin typeface="Times New Roman"/>
                <a:cs typeface="Times New Roman"/>
              </a:rPr>
              <a:t>rev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48/50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885066" y="5960364"/>
            <a:ext cx="2811780" cy="190500"/>
          </a:xfrm>
          <a:custGeom>
            <a:avLst/>
            <a:gdLst/>
            <a:ahLst/>
            <a:cxnLst/>
            <a:rect l="l" t="t" r="r" b="b"/>
            <a:pathLst>
              <a:path w="2811779" h="190500">
                <a:moveTo>
                  <a:pt x="47244" y="65151"/>
                </a:moveTo>
                <a:lnTo>
                  <a:pt x="47244" y="15240"/>
                </a:lnTo>
                <a:lnTo>
                  <a:pt x="44196" y="9144"/>
                </a:lnTo>
                <a:lnTo>
                  <a:pt x="41148" y="4572"/>
                </a:lnTo>
                <a:lnTo>
                  <a:pt x="41148" y="0"/>
                </a:lnTo>
                <a:lnTo>
                  <a:pt x="1524" y="2935"/>
                </a:lnTo>
                <a:lnTo>
                  <a:pt x="0" y="3048"/>
                </a:lnTo>
                <a:lnTo>
                  <a:pt x="0" y="10668"/>
                </a:lnTo>
                <a:lnTo>
                  <a:pt x="1524" y="16764"/>
                </a:lnTo>
                <a:lnTo>
                  <a:pt x="4572" y="24384"/>
                </a:lnTo>
                <a:lnTo>
                  <a:pt x="6096" y="27432"/>
                </a:lnTo>
                <a:lnTo>
                  <a:pt x="6096" y="28956"/>
                </a:lnTo>
                <a:lnTo>
                  <a:pt x="7620" y="28956"/>
                </a:lnTo>
                <a:lnTo>
                  <a:pt x="7620" y="30480"/>
                </a:lnTo>
                <a:lnTo>
                  <a:pt x="13716" y="38100"/>
                </a:lnTo>
                <a:lnTo>
                  <a:pt x="13716" y="39624"/>
                </a:lnTo>
                <a:lnTo>
                  <a:pt x="25908" y="51816"/>
                </a:lnTo>
                <a:lnTo>
                  <a:pt x="47244" y="65151"/>
                </a:lnTo>
                <a:close/>
              </a:path>
              <a:path w="2811779" h="190500">
                <a:moveTo>
                  <a:pt x="53340" y="19812"/>
                </a:moveTo>
                <a:lnTo>
                  <a:pt x="45720" y="12192"/>
                </a:lnTo>
                <a:lnTo>
                  <a:pt x="47244" y="15240"/>
                </a:lnTo>
                <a:lnTo>
                  <a:pt x="47244" y="65151"/>
                </a:lnTo>
                <a:lnTo>
                  <a:pt x="50292" y="67056"/>
                </a:lnTo>
                <a:lnTo>
                  <a:pt x="50292" y="18288"/>
                </a:lnTo>
                <a:lnTo>
                  <a:pt x="53340" y="19812"/>
                </a:lnTo>
                <a:close/>
              </a:path>
              <a:path w="2811779" h="190500">
                <a:moveTo>
                  <a:pt x="1405128" y="124968"/>
                </a:moveTo>
                <a:lnTo>
                  <a:pt x="1362456" y="97536"/>
                </a:lnTo>
                <a:lnTo>
                  <a:pt x="1327404" y="85344"/>
                </a:lnTo>
                <a:lnTo>
                  <a:pt x="1309116" y="79248"/>
                </a:lnTo>
                <a:lnTo>
                  <a:pt x="1246632" y="68580"/>
                </a:lnTo>
                <a:lnTo>
                  <a:pt x="1175004" y="64008"/>
                </a:lnTo>
                <a:lnTo>
                  <a:pt x="227076" y="63906"/>
                </a:lnTo>
                <a:lnTo>
                  <a:pt x="205740" y="62484"/>
                </a:lnTo>
                <a:lnTo>
                  <a:pt x="144780" y="54864"/>
                </a:lnTo>
                <a:lnTo>
                  <a:pt x="94488" y="41148"/>
                </a:lnTo>
                <a:lnTo>
                  <a:pt x="59436" y="24384"/>
                </a:lnTo>
                <a:lnTo>
                  <a:pt x="50292" y="18288"/>
                </a:lnTo>
                <a:lnTo>
                  <a:pt x="50292" y="67056"/>
                </a:lnTo>
                <a:lnTo>
                  <a:pt x="99060" y="86868"/>
                </a:lnTo>
                <a:lnTo>
                  <a:pt x="137160" y="96012"/>
                </a:lnTo>
                <a:lnTo>
                  <a:pt x="179832" y="102108"/>
                </a:lnTo>
                <a:lnTo>
                  <a:pt x="202692" y="105156"/>
                </a:lnTo>
                <a:lnTo>
                  <a:pt x="227076" y="106680"/>
                </a:lnTo>
                <a:lnTo>
                  <a:pt x="1196340" y="106680"/>
                </a:lnTo>
                <a:lnTo>
                  <a:pt x="1219200" y="108204"/>
                </a:lnTo>
                <a:lnTo>
                  <a:pt x="1280160" y="115824"/>
                </a:lnTo>
                <a:lnTo>
                  <a:pt x="1330452" y="129540"/>
                </a:lnTo>
                <a:lnTo>
                  <a:pt x="1344168" y="135636"/>
                </a:lnTo>
                <a:lnTo>
                  <a:pt x="1354836" y="140208"/>
                </a:lnTo>
                <a:lnTo>
                  <a:pt x="1365504" y="146304"/>
                </a:lnTo>
                <a:lnTo>
                  <a:pt x="1373124" y="152654"/>
                </a:lnTo>
                <a:lnTo>
                  <a:pt x="1373124" y="152400"/>
                </a:lnTo>
                <a:lnTo>
                  <a:pt x="1380744" y="160020"/>
                </a:lnTo>
                <a:lnTo>
                  <a:pt x="1380744" y="160782"/>
                </a:lnTo>
                <a:lnTo>
                  <a:pt x="1382268" y="162687"/>
                </a:lnTo>
                <a:lnTo>
                  <a:pt x="1382268" y="161544"/>
                </a:lnTo>
                <a:lnTo>
                  <a:pt x="1383792" y="164592"/>
                </a:lnTo>
                <a:lnTo>
                  <a:pt x="1383792" y="166116"/>
                </a:lnTo>
                <a:lnTo>
                  <a:pt x="1385316" y="169164"/>
                </a:lnTo>
                <a:lnTo>
                  <a:pt x="1385316" y="160020"/>
                </a:lnTo>
                <a:lnTo>
                  <a:pt x="1386840" y="153924"/>
                </a:lnTo>
                <a:lnTo>
                  <a:pt x="1389888" y="147828"/>
                </a:lnTo>
                <a:lnTo>
                  <a:pt x="1391412" y="143256"/>
                </a:lnTo>
                <a:lnTo>
                  <a:pt x="1391412" y="141732"/>
                </a:lnTo>
                <a:lnTo>
                  <a:pt x="1392936" y="141732"/>
                </a:lnTo>
                <a:lnTo>
                  <a:pt x="1392936" y="140208"/>
                </a:lnTo>
                <a:lnTo>
                  <a:pt x="1399032" y="132588"/>
                </a:lnTo>
                <a:lnTo>
                  <a:pt x="1399032" y="131064"/>
                </a:lnTo>
                <a:lnTo>
                  <a:pt x="1400556" y="131064"/>
                </a:lnTo>
                <a:lnTo>
                  <a:pt x="1400556" y="129540"/>
                </a:lnTo>
                <a:lnTo>
                  <a:pt x="1405128" y="124968"/>
                </a:lnTo>
                <a:close/>
              </a:path>
              <a:path w="2811779" h="190500">
                <a:moveTo>
                  <a:pt x="1374648" y="153924"/>
                </a:moveTo>
                <a:lnTo>
                  <a:pt x="1373124" y="152400"/>
                </a:lnTo>
                <a:lnTo>
                  <a:pt x="1373124" y="152654"/>
                </a:lnTo>
                <a:lnTo>
                  <a:pt x="1374648" y="153924"/>
                </a:lnTo>
                <a:close/>
              </a:path>
              <a:path w="2811779" h="190500">
                <a:moveTo>
                  <a:pt x="1380744" y="160782"/>
                </a:moveTo>
                <a:lnTo>
                  <a:pt x="1380744" y="160020"/>
                </a:lnTo>
                <a:lnTo>
                  <a:pt x="1377696" y="156972"/>
                </a:lnTo>
                <a:lnTo>
                  <a:pt x="1380744" y="160782"/>
                </a:lnTo>
                <a:close/>
              </a:path>
              <a:path w="2811779" h="190500">
                <a:moveTo>
                  <a:pt x="1383792" y="164592"/>
                </a:moveTo>
                <a:lnTo>
                  <a:pt x="1382268" y="161544"/>
                </a:lnTo>
                <a:lnTo>
                  <a:pt x="1382268" y="162687"/>
                </a:lnTo>
                <a:lnTo>
                  <a:pt x="1383792" y="164592"/>
                </a:lnTo>
                <a:close/>
              </a:path>
              <a:path w="2811779" h="190500">
                <a:moveTo>
                  <a:pt x="1383792" y="166116"/>
                </a:moveTo>
                <a:lnTo>
                  <a:pt x="1383792" y="164592"/>
                </a:lnTo>
                <a:lnTo>
                  <a:pt x="1382268" y="162687"/>
                </a:lnTo>
                <a:lnTo>
                  <a:pt x="1382268" y="163068"/>
                </a:lnTo>
                <a:lnTo>
                  <a:pt x="1383792" y="166116"/>
                </a:lnTo>
                <a:close/>
              </a:path>
              <a:path w="2811779" h="190500">
                <a:moveTo>
                  <a:pt x="1426464" y="170688"/>
                </a:moveTo>
                <a:lnTo>
                  <a:pt x="1426464" y="167640"/>
                </a:lnTo>
                <a:lnTo>
                  <a:pt x="1385316" y="167640"/>
                </a:lnTo>
                <a:lnTo>
                  <a:pt x="1385316" y="169164"/>
                </a:lnTo>
                <a:lnTo>
                  <a:pt x="1383792" y="166116"/>
                </a:lnTo>
                <a:lnTo>
                  <a:pt x="1385316" y="170688"/>
                </a:lnTo>
                <a:lnTo>
                  <a:pt x="1386840" y="177944"/>
                </a:lnTo>
                <a:lnTo>
                  <a:pt x="1386840" y="178179"/>
                </a:lnTo>
                <a:lnTo>
                  <a:pt x="1391221" y="184594"/>
                </a:lnTo>
                <a:lnTo>
                  <a:pt x="1397531" y="188904"/>
                </a:lnTo>
                <a:lnTo>
                  <a:pt x="1405128" y="190500"/>
                </a:lnTo>
                <a:lnTo>
                  <a:pt x="1413605" y="188904"/>
                </a:lnTo>
                <a:lnTo>
                  <a:pt x="1420368" y="184594"/>
                </a:lnTo>
                <a:lnTo>
                  <a:pt x="1424844" y="178284"/>
                </a:lnTo>
                <a:lnTo>
                  <a:pt x="1426464" y="170688"/>
                </a:lnTo>
                <a:close/>
              </a:path>
              <a:path w="2811779" h="190500">
                <a:moveTo>
                  <a:pt x="1426464" y="167640"/>
                </a:moveTo>
                <a:lnTo>
                  <a:pt x="1426464" y="160020"/>
                </a:lnTo>
                <a:lnTo>
                  <a:pt x="1424844" y="156781"/>
                </a:lnTo>
                <a:lnTo>
                  <a:pt x="1424844" y="156495"/>
                </a:lnTo>
                <a:lnTo>
                  <a:pt x="1423416" y="149352"/>
                </a:lnTo>
                <a:lnTo>
                  <a:pt x="1420368" y="143256"/>
                </a:lnTo>
                <a:lnTo>
                  <a:pt x="1417320" y="140208"/>
                </a:lnTo>
                <a:lnTo>
                  <a:pt x="1412748" y="132588"/>
                </a:lnTo>
                <a:lnTo>
                  <a:pt x="1405128" y="124968"/>
                </a:lnTo>
                <a:lnTo>
                  <a:pt x="1400556" y="129540"/>
                </a:lnTo>
                <a:lnTo>
                  <a:pt x="1400556" y="131064"/>
                </a:lnTo>
                <a:lnTo>
                  <a:pt x="1399032" y="131064"/>
                </a:lnTo>
                <a:lnTo>
                  <a:pt x="1399032" y="132588"/>
                </a:lnTo>
                <a:lnTo>
                  <a:pt x="1392936" y="140208"/>
                </a:lnTo>
                <a:lnTo>
                  <a:pt x="1392936" y="141732"/>
                </a:lnTo>
                <a:lnTo>
                  <a:pt x="1391412" y="141732"/>
                </a:lnTo>
                <a:lnTo>
                  <a:pt x="1391412" y="143256"/>
                </a:lnTo>
                <a:lnTo>
                  <a:pt x="1389888" y="147828"/>
                </a:lnTo>
                <a:lnTo>
                  <a:pt x="1386840" y="153924"/>
                </a:lnTo>
                <a:lnTo>
                  <a:pt x="1385316" y="160020"/>
                </a:lnTo>
                <a:lnTo>
                  <a:pt x="1385316" y="167640"/>
                </a:lnTo>
                <a:lnTo>
                  <a:pt x="1426464" y="167640"/>
                </a:lnTo>
                <a:close/>
              </a:path>
              <a:path w="2811779" h="190500">
                <a:moveTo>
                  <a:pt x="2766060" y="64770"/>
                </a:moveTo>
                <a:lnTo>
                  <a:pt x="2766060" y="12192"/>
                </a:lnTo>
                <a:lnTo>
                  <a:pt x="2758440" y="19812"/>
                </a:lnTo>
                <a:lnTo>
                  <a:pt x="2750820" y="24384"/>
                </a:lnTo>
                <a:lnTo>
                  <a:pt x="2729484" y="36576"/>
                </a:lnTo>
                <a:lnTo>
                  <a:pt x="2715768" y="41148"/>
                </a:lnTo>
                <a:lnTo>
                  <a:pt x="2700528" y="47244"/>
                </a:lnTo>
                <a:lnTo>
                  <a:pt x="2683764" y="50292"/>
                </a:lnTo>
                <a:lnTo>
                  <a:pt x="2665476" y="54864"/>
                </a:lnTo>
                <a:lnTo>
                  <a:pt x="2625852" y="60960"/>
                </a:lnTo>
                <a:lnTo>
                  <a:pt x="2584704" y="63899"/>
                </a:lnTo>
                <a:lnTo>
                  <a:pt x="1636776" y="64008"/>
                </a:lnTo>
                <a:lnTo>
                  <a:pt x="1588008" y="67056"/>
                </a:lnTo>
                <a:lnTo>
                  <a:pt x="1522476" y="74676"/>
                </a:lnTo>
                <a:lnTo>
                  <a:pt x="1484376" y="83820"/>
                </a:lnTo>
                <a:lnTo>
                  <a:pt x="1435608" y="103632"/>
                </a:lnTo>
                <a:lnTo>
                  <a:pt x="1411224" y="120396"/>
                </a:lnTo>
                <a:lnTo>
                  <a:pt x="1409700" y="120396"/>
                </a:lnTo>
                <a:lnTo>
                  <a:pt x="1409700" y="121920"/>
                </a:lnTo>
                <a:lnTo>
                  <a:pt x="1408176" y="121920"/>
                </a:lnTo>
                <a:lnTo>
                  <a:pt x="1405128" y="124968"/>
                </a:lnTo>
                <a:lnTo>
                  <a:pt x="1412748" y="132588"/>
                </a:lnTo>
                <a:lnTo>
                  <a:pt x="1417320" y="140208"/>
                </a:lnTo>
                <a:lnTo>
                  <a:pt x="1420368" y="143256"/>
                </a:lnTo>
                <a:lnTo>
                  <a:pt x="1423416" y="149352"/>
                </a:lnTo>
                <a:lnTo>
                  <a:pt x="1424844" y="156495"/>
                </a:lnTo>
                <a:lnTo>
                  <a:pt x="1424844" y="156781"/>
                </a:lnTo>
                <a:lnTo>
                  <a:pt x="1426464" y="160020"/>
                </a:lnTo>
                <a:lnTo>
                  <a:pt x="1426464" y="166116"/>
                </a:lnTo>
                <a:lnTo>
                  <a:pt x="1429512" y="161544"/>
                </a:lnTo>
                <a:lnTo>
                  <a:pt x="1429512" y="162052"/>
                </a:lnTo>
                <a:lnTo>
                  <a:pt x="1432560" y="156972"/>
                </a:lnTo>
                <a:lnTo>
                  <a:pt x="1432560" y="158496"/>
                </a:lnTo>
                <a:lnTo>
                  <a:pt x="1435608" y="155448"/>
                </a:lnTo>
                <a:lnTo>
                  <a:pt x="1435608" y="153924"/>
                </a:lnTo>
                <a:lnTo>
                  <a:pt x="1453896" y="141732"/>
                </a:lnTo>
                <a:lnTo>
                  <a:pt x="1495044" y="124968"/>
                </a:lnTo>
                <a:lnTo>
                  <a:pt x="1569720" y="109728"/>
                </a:lnTo>
                <a:lnTo>
                  <a:pt x="1613916" y="106680"/>
                </a:lnTo>
                <a:lnTo>
                  <a:pt x="2584704" y="106680"/>
                </a:lnTo>
                <a:lnTo>
                  <a:pt x="2609088" y="105156"/>
                </a:lnTo>
                <a:lnTo>
                  <a:pt x="2674620" y="96012"/>
                </a:lnTo>
                <a:lnTo>
                  <a:pt x="2712720" y="86868"/>
                </a:lnTo>
                <a:lnTo>
                  <a:pt x="2747772" y="73152"/>
                </a:lnTo>
                <a:lnTo>
                  <a:pt x="2763012" y="67056"/>
                </a:lnTo>
                <a:lnTo>
                  <a:pt x="2766060" y="64770"/>
                </a:lnTo>
                <a:close/>
              </a:path>
              <a:path w="2811779" h="190500">
                <a:moveTo>
                  <a:pt x="1429512" y="162052"/>
                </a:moveTo>
                <a:lnTo>
                  <a:pt x="1429512" y="161544"/>
                </a:lnTo>
                <a:lnTo>
                  <a:pt x="1427988" y="164592"/>
                </a:lnTo>
                <a:lnTo>
                  <a:pt x="1429512" y="162052"/>
                </a:lnTo>
                <a:close/>
              </a:path>
              <a:path w="2811779" h="190500">
                <a:moveTo>
                  <a:pt x="1432560" y="158496"/>
                </a:moveTo>
                <a:lnTo>
                  <a:pt x="1432560" y="156972"/>
                </a:lnTo>
                <a:lnTo>
                  <a:pt x="1431036" y="160020"/>
                </a:lnTo>
                <a:lnTo>
                  <a:pt x="1432560" y="158496"/>
                </a:lnTo>
                <a:close/>
              </a:path>
              <a:path w="2811779" h="190500">
                <a:moveTo>
                  <a:pt x="1438656" y="152400"/>
                </a:moveTo>
                <a:lnTo>
                  <a:pt x="1435608" y="153924"/>
                </a:lnTo>
                <a:lnTo>
                  <a:pt x="1435608" y="155448"/>
                </a:lnTo>
                <a:lnTo>
                  <a:pt x="1438656" y="152400"/>
                </a:lnTo>
                <a:close/>
              </a:path>
              <a:path w="2811779" h="190500">
                <a:moveTo>
                  <a:pt x="2769108" y="6096"/>
                </a:moveTo>
                <a:lnTo>
                  <a:pt x="2763012" y="15240"/>
                </a:lnTo>
                <a:lnTo>
                  <a:pt x="2766060" y="12192"/>
                </a:lnTo>
                <a:lnTo>
                  <a:pt x="2766060" y="64770"/>
                </a:lnTo>
                <a:lnTo>
                  <a:pt x="2767584" y="63627"/>
                </a:lnTo>
                <a:lnTo>
                  <a:pt x="2767584" y="9144"/>
                </a:lnTo>
                <a:lnTo>
                  <a:pt x="2769108" y="6096"/>
                </a:lnTo>
                <a:close/>
              </a:path>
              <a:path w="2811779" h="190500">
                <a:moveTo>
                  <a:pt x="2770632" y="61341"/>
                </a:moveTo>
                <a:lnTo>
                  <a:pt x="2770632" y="1524"/>
                </a:lnTo>
                <a:lnTo>
                  <a:pt x="2769108" y="6096"/>
                </a:lnTo>
                <a:lnTo>
                  <a:pt x="2769108" y="7620"/>
                </a:lnTo>
                <a:lnTo>
                  <a:pt x="2767584" y="9144"/>
                </a:lnTo>
                <a:lnTo>
                  <a:pt x="2767584" y="63627"/>
                </a:lnTo>
                <a:lnTo>
                  <a:pt x="2770632" y="61341"/>
                </a:lnTo>
                <a:close/>
              </a:path>
              <a:path w="2811779" h="190500">
                <a:moveTo>
                  <a:pt x="2811780" y="10668"/>
                </a:moveTo>
                <a:lnTo>
                  <a:pt x="2811780" y="3048"/>
                </a:lnTo>
                <a:lnTo>
                  <a:pt x="2770632" y="0"/>
                </a:lnTo>
                <a:lnTo>
                  <a:pt x="2769108" y="4572"/>
                </a:lnTo>
                <a:lnTo>
                  <a:pt x="2770632" y="1524"/>
                </a:lnTo>
                <a:lnTo>
                  <a:pt x="2770632" y="61341"/>
                </a:lnTo>
                <a:lnTo>
                  <a:pt x="2787396" y="48768"/>
                </a:lnTo>
                <a:lnTo>
                  <a:pt x="2795016" y="41148"/>
                </a:lnTo>
                <a:lnTo>
                  <a:pt x="2796540" y="41148"/>
                </a:lnTo>
                <a:lnTo>
                  <a:pt x="2796540" y="39624"/>
                </a:lnTo>
                <a:lnTo>
                  <a:pt x="2798064" y="38100"/>
                </a:lnTo>
                <a:lnTo>
                  <a:pt x="2804160" y="30480"/>
                </a:lnTo>
                <a:lnTo>
                  <a:pt x="2804160" y="28956"/>
                </a:lnTo>
                <a:lnTo>
                  <a:pt x="2805684" y="27432"/>
                </a:lnTo>
                <a:lnTo>
                  <a:pt x="2808732" y="21336"/>
                </a:lnTo>
                <a:lnTo>
                  <a:pt x="2810256" y="15240"/>
                </a:lnTo>
                <a:lnTo>
                  <a:pt x="2811780" y="1066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48306" y="5958840"/>
            <a:ext cx="3275329" cy="190500"/>
          </a:xfrm>
          <a:custGeom>
            <a:avLst/>
            <a:gdLst/>
            <a:ahLst/>
            <a:cxnLst/>
            <a:rect l="l" t="t" r="r" b="b"/>
            <a:pathLst>
              <a:path w="3275329" h="190500">
                <a:moveTo>
                  <a:pt x="42672" y="4572"/>
                </a:moveTo>
                <a:lnTo>
                  <a:pt x="41148" y="0"/>
                </a:lnTo>
                <a:lnTo>
                  <a:pt x="0" y="4572"/>
                </a:lnTo>
                <a:lnTo>
                  <a:pt x="0" y="12192"/>
                </a:lnTo>
                <a:lnTo>
                  <a:pt x="1524" y="15240"/>
                </a:lnTo>
                <a:lnTo>
                  <a:pt x="1524" y="16764"/>
                </a:lnTo>
                <a:lnTo>
                  <a:pt x="3048" y="18288"/>
                </a:lnTo>
                <a:lnTo>
                  <a:pt x="6096" y="24384"/>
                </a:lnTo>
                <a:lnTo>
                  <a:pt x="7620" y="28956"/>
                </a:lnTo>
                <a:lnTo>
                  <a:pt x="7620" y="30480"/>
                </a:lnTo>
                <a:lnTo>
                  <a:pt x="9144" y="30480"/>
                </a:lnTo>
                <a:lnTo>
                  <a:pt x="9144" y="32004"/>
                </a:lnTo>
                <a:lnTo>
                  <a:pt x="13716" y="36576"/>
                </a:lnTo>
                <a:lnTo>
                  <a:pt x="18288" y="42672"/>
                </a:lnTo>
                <a:lnTo>
                  <a:pt x="30480" y="51816"/>
                </a:lnTo>
                <a:lnTo>
                  <a:pt x="41148" y="58928"/>
                </a:lnTo>
                <a:lnTo>
                  <a:pt x="41148" y="1524"/>
                </a:lnTo>
                <a:lnTo>
                  <a:pt x="42672" y="4572"/>
                </a:lnTo>
                <a:close/>
              </a:path>
              <a:path w="3275329" h="190500">
                <a:moveTo>
                  <a:pt x="41910" y="3810"/>
                </a:moveTo>
                <a:lnTo>
                  <a:pt x="41148" y="1524"/>
                </a:lnTo>
                <a:lnTo>
                  <a:pt x="41148" y="3048"/>
                </a:lnTo>
                <a:lnTo>
                  <a:pt x="41910" y="3810"/>
                </a:lnTo>
                <a:close/>
              </a:path>
              <a:path w="3275329" h="190500">
                <a:moveTo>
                  <a:pt x="42672" y="6096"/>
                </a:moveTo>
                <a:lnTo>
                  <a:pt x="41910" y="3810"/>
                </a:lnTo>
                <a:lnTo>
                  <a:pt x="41148" y="3048"/>
                </a:lnTo>
                <a:lnTo>
                  <a:pt x="42672" y="6096"/>
                </a:lnTo>
                <a:close/>
              </a:path>
              <a:path w="3275329" h="190500">
                <a:moveTo>
                  <a:pt x="1637284" y="128016"/>
                </a:moveTo>
                <a:lnTo>
                  <a:pt x="1635252" y="126492"/>
                </a:lnTo>
                <a:lnTo>
                  <a:pt x="1629156" y="120396"/>
                </a:lnTo>
                <a:lnTo>
                  <a:pt x="1616964" y="112776"/>
                </a:lnTo>
                <a:lnTo>
                  <a:pt x="1545336" y="85344"/>
                </a:lnTo>
                <a:lnTo>
                  <a:pt x="1501140" y="76200"/>
                </a:lnTo>
                <a:lnTo>
                  <a:pt x="1450848" y="68580"/>
                </a:lnTo>
                <a:lnTo>
                  <a:pt x="1397508" y="65532"/>
                </a:lnTo>
                <a:lnTo>
                  <a:pt x="262128" y="65447"/>
                </a:lnTo>
                <a:lnTo>
                  <a:pt x="236220" y="64008"/>
                </a:lnTo>
                <a:lnTo>
                  <a:pt x="211836" y="60960"/>
                </a:lnTo>
                <a:lnTo>
                  <a:pt x="187452" y="59436"/>
                </a:lnTo>
                <a:lnTo>
                  <a:pt x="164592" y="54864"/>
                </a:lnTo>
                <a:lnTo>
                  <a:pt x="143256" y="51816"/>
                </a:lnTo>
                <a:lnTo>
                  <a:pt x="123444" y="47244"/>
                </a:lnTo>
                <a:lnTo>
                  <a:pt x="105156" y="41148"/>
                </a:lnTo>
                <a:lnTo>
                  <a:pt x="88392" y="36576"/>
                </a:lnTo>
                <a:lnTo>
                  <a:pt x="74676" y="30480"/>
                </a:lnTo>
                <a:lnTo>
                  <a:pt x="62484" y="22860"/>
                </a:lnTo>
                <a:lnTo>
                  <a:pt x="53340" y="16764"/>
                </a:lnTo>
                <a:lnTo>
                  <a:pt x="50292" y="15240"/>
                </a:lnTo>
                <a:lnTo>
                  <a:pt x="44196" y="9144"/>
                </a:lnTo>
                <a:lnTo>
                  <a:pt x="41148" y="3048"/>
                </a:lnTo>
                <a:lnTo>
                  <a:pt x="41148" y="58928"/>
                </a:lnTo>
                <a:lnTo>
                  <a:pt x="94488" y="82296"/>
                </a:lnTo>
                <a:lnTo>
                  <a:pt x="114300" y="86868"/>
                </a:lnTo>
                <a:lnTo>
                  <a:pt x="135636" y="92964"/>
                </a:lnTo>
                <a:lnTo>
                  <a:pt x="182880" y="100584"/>
                </a:lnTo>
                <a:lnTo>
                  <a:pt x="234696" y="105156"/>
                </a:lnTo>
                <a:lnTo>
                  <a:pt x="262128" y="106680"/>
                </a:lnTo>
                <a:lnTo>
                  <a:pt x="1368552" y="106680"/>
                </a:lnTo>
                <a:lnTo>
                  <a:pt x="1394460" y="108204"/>
                </a:lnTo>
                <a:lnTo>
                  <a:pt x="1420368" y="108204"/>
                </a:lnTo>
                <a:lnTo>
                  <a:pt x="1446276" y="111252"/>
                </a:lnTo>
                <a:lnTo>
                  <a:pt x="1470660" y="114300"/>
                </a:lnTo>
                <a:lnTo>
                  <a:pt x="1491996" y="117348"/>
                </a:lnTo>
                <a:lnTo>
                  <a:pt x="1514856" y="120396"/>
                </a:lnTo>
                <a:lnTo>
                  <a:pt x="1534668" y="124968"/>
                </a:lnTo>
                <a:lnTo>
                  <a:pt x="1551432" y="131064"/>
                </a:lnTo>
                <a:lnTo>
                  <a:pt x="1568196" y="135636"/>
                </a:lnTo>
                <a:lnTo>
                  <a:pt x="1607820" y="156972"/>
                </a:lnTo>
                <a:lnTo>
                  <a:pt x="1616964" y="169164"/>
                </a:lnTo>
                <a:lnTo>
                  <a:pt x="1616964" y="161544"/>
                </a:lnTo>
                <a:lnTo>
                  <a:pt x="1618488" y="161544"/>
                </a:lnTo>
                <a:lnTo>
                  <a:pt x="1618488" y="155448"/>
                </a:lnTo>
                <a:lnTo>
                  <a:pt x="1620012" y="153924"/>
                </a:lnTo>
                <a:lnTo>
                  <a:pt x="1623060" y="147828"/>
                </a:lnTo>
                <a:lnTo>
                  <a:pt x="1626108" y="140208"/>
                </a:lnTo>
                <a:lnTo>
                  <a:pt x="1630680" y="135636"/>
                </a:lnTo>
                <a:lnTo>
                  <a:pt x="1635252" y="129540"/>
                </a:lnTo>
                <a:lnTo>
                  <a:pt x="1637284" y="128016"/>
                </a:lnTo>
                <a:close/>
              </a:path>
              <a:path w="3275329" h="190500">
                <a:moveTo>
                  <a:pt x="44196" y="9144"/>
                </a:moveTo>
                <a:lnTo>
                  <a:pt x="42672" y="4572"/>
                </a:lnTo>
                <a:lnTo>
                  <a:pt x="41910" y="3810"/>
                </a:lnTo>
                <a:lnTo>
                  <a:pt x="42672" y="6096"/>
                </a:lnTo>
                <a:lnTo>
                  <a:pt x="44196" y="9144"/>
                </a:lnTo>
                <a:close/>
              </a:path>
              <a:path w="3275329" h="190500">
                <a:moveTo>
                  <a:pt x="1616964" y="170688"/>
                </a:moveTo>
                <a:lnTo>
                  <a:pt x="1616964" y="169164"/>
                </a:lnTo>
                <a:lnTo>
                  <a:pt x="1615440" y="166116"/>
                </a:lnTo>
                <a:lnTo>
                  <a:pt x="1616964" y="170688"/>
                </a:lnTo>
                <a:close/>
              </a:path>
              <a:path w="3275329" h="190500">
                <a:moveTo>
                  <a:pt x="1658112" y="167640"/>
                </a:moveTo>
                <a:lnTo>
                  <a:pt x="1658112" y="161544"/>
                </a:lnTo>
                <a:lnTo>
                  <a:pt x="1656516" y="156757"/>
                </a:lnTo>
                <a:lnTo>
                  <a:pt x="1656516" y="153924"/>
                </a:lnTo>
                <a:lnTo>
                  <a:pt x="1655064" y="153924"/>
                </a:lnTo>
                <a:lnTo>
                  <a:pt x="1653540" y="149352"/>
                </a:lnTo>
                <a:lnTo>
                  <a:pt x="1650492" y="143256"/>
                </a:lnTo>
                <a:lnTo>
                  <a:pt x="1641348" y="131064"/>
                </a:lnTo>
                <a:lnTo>
                  <a:pt x="1637284" y="128016"/>
                </a:lnTo>
                <a:lnTo>
                  <a:pt x="1635252" y="129540"/>
                </a:lnTo>
                <a:lnTo>
                  <a:pt x="1630680" y="135636"/>
                </a:lnTo>
                <a:lnTo>
                  <a:pt x="1626108" y="140208"/>
                </a:lnTo>
                <a:lnTo>
                  <a:pt x="1623060" y="147828"/>
                </a:lnTo>
                <a:lnTo>
                  <a:pt x="1620012" y="153924"/>
                </a:lnTo>
                <a:lnTo>
                  <a:pt x="1618488" y="155448"/>
                </a:lnTo>
                <a:lnTo>
                  <a:pt x="1618488" y="161544"/>
                </a:lnTo>
                <a:lnTo>
                  <a:pt x="1616964" y="161544"/>
                </a:lnTo>
                <a:lnTo>
                  <a:pt x="1616964" y="167640"/>
                </a:lnTo>
                <a:lnTo>
                  <a:pt x="1658112" y="167640"/>
                </a:lnTo>
                <a:close/>
              </a:path>
              <a:path w="3275329" h="190500">
                <a:moveTo>
                  <a:pt x="1659636" y="167640"/>
                </a:moveTo>
                <a:lnTo>
                  <a:pt x="1658112" y="170688"/>
                </a:lnTo>
                <a:lnTo>
                  <a:pt x="1658112" y="167640"/>
                </a:lnTo>
                <a:lnTo>
                  <a:pt x="1616964" y="167640"/>
                </a:lnTo>
                <a:lnTo>
                  <a:pt x="1616964" y="172212"/>
                </a:lnTo>
                <a:lnTo>
                  <a:pt x="1619440" y="179570"/>
                </a:lnTo>
                <a:lnTo>
                  <a:pt x="1624203" y="185356"/>
                </a:lnTo>
                <a:lnTo>
                  <a:pt x="1630680" y="189142"/>
                </a:lnTo>
                <a:lnTo>
                  <a:pt x="1638300" y="190500"/>
                </a:lnTo>
                <a:lnTo>
                  <a:pt x="1645896" y="189142"/>
                </a:lnTo>
                <a:lnTo>
                  <a:pt x="1652206" y="185356"/>
                </a:lnTo>
                <a:lnTo>
                  <a:pt x="1656516" y="179570"/>
                </a:lnTo>
                <a:lnTo>
                  <a:pt x="1658112" y="172212"/>
                </a:lnTo>
                <a:lnTo>
                  <a:pt x="1659636" y="167640"/>
                </a:lnTo>
                <a:close/>
              </a:path>
              <a:path w="3275329" h="190500">
                <a:moveTo>
                  <a:pt x="3232404" y="6096"/>
                </a:moveTo>
                <a:lnTo>
                  <a:pt x="3229356" y="10668"/>
                </a:lnTo>
                <a:lnTo>
                  <a:pt x="3227832" y="13716"/>
                </a:lnTo>
                <a:lnTo>
                  <a:pt x="3224784" y="15240"/>
                </a:lnTo>
                <a:lnTo>
                  <a:pt x="3220212" y="18288"/>
                </a:lnTo>
                <a:lnTo>
                  <a:pt x="3217164" y="21336"/>
                </a:lnTo>
                <a:lnTo>
                  <a:pt x="3198876" y="30480"/>
                </a:lnTo>
                <a:lnTo>
                  <a:pt x="3185160" y="36576"/>
                </a:lnTo>
                <a:lnTo>
                  <a:pt x="3168396" y="41148"/>
                </a:lnTo>
                <a:lnTo>
                  <a:pt x="3151632" y="47244"/>
                </a:lnTo>
                <a:lnTo>
                  <a:pt x="3131820" y="51816"/>
                </a:lnTo>
                <a:lnTo>
                  <a:pt x="3110484" y="54864"/>
                </a:lnTo>
                <a:lnTo>
                  <a:pt x="3087624" y="59436"/>
                </a:lnTo>
                <a:lnTo>
                  <a:pt x="3063240" y="60960"/>
                </a:lnTo>
                <a:lnTo>
                  <a:pt x="3037332" y="64008"/>
                </a:lnTo>
                <a:lnTo>
                  <a:pt x="3011424" y="65532"/>
                </a:lnTo>
                <a:lnTo>
                  <a:pt x="1879092" y="65532"/>
                </a:lnTo>
                <a:lnTo>
                  <a:pt x="1851660" y="67056"/>
                </a:lnTo>
                <a:lnTo>
                  <a:pt x="1799844" y="71628"/>
                </a:lnTo>
                <a:lnTo>
                  <a:pt x="1752600" y="80772"/>
                </a:lnTo>
                <a:lnTo>
                  <a:pt x="1711452" y="89916"/>
                </a:lnTo>
                <a:lnTo>
                  <a:pt x="1693164" y="97536"/>
                </a:lnTo>
                <a:lnTo>
                  <a:pt x="1676400" y="103632"/>
                </a:lnTo>
                <a:lnTo>
                  <a:pt x="1661160" y="111252"/>
                </a:lnTo>
                <a:lnTo>
                  <a:pt x="1653540" y="115824"/>
                </a:lnTo>
                <a:lnTo>
                  <a:pt x="1637284" y="128016"/>
                </a:lnTo>
                <a:lnTo>
                  <a:pt x="1641348" y="131064"/>
                </a:lnTo>
                <a:lnTo>
                  <a:pt x="1650492" y="143256"/>
                </a:lnTo>
                <a:lnTo>
                  <a:pt x="1653540" y="149352"/>
                </a:lnTo>
                <a:lnTo>
                  <a:pt x="1655064" y="153924"/>
                </a:lnTo>
                <a:lnTo>
                  <a:pt x="1656516" y="153924"/>
                </a:lnTo>
                <a:lnTo>
                  <a:pt x="1656516" y="156757"/>
                </a:lnTo>
                <a:lnTo>
                  <a:pt x="1658112" y="161544"/>
                </a:lnTo>
                <a:lnTo>
                  <a:pt x="1658112" y="169164"/>
                </a:lnTo>
                <a:lnTo>
                  <a:pt x="1661160" y="163068"/>
                </a:lnTo>
                <a:lnTo>
                  <a:pt x="1667256" y="156972"/>
                </a:lnTo>
                <a:lnTo>
                  <a:pt x="1670304" y="155448"/>
                </a:lnTo>
                <a:lnTo>
                  <a:pt x="1679448" y="149352"/>
                </a:lnTo>
                <a:lnTo>
                  <a:pt x="1722120" y="131064"/>
                </a:lnTo>
                <a:lnTo>
                  <a:pt x="1760220" y="121920"/>
                </a:lnTo>
                <a:lnTo>
                  <a:pt x="1804416" y="114300"/>
                </a:lnTo>
                <a:lnTo>
                  <a:pt x="1854708" y="108204"/>
                </a:lnTo>
                <a:lnTo>
                  <a:pt x="1880616" y="108204"/>
                </a:lnTo>
                <a:lnTo>
                  <a:pt x="1908048" y="106680"/>
                </a:lnTo>
                <a:lnTo>
                  <a:pt x="3014472" y="106680"/>
                </a:lnTo>
                <a:lnTo>
                  <a:pt x="3041904" y="105156"/>
                </a:lnTo>
                <a:lnTo>
                  <a:pt x="3067812" y="103632"/>
                </a:lnTo>
                <a:lnTo>
                  <a:pt x="3093720" y="100584"/>
                </a:lnTo>
                <a:lnTo>
                  <a:pt x="3118104" y="96012"/>
                </a:lnTo>
                <a:lnTo>
                  <a:pt x="3140964" y="92964"/>
                </a:lnTo>
                <a:lnTo>
                  <a:pt x="3162300" y="86868"/>
                </a:lnTo>
                <a:lnTo>
                  <a:pt x="3201924" y="74676"/>
                </a:lnTo>
                <a:lnTo>
                  <a:pt x="3218688" y="68580"/>
                </a:lnTo>
                <a:lnTo>
                  <a:pt x="3230880" y="62484"/>
                </a:lnTo>
                <a:lnTo>
                  <a:pt x="3230880" y="9144"/>
                </a:lnTo>
                <a:lnTo>
                  <a:pt x="3232404" y="6096"/>
                </a:lnTo>
                <a:close/>
              </a:path>
              <a:path w="3275329" h="190500">
                <a:moveTo>
                  <a:pt x="1659636" y="166116"/>
                </a:moveTo>
                <a:lnTo>
                  <a:pt x="1658112" y="169164"/>
                </a:lnTo>
                <a:lnTo>
                  <a:pt x="1658874" y="168402"/>
                </a:lnTo>
                <a:lnTo>
                  <a:pt x="1659636" y="166116"/>
                </a:lnTo>
                <a:close/>
              </a:path>
              <a:path w="3275329" h="190500">
                <a:moveTo>
                  <a:pt x="1658874" y="168402"/>
                </a:moveTo>
                <a:lnTo>
                  <a:pt x="1658112" y="169164"/>
                </a:lnTo>
                <a:lnTo>
                  <a:pt x="1658112" y="170688"/>
                </a:lnTo>
                <a:lnTo>
                  <a:pt x="1658874" y="168402"/>
                </a:lnTo>
                <a:close/>
              </a:path>
              <a:path w="3275329" h="190500">
                <a:moveTo>
                  <a:pt x="1659636" y="167640"/>
                </a:moveTo>
                <a:lnTo>
                  <a:pt x="1659636" y="166116"/>
                </a:lnTo>
                <a:lnTo>
                  <a:pt x="1658874" y="168402"/>
                </a:lnTo>
                <a:lnTo>
                  <a:pt x="1659636" y="167640"/>
                </a:lnTo>
                <a:close/>
              </a:path>
              <a:path w="3275329" h="190500">
                <a:moveTo>
                  <a:pt x="3275076" y="12192"/>
                </a:moveTo>
                <a:lnTo>
                  <a:pt x="3275076" y="4572"/>
                </a:lnTo>
                <a:lnTo>
                  <a:pt x="3233928" y="0"/>
                </a:lnTo>
                <a:lnTo>
                  <a:pt x="3233928" y="3048"/>
                </a:lnTo>
                <a:lnTo>
                  <a:pt x="3232404" y="7620"/>
                </a:lnTo>
                <a:lnTo>
                  <a:pt x="3230880" y="9144"/>
                </a:lnTo>
                <a:lnTo>
                  <a:pt x="3230880" y="62484"/>
                </a:lnTo>
                <a:lnTo>
                  <a:pt x="3233928" y="60960"/>
                </a:lnTo>
                <a:lnTo>
                  <a:pt x="3240024" y="56388"/>
                </a:lnTo>
                <a:lnTo>
                  <a:pt x="3247644" y="51816"/>
                </a:lnTo>
                <a:lnTo>
                  <a:pt x="3262884" y="36576"/>
                </a:lnTo>
                <a:lnTo>
                  <a:pt x="3265932" y="32004"/>
                </a:lnTo>
                <a:lnTo>
                  <a:pt x="3267456" y="30480"/>
                </a:lnTo>
                <a:lnTo>
                  <a:pt x="3267456" y="28956"/>
                </a:lnTo>
                <a:lnTo>
                  <a:pt x="3270504" y="22860"/>
                </a:lnTo>
                <a:lnTo>
                  <a:pt x="3273552" y="18288"/>
                </a:lnTo>
                <a:lnTo>
                  <a:pt x="3273552" y="15240"/>
                </a:lnTo>
                <a:lnTo>
                  <a:pt x="3275076" y="12192"/>
                </a:lnTo>
                <a:close/>
              </a:path>
              <a:path w="3275329" h="190500">
                <a:moveTo>
                  <a:pt x="3233928" y="3048"/>
                </a:moveTo>
                <a:lnTo>
                  <a:pt x="3233928" y="1524"/>
                </a:lnTo>
                <a:lnTo>
                  <a:pt x="3232404" y="6096"/>
                </a:lnTo>
                <a:lnTo>
                  <a:pt x="323392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931039" y="5244992"/>
            <a:ext cx="3610610" cy="1741805"/>
          </a:xfrm>
          <a:prstGeom prst="rect">
            <a:avLst/>
          </a:prstGeom>
        </p:spPr>
        <p:txBody>
          <a:bodyPr vert="horz" wrap="square" lIns="0" tIns="2546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5"/>
              </a:spcBef>
              <a:tabLst>
                <a:tab pos="1930400" algn="l"/>
              </a:tabLst>
            </a:pP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3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i="1" spc="-2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spc="-20" dirty="0">
                <a:latin typeface="Times New Roman"/>
                <a:cs typeface="Times New Roman"/>
              </a:rPr>
              <a:t>,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3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)(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4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  <a:p>
            <a:pPr marL="1010285" marR="1047750" algn="ctr">
              <a:lnSpc>
                <a:spcPct val="101499"/>
              </a:lnSpc>
              <a:spcBef>
                <a:spcPts val="1605"/>
              </a:spcBef>
            </a:pPr>
            <a:r>
              <a:rPr sz="2600" b="1" spc="-10" dirty="0">
                <a:latin typeface="Times New Roman"/>
                <a:cs typeface="Times New Roman"/>
              </a:rPr>
              <a:t>expanzivní pravidla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41408" y="6156449"/>
            <a:ext cx="1789430" cy="83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560" marR="5080" indent="-277495">
              <a:lnSpc>
                <a:spcPct val="101499"/>
              </a:lnSpc>
              <a:spcBef>
                <a:spcPts val="90"/>
              </a:spcBef>
            </a:pPr>
            <a:r>
              <a:rPr sz="2600" b="1" spc="-10" dirty="0">
                <a:latin typeface="Times New Roman"/>
                <a:cs typeface="Times New Roman"/>
              </a:rPr>
              <a:t>porovnávací pravidla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3" name="TextovéPole 32">
            <a:extLst>
              <a:ext uri="{FF2B5EF4-FFF2-40B4-BE49-F238E27FC236}">
                <a16:creationId xmlns:a16="http://schemas.microsoft.com/office/drawing/2014/main" id="{78871DAE-0A47-336C-281D-AB6A222B9ED6}"/>
              </a:ext>
            </a:extLst>
          </p:cNvPr>
          <p:cNvSpPr txBox="1"/>
          <p:nvPr/>
        </p:nvSpPr>
        <p:spPr>
          <a:xfrm>
            <a:off x="9044305" y="6597650"/>
            <a:ext cx="1612900" cy="92333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rgbClr val="FF0000"/>
                </a:solidFill>
              </a:rPr>
              <a:t>Často u státnic</a:t>
            </a:r>
            <a:br>
              <a:rPr lang="cs-CZ" b="1" dirty="0">
                <a:solidFill>
                  <a:srgbClr val="FF0000"/>
                </a:solidFill>
              </a:rPr>
            </a:br>
            <a:r>
              <a:rPr lang="cs-CZ" b="1" dirty="0">
                <a:solidFill>
                  <a:srgbClr val="FF0000"/>
                </a:solidFill>
              </a:rPr>
              <a:t>!!!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25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Z</a:t>
            </a:r>
            <a:r>
              <a:rPr sz="4850" spc="-50" dirty="0"/>
              <a:t> </a:t>
            </a:r>
            <a:r>
              <a:rPr sz="4850" dirty="0"/>
              <a:t>BKG</a:t>
            </a:r>
            <a:r>
              <a:rPr sz="4850" spc="-55" dirty="0"/>
              <a:t> </a:t>
            </a:r>
            <a:r>
              <a:rPr sz="4850" dirty="0"/>
              <a:t>na</a:t>
            </a:r>
            <a:r>
              <a:rPr sz="4850" spc="-50" dirty="0"/>
              <a:t> </a:t>
            </a:r>
            <a:r>
              <a:rPr sz="4850" dirty="0"/>
              <a:t>ZA:</a:t>
            </a:r>
            <a:r>
              <a:rPr sz="4850" spc="-50" dirty="0"/>
              <a:t> </a:t>
            </a:r>
            <a:r>
              <a:rPr sz="4850" dirty="0"/>
              <a:t>Příklad</a:t>
            </a:r>
            <a:r>
              <a:rPr sz="4850" spc="-50" dirty="0"/>
              <a:t> </a:t>
            </a:r>
            <a:r>
              <a:rPr sz="4850" spc="-25" dirty="0"/>
              <a:t>2/2</a:t>
            </a:r>
            <a:endParaRPr sz="4850"/>
          </a:p>
        </p:txBody>
      </p:sp>
      <p:sp>
        <p:nvSpPr>
          <p:cNvPr id="3" name="object 3"/>
          <p:cNvSpPr txBox="1"/>
          <p:nvPr/>
        </p:nvSpPr>
        <p:spPr>
          <a:xfrm>
            <a:off x="1069225" y="1284223"/>
            <a:ext cx="7877809" cy="1435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01650" algn="l"/>
              </a:tabLst>
            </a:pPr>
            <a:r>
              <a:rPr sz="3050" i="1" spc="-50" dirty="0">
                <a:latin typeface="Times New Roman"/>
                <a:cs typeface="Times New Roman"/>
              </a:rPr>
              <a:t>M</a:t>
            </a:r>
            <a:r>
              <a:rPr sz="3050" i="1" dirty="0">
                <a:latin typeface="Times New Roman"/>
                <a:cs typeface="Times New Roman"/>
              </a:rPr>
              <a:t>	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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R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dirty="0">
                <a:latin typeface="Times New Roman"/>
                <a:cs typeface="Times New Roman"/>
              </a:rPr>
              <a:t>),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kde: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3050" i="1" dirty="0">
                <a:latin typeface="Times New Roman"/>
                <a:cs typeface="Times New Roman"/>
              </a:rPr>
              <a:t>Q</a:t>
            </a:r>
            <a:r>
              <a:rPr sz="3050" i="1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},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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T</a:t>
            </a:r>
            <a:r>
              <a:rPr sz="3050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dirty="0">
                <a:latin typeface="Times New Roman"/>
                <a:cs typeface="Times New Roman"/>
              </a:rPr>
              <a:t>},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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},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F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=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Symbol"/>
                <a:cs typeface="Symbol"/>
              </a:rPr>
              <a:t></a:t>
            </a:r>
            <a:endParaRPr sz="30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  <a:tabLst>
                <a:tab pos="2496185" algn="l"/>
                <a:tab pos="4134485" algn="l"/>
                <a:tab pos="6210300" algn="l"/>
              </a:tabLst>
            </a:pP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i="1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{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spc="-25" dirty="0">
                <a:latin typeface="Times New Roman"/>
                <a:cs typeface="Times New Roman"/>
              </a:rPr>
              <a:t>,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2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i="1" spc="-1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i="1" spc="-1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spc="-10" dirty="0">
                <a:latin typeface="Times New Roman"/>
                <a:cs typeface="Times New Roman"/>
              </a:rPr>
              <a:t>,</a:t>
            </a:r>
            <a:r>
              <a:rPr sz="3050" dirty="0">
                <a:latin typeface="Times New Roman"/>
                <a:cs typeface="Times New Roman"/>
              </a:rPr>
              <a:t>	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3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)(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4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0005" y="2796031"/>
            <a:ext cx="373951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dirty="0">
                <a:latin typeface="Times New Roman"/>
                <a:cs typeface="Times New Roman"/>
              </a:rPr>
              <a:t>Otázka: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((</a:t>
            </a:r>
            <a:r>
              <a:rPr sz="3050" b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))</a:t>
            </a:r>
            <a:r>
              <a:rPr sz="3050" b="1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i="1" spc="-10" dirty="0">
                <a:latin typeface="Times New Roman"/>
                <a:cs typeface="Times New Roman"/>
              </a:rPr>
              <a:t>L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i="1" spc="-10" dirty="0">
                <a:latin typeface="Times New Roman"/>
                <a:cs typeface="Times New Roman"/>
              </a:rPr>
              <a:t>M</a:t>
            </a:r>
            <a:r>
              <a:rPr sz="3050" spc="-10" dirty="0">
                <a:latin typeface="Times New Roman"/>
                <a:cs typeface="Times New Roman"/>
              </a:rPr>
              <a:t>)</a:t>
            </a:r>
            <a:r>
              <a:rPr sz="3075" spc="-15" baseline="-20325" dirty="0">
                <a:latin typeface="Symbol"/>
                <a:cs typeface="Symbol"/>
              </a:rPr>
              <a:t></a:t>
            </a:r>
            <a:r>
              <a:rPr sz="3050" b="1" spc="-10" dirty="0">
                <a:latin typeface="Times New Roman"/>
                <a:cs typeface="Times New Roman"/>
              </a:rPr>
              <a:t>?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701670" y="6825484"/>
            <a:ext cx="250952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dirty="0">
                <a:latin typeface="Times New Roman"/>
                <a:cs typeface="Times New Roman"/>
              </a:rPr>
              <a:t>Odpověď:</a:t>
            </a:r>
            <a:r>
              <a:rPr sz="2850" b="1" spc="-170" dirty="0">
                <a:latin typeface="Times New Roman"/>
                <a:cs typeface="Times New Roman"/>
              </a:rPr>
              <a:t> </a:t>
            </a:r>
            <a:r>
              <a:rPr sz="2850" b="1" spc="-25" dirty="0">
                <a:solidFill>
                  <a:srgbClr val="3232CC"/>
                </a:solidFill>
                <a:latin typeface="Times New Roman"/>
                <a:cs typeface="Times New Roman"/>
              </a:rPr>
              <a:t>ANO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5157" y="2750819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855841" y="3069335"/>
            <a:ext cx="708660" cy="690880"/>
            <a:chOff x="8855841" y="3069335"/>
            <a:chExt cx="708660" cy="6908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7301" y="3573779"/>
              <a:ext cx="205739" cy="1859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855837" y="3069335"/>
              <a:ext cx="708660" cy="690880"/>
            </a:xfrm>
            <a:custGeom>
              <a:avLst/>
              <a:gdLst/>
              <a:ahLst/>
              <a:cxnLst/>
              <a:rect l="l" t="t" r="r" b="b"/>
              <a:pathLst>
                <a:path w="708659" h="690879">
                  <a:moveTo>
                    <a:pt x="708660" y="672084"/>
                  </a:moveTo>
                  <a:lnTo>
                    <a:pt x="373380" y="0"/>
                  </a:lnTo>
                  <a:lnTo>
                    <a:pt x="354317" y="9906"/>
                  </a:lnTo>
                  <a:lnTo>
                    <a:pt x="335280" y="0"/>
                  </a:lnTo>
                  <a:lnTo>
                    <a:pt x="0" y="672084"/>
                  </a:lnTo>
                  <a:lnTo>
                    <a:pt x="36576" y="690372"/>
                  </a:lnTo>
                  <a:lnTo>
                    <a:pt x="333756" y="98704"/>
                  </a:lnTo>
                  <a:lnTo>
                    <a:pt x="333756" y="254508"/>
                  </a:lnTo>
                  <a:lnTo>
                    <a:pt x="374904" y="254508"/>
                  </a:lnTo>
                  <a:lnTo>
                    <a:pt x="374904" y="99060"/>
                  </a:lnTo>
                  <a:lnTo>
                    <a:pt x="670560" y="690372"/>
                  </a:lnTo>
                  <a:lnTo>
                    <a:pt x="708660" y="672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5746882" y="3275076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46882" y="3569208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46882" y="3863340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746882" y="4157472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46882" y="4450080"/>
            <a:ext cx="41275" cy="169545"/>
          </a:xfrm>
          <a:custGeom>
            <a:avLst/>
            <a:gdLst/>
            <a:ahLst/>
            <a:cxnLst/>
            <a:rect l="l" t="t" r="r" b="b"/>
            <a:pathLst>
              <a:path w="41275" h="169545">
                <a:moveTo>
                  <a:pt x="41148" y="169164"/>
                </a:moveTo>
                <a:lnTo>
                  <a:pt x="41148" y="0"/>
                </a:lnTo>
                <a:lnTo>
                  <a:pt x="0" y="0"/>
                </a:lnTo>
                <a:lnTo>
                  <a:pt x="0" y="169164"/>
                </a:lnTo>
                <a:lnTo>
                  <a:pt x="41148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746882" y="4744211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46882" y="5038344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46882" y="5332476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46882" y="5626608"/>
            <a:ext cx="41275" cy="167640"/>
          </a:xfrm>
          <a:custGeom>
            <a:avLst/>
            <a:gdLst/>
            <a:ahLst/>
            <a:cxnLst/>
            <a:rect l="l" t="t" r="r" b="b"/>
            <a:pathLst>
              <a:path w="41275" h="167639">
                <a:moveTo>
                  <a:pt x="41148" y="167640"/>
                </a:moveTo>
                <a:lnTo>
                  <a:pt x="41148" y="0"/>
                </a:lnTo>
                <a:lnTo>
                  <a:pt x="0" y="0"/>
                </a:lnTo>
                <a:lnTo>
                  <a:pt x="0" y="167640"/>
                </a:lnTo>
                <a:lnTo>
                  <a:pt x="41148" y="167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746882" y="5919216"/>
            <a:ext cx="41275" cy="169545"/>
          </a:xfrm>
          <a:custGeom>
            <a:avLst/>
            <a:gdLst/>
            <a:ahLst/>
            <a:cxnLst/>
            <a:rect l="l" t="t" r="r" b="b"/>
            <a:pathLst>
              <a:path w="41275" h="169545">
                <a:moveTo>
                  <a:pt x="41148" y="169164"/>
                </a:moveTo>
                <a:lnTo>
                  <a:pt x="41148" y="0"/>
                </a:lnTo>
                <a:lnTo>
                  <a:pt x="0" y="0"/>
                </a:lnTo>
                <a:lnTo>
                  <a:pt x="0" y="169164"/>
                </a:lnTo>
                <a:lnTo>
                  <a:pt x="41148" y="1691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5746882" y="6045708"/>
            <a:ext cx="1888489" cy="1304925"/>
            <a:chOff x="5746882" y="6045708"/>
            <a:chExt cx="1888489" cy="1304925"/>
          </a:xfrm>
        </p:grpSpPr>
        <p:sp>
          <p:nvSpPr>
            <p:cNvPr id="21" name="object 21"/>
            <p:cNvSpPr/>
            <p:nvPr/>
          </p:nvSpPr>
          <p:spPr>
            <a:xfrm>
              <a:off x="5746877" y="6213360"/>
              <a:ext cx="41275" cy="1050290"/>
            </a:xfrm>
            <a:custGeom>
              <a:avLst/>
              <a:gdLst/>
              <a:ahLst/>
              <a:cxnLst/>
              <a:rect l="l" t="t" r="r" b="b"/>
              <a:pathLst>
                <a:path w="41275" h="1050290">
                  <a:moveTo>
                    <a:pt x="41148" y="882396"/>
                  </a:moveTo>
                  <a:lnTo>
                    <a:pt x="0" y="882396"/>
                  </a:lnTo>
                  <a:lnTo>
                    <a:pt x="0" y="1050036"/>
                  </a:lnTo>
                  <a:lnTo>
                    <a:pt x="41148" y="1050036"/>
                  </a:lnTo>
                  <a:lnTo>
                    <a:pt x="41148" y="882396"/>
                  </a:lnTo>
                  <a:close/>
                </a:path>
                <a:path w="41275" h="1050290">
                  <a:moveTo>
                    <a:pt x="41148" y="588264"/>
                  </a:moveTo>
                  <a:lnTo>
                    <a:pt x="0" y="588264"/>
                  </a:lnTo>
                  <a:lnTo>
                    <a:pt x="0" y="755904"/>
                  </a:lnTo>
                  <a:lnTo>
                    <a:pt x="41148" y="755904"/>
                  </a:lnTo>
                  <a:lnTo>
                    <a:pt x="41148" y="588264"/>
                  </a:lnTo>
                  <a:close/>
                </a:path>
                <a:path w="41275" h="1050290">
                  <a:moveTo>
                    <a:pt x="41148" y="294132"/>
                  </a:moveTo>
                  <a:lnTo>
                    <a:pt x="0" y="294132"/>
                  </a:lnTo>
                  <a:lnTo>
                    <a:pt x="0" y="461772"/>
                  </a:lnTo>
                  <a:lnTo>
                    <a:pt x="41148" y="461772"/>
                  </a:lnTo>
                  <a:lnTo>
                    <a:pt x="41148" y="294132"/>
                  </a:lnTo>
                  <a:close/>
                </a:path>
                <a:path w="41275" h="1050290">
                  <a:moveTo>
                    <a:pt x="41148" y="0"/>
                  </a:moveTo>
                  <a:lnTo>
                    <a:pt x="0" y="0"/>
                  </a:lnTo>
                  <a:lnTo>
                    <a:pt x="0" y="169164"/>
                  </a:lnTo>
                  <a:lnTo>
                    <a:pt x="41148" y="169164"/>
                  </a:lnTo>
                  <a:lnTo>
                    <a:pt x="411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64558" y="6045708"/>
              <a:ext cx="125095" cy="337185"/>
            </a:xfrm>
            <a:custGeom>
              <a:avLst/>
              <a:gdLst/>
              <a:ahLst/>
              <a:cxnLst/>
              <a:rect l="l" t="t" r="r" b="b"/>
              <a:pathLst>
                <a:path w="125095" h="337185">
                  <a:moveTo>
                    <a:pt x="124968" y="126492"/>
                  </a:moveTo>
                  <a:lnTo>
                    <a:pt x="62484" y="0"/>
                  </a:lnTo>
                  <a:lnTo>
                    <a:pt x="0" y="126492"/>
                  </a:lnTo>
                  <a:lnTo>
                    <a:pt x="41148" y="126492"/>
                  </a:lnTo>
                  <a:lnTo>
                    <a:pt x="41148" y="105156"/>
                  </a:lnTo>
                  <a:lnTo>
                    <a:pt x="83820" y="105156"/>
                  </a:lnTo>
                  <a:lnTo>
                    <a:pt x="83820" y="126492"/>
                  </a:lnTo>
                  <a:lnTo>
                    <a:pt x="124968" y="126492"/>
                  </a:lnTo>
                  <a:close/>
                </a:path>
                <a:path w="125095" h="337185">
                  <a:moveTo>
                    <a:pt x="83820" y="126492"/>
                  </a:moveTo>
                  <a:lnTo>
                    <a:pt x="83820" y="105156"/>
                  </a:lnTo>
                  <a:lnTo>
                    <a:pt x="41148" y="105156"/>
                  </a:lnTo>
                  <a:lnTo>
                    <a:pt x="41148" y="126492"/>
                  </a:lnTo>
                  <a:lnTo>
                    <a:pt x="83820" y="126492"/>
                  </a:lnTo>
                  <a:close/>
                </a:path>
                <a:path w="125095" h="337185">
                  <a:moveTo>
                    <a:pt x="83820" y="336804"/>
                  </a:moveTo>
                  <a:lnTo>
                    <a:pt x="83820" y="126492"/>
                  </a:lnTo>
                  <a:lnTo>
                    <a:pt x="41148" y="126492"/>
                  </a:lnTo>
                  <a:lnTo>
                    <a:pt x="41148" y="336804"/>
                  </a:lnTo>
                  <a:lnTo>
                    <a:pt x="83820" y="33680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852037" y="6382511"/>
              <a:ext cx="1763395" cy="948055"/>
            </a:xfrm>
            <a:custGeom>
              <a:avLst/>
              <a:gdLst/>
              <a:ahLst/>
              <a:cxnLst/>
              <a:rect l="l" t="t" r="r" b="b"/>
              <a:pathLst>
                <a:path w="1763395" h="948054">
                  <a:moveTo>
                    <a:pt x="1763267" y="947927"/>
                  </a:moveTo>
                  <a:lnTo>
                    <a:pt x="1763267" y="0"/>
                  </a:lnTo>
                  <a:lnTo>
                    <a:pt x="0" y="0"/>
                  </a:lnTo>
                  <a:lnTo>
                    <a:pt x="0" y="947927"/>
                  </a:lnTo>
                  <a:lnTo>
                    <a:pt x="1763267" y="94792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30702" y="6361176"/>
              <a:ext cx="1804670" cy="989330"/>
            </a:xfrm>
            <a:custGeom>
              <a:avLst/>
              <a:gdLst/>
              <a:ahLst/>
              <a:cxnLst/>
              <a:rect l="l" t="t" r="r" b="b"/>
              <a:pathLst>
                <a:path w="1804670" h="989329">
                  <a:moveTo>
                    <a:pt x="1804416" y="989076"/>
                  </a:moveTo>
                  <a:lnTo>
                    <a:pt x="1804416" y="0"/>
                  </a:lnTo>
                  <a:lnTo>
                    <a:pt x="0" y="0"/>
                  </a:lnTo>
                  <a:lnTo>
                    <a:pt x="0" y="989076"/>
                  </a:lnTo>
                  <a:lnTo>
                    <a:pt x="21336" y="989076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1763268" y="41148"/>
                  </a:lnTo>
                  <a:lnTo>
                    <a:pt x="1763268" y="21336"/>
                  </a:lnTo>
                  <a:lnTo>
                    <a:pt x="1784604" y="41148"/>
                  </a:lnTo>
                  <a:lnTo>
                    <a:pt x="1784604" y="989076"/>
                  </a:lnTo>
                  <a:lnTo>
                    <a:pt x="1804416" y="989076"/>
                  </a:lnTo>
                  <a:close/>
                </a:path>
                <a:path w="1804670" h="989329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1804670" h="989329">
                  <a:moveTo>
                    <a:pt x="41148" y="947928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947928"/>
                  </a:lnTo>
                  <a:lnTo>
                    <a:pt x="41148" y="947928"/>
                  </a:lnTo>
                  <a:close/>
                </a:path>
                <a:path w="1804670" h="989329">
                  <a:moveTo>
                    <a:pt x="1784604" y="947928"/>
                  </a:moveTo>
                  <a:lnTo>
                    <a:pt x="21336" y="947928"/>
                  </a:lnTo>
                  <a:lnTo>
                    <a:pt x="41148" y="969264"/>
                  </a:lnTo>
                  <a:lnTo>
                    <a:pt x="41148" y="989076"/>
                  </a:lnTo>
                  <a:lnTo>
                    <a:pt x="1763268" y="989076"/>
                  </a:lnTo>
                  <a:lnTo>
                    <a:pt x="1763268" y="969264"/>
                  </a:lnTo>
                  <a:lnTo>
                    <a:pt x="1784604" y="947928"/>
                  </a:lnTo>
                  <a:close/>
                </a:path>
                <a:path w="1804670" h="989329">
                  <a:moveTo>
                    <a:pt x="41148" y="989076"/>
                  </a:moveTo>
                  <a:lnTo>
                    <a:pt x="41148" y="969264"/>
                  </a:lnTo>
                  <a:lnTo>
                    <a:pt x="21336" y="947928"/>
                  </a:lnTo>
                  <a:lnTo>
                    <a:pt x="21336" y="989076"/>
                  </a:lnTo>
                  <a:lnTo>
                    <a:pt x="41148" y="989076"/>
                  </a:lnTo>
                  <a:close/>
                </a:path>
                <a:path w="1804670" h="989329">
                  <a:moveTo>
                    <a:pt x="1784604" y="41148"/>
                  </a:moveTo>
                  <a:lnTo>
                    <a:pt x="1763268" y="21336"/>
                  </a:lnTo>
                  <a:lnTo>
                    <a:pt x="1763268" y="41148"/>
                  </a:lnTo>
                  <a:lnTo>
                    <a:pt x="1784604" y="41148"/>
                  </a:lnTo>
                  <a:close/>
                </a:path>
                <a:path w="1804670" h="989329">
                  <a:moveTo>
                    <a:pt x="1784604" y="947928"/>
                  </a:moveTo>
                  <a:lnTo>
                    <a:pt x="1784604" y="41148"/>
                  </a:lnTo>
                  <a:lnTo>
                    <a:pt x="1763268" y="41148"/>
                  </a:lnTo>
                  <a:lnTo>
                    <a:pt x="1763268" y="947928"/>
                  </a:lnTo>
                  <a:lnTo>
                    <a:pt x="1784604" y="947928"/>
                  </a:lnTo>
                  <a:close/>
                </a:path>
                <a:path w="1804670" h="989329">
                  <a:moveTo>
                    <a:pt x="1784604" y="989076"/>
                  </a:moveTo>
                  <a:lnTo>
                    <a:pt x="1784604" y="947928"/>
                  </a:lnTo>
                  <a:lnTo>
                    <a:pt x="1763268" y="969264"/>
                  </a:lnTo>
                  <a:lnTo>
                    <a:pt x="1763268" y="989076"/>
                  </a:lnTo>
                  <a:lnTo>
                    <a:pt x="1784604" y="989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89279" y="6407909"/>
            <a:ext cx="1290955" cy="8305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5400">
              <a:lnSpc>
                <a:spcPct val="101499"/>
              </a:lnSpc>
              <a:spcBef>
                <a:spcPts val="90"/>
              </a:spcBef>
            </a:pPr>
            <a:r>
              <a:rPr sz="2600" b="1" spc="-10" dirty="0">
                <a:latin typeface="Times New Roman"/>
                <a:cs typeface="Times New Roman"/>
              </a:rPr>
              <a:t>Prázdný zásobník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97517" y="4430267"/>
            <a:ext cx="3716020" cy="650875"/>
            <a:chOff x="897517" y="4430267"/>
            <a:chExt cx="3716020" cy="650875"/>
          </a:xfrm>
        </p:grpSpPr>
        <p:sp>
          <p:nvSpPr>
            <p:cNvPr id="27" name="object 27"/>
            <p:cNvSpPr/>
            <p:nvPr/>
          </p:nvSpPr>
          <p:spPr>
            <a:xfrm>
              <a:off x="1485781" y="4450079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464445" y="4430267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68" y="461772"/>
                  </a:moveTo>
                  <a:lnTo>
                    <a:pt x="461768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19096" y="41148"/>
                  </a:lnTo>
                  <a:lnTo>
                    <a:pt x="419096" y="19812"/>
                  </a:lnTo>
                  <a:lnTo>
                    <a:pt x="440432" y="41148"/>
                  </a:lnTo>
                  <a:lnTo>
                    <a:pt x="440432" y="461772"/>
                  </a:lnTo>
                  <a:lnTo>
                    <a:pt x="461768" y="461772"/>
                  </a:lnTo>
                  <a:close/>
                </a:path>
                <a:path w="462280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8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80" h="462279">
                  <a:moveTo>
                    <a:pt x="440432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19096" y="461772"/>
                  </a:lnTo>
                  <a:lnTo>
                    <a:pt x="419096" y="440436"/>
                  </a:lnTo>
                  <a:lnTo>
                    <a:pt x="440432" y="419100"/>
                  </a:lnTo>
                  <a:close/>
                </a:path>
                <a:path w="46228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80" h="462279">
                  <a:moveTo>
                    <a:pt x="440432" y="41148"/>
                  </a:moveTo>
                  <a:lnTo>
                    <a:pt x="419096" y="19812"/>
                  </a:lnTo>
                  <a:lnTo>
                    <a:pt x="419096" y="41148"/>
                  </a:lnTo>
                  <a:lnTo>
                    <a:pt x="440432" y="41148"/>
                  </a:lnTo>
                  <a:close/>
                </a:path>
                <a:path w="462280" h="462279">
                  <a:moveTo>
                    <a:pt x="440432" y="419100"/>
                  </a:moveTo>
                  <a:lnTo>
                    <a:pt x="440432" y="41148"/>
                  </a:lnTo>
                  <a:lnTo>
                    <a:pt x="419096" y="41148"/>
                  </a:lnTo>
                  <a:lnTo>
                    <a:pt x="419096" y="419100"/>
                  </a:lnTo>
                  <a:lnTo>
                    <a:pt x="440432" y="419100"/>
                  </a:lnTo>
                  <a:close/>
                </a:path>
                <a:path w="462280" h="462279">
                  <a:moveTo>
                    <a:pt x="440432" y="461772"/>
                  </a:moveTo>
                  <a:lnTo>
                    <a:pt x="440432" y="419100"/>
                  </a:lnTo>
                  <a:lnTo>
                    <a:pt x="419096" y="440436"/>
                  </a:lnTo>
                  <a:lnTo>
                    <a:pt x="419096" y="461772"/>
                  </a:lnTo>
                  <a:lnTo>
                    <a:pt x="440432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09322" y="4465319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208787"/>
                  </a:moveTo>
                  <a:lnTo>
                    <a:pt x="413612" y="160753"/>
                  </a:lnTo>
                  <a:lnTo>
                    <a:pt x="397968" y="116743"/>
                  </a:lnTo>
                  <a:lnTo>
                    <a:pt x="373393" y="77986"/>
                  </a:lnTo>
                  <a:lnTo>
                    <a:pt x="341113" y="45706"/>
                  </a:lnTo>
                  <a:lnTo>
                    <a:pt x="302356" y="21131"/>
                  </a:lnTo>
                  <a:lnTo>
                    <a:pt x="258346" y="5487"/>
                  </a:lnTo>
                  <a:lnTo>
                    <a:pt x="210311" y="0"/>
                  </a:lnTo>
                  <a:lnTo>
                    <a:pt x="161712" y="5487"/>
                  </a:lnTo>
                  <a:lnTo>
                    <a:pt x="117299" y="21131"/>
                  </a:lnTo>
                  <a:lnTo>
                    <a:pt x="78270" y="45706"/>
                  </a:lnTo>
                  <a:lnTo>
                    <a:pt x="45826" y="77986"/>
                  </a:lnTo>
                  <a:lnTo>
                    <a:pt x="21167" y="116743"/>
                  </a:lnTo>
                  <a:lnTo>
                    <a:pt x="5491" y="160753"/>
                  </a:lnTo>
                  <a:lnTo>
                    <a:pt x="0" y="208787"/>
                  </a:lnTo>
                  <a:lnTo>
                    <a:pt x="5491" y="256907"/>
                  </a:lnTo>
                  <a:lnTo>
                    <a:pt x="21167" y="301134"/>
                  </a:lnTo>
                  <a:lnTo>
                    <a:pt x="45826" y="340189"/>
                  </a:lnTo>
                  <a:lnTo>
                    <a:pt x="78270" y="372793"/>
                  </a:lnTo>
                  <a:lnTo>
                    <a:pt x="117299" y="397666"/>
                  </a:lnTo>
                  <a:lnTo>
                    <a:pt x="161712" y="413528"/>
                  </a:lnTo>
                  <a:lnTo>
                    <a:pt x="210311" y="419099"/>
                  </a:lnTo>
                  <a:lnTo>
                    <a:pt x="258346" y="413528"/>
                  </a:lnTo>
                  <a:lnTo>
                    <a:pt x="302356" y="397666"/>
                  </a:lnTo>
                  <a:lnTo>
                    <a:pt x="341113" y="372793"/>
                  </a:lnTo>
                  <a:lnTo>
                    <a:pt x="373393" y="340189"/>
                  </a:lnTo>
                  <a:lnTo>
                    <a:pt x="397968" y="301134"/>
                  </a:lnTo>
                  <a:lnTo>
                    <a:pt x="413612" y="256907"/>
                  </a:lnTo>
                  <a:lnTo>
                    <a:pt x="419099" y="2087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87986" y="4443983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230124"/>
                  </a:moveTo>
                  <a:lnTo>
                    <a:pt x="457200" y="182880"/>
                  </a:lnTo>
                  <a:lnTo>
                    <a:pt x="443484" y="140208"/>
                  </a:lnTo>
                  <a:lnTo>
                    <a:pt x="422148" y="100584"/>
                  </a:lnTo>
                  <a:lnTo>
                    <a:pt x="393192" y="67056"/>
                  </a:lnTo>
                  <a:lnTo>
                    <a:pt x="359664" y="38100"/>
                  </a:lnTo>
                  <a:lnTo>
                    <a:pt x="320040" y="16764"/>
                  </a:lnTo>
                  <a:lnTo>
                    <a:pt x="275844" y="4572"/>
                  </a:lnTo>
                  <a:lnTo>
                    <a:pt x="231648" y="101"/>
                  </a:lnTo>
                  <a:lnTo>
                    <a:pt x="230124" y="0"/>
                  </a:lnTo>
                  <a:lnTo>
                    <a:pt x="205740" y="1524"/>
                  </a:lnTo>
                  <a:lnTo>
                    <a:pt x="161544" y="10668"/>
                  </a:lnTo>
                  <a:lnTo>
                    <a:pt x="120396" y="27432"/>
                  </a:lnTo>
                  <a:lnTo>
                    <a:pt x="83820" y="53340"/>
                  </a:lnTo>
                  <a:lnTo>
                    <a:pt x="51816" y="83820"/>
                  </a:lnTo>
                  <a:lnTo>
                    <a:pt x="27432" y="121920"/>
                  </a:lnTo>
                  <a:lnTo>
                    <a:pt x="10668" y="163068"/>
                  </a:lnTo>
                  <a:lnTo>
                    <a:pt x="1524" y="208788"/>
                  </a:lnTo>
                  <a:lnTo>
                    <a:pt x="0" y="231648"/>
                  </a:lnTo>
                  <a:lnTo>
                    <a:pt x="1524" y="256032"/>
                  </a:lnTo>
                  <a:lnTo>
                    <a:pt x="10668" y="300228"/>
                  </a:lnTo>
                  <a:lnTo>
                    <a:pt x="39624" y="361188"/>
                  </a:lnTo>
                  <a:lnTo>
                    <a:pt x="42672" y="364913"/>
                  </a:lnTo>
                  <a:lnTo>
                    <a:pt x="42672" y="210312"/>
                  </a:lnTo>
                  <a:lnTo>
                    <a:pt x="45720" y="192024"/>
                  </a:lnTo>
                  <a:lnTo>
                    <a:pt x="57912" y="155448"/>
                  </a:lnTo>
                  <a:lnTo>
                    <a:pt x="85344" y="109728"/>
                  </a:lnTo>
                  <a:lnTo>
                    <a:pt x="126492" y="73152"/>
                  </a:lnTo>
                  <a:lnTo>
                    <a:pt x="175260" y="50292"/>
                  </a:lnTo>
                  <a:lnTo>
                    <a:pt x="213360" y="42672"/>
                  </a:lnTo>
                  <a:lnTo>
                    <a:pt x="230124" y="41275"/>
                  </a:lnTo>
                  <a:lnTo>
                    <a:pt x="231648" y="41148"/>
                  </a:lnTo>
                  <a:lnTo>
                    <a:pt x="269748" y="45720"/>
                  </a:lnTo>
                  <a:lnTo>
                    <a:pt x="321564" y="65532"/>
                  </a:lnTo>
                  <a:lnTo>
                    <a:pt x="365760" y="97536"/>
                  </a:lnTo>
                  <a:lnTo>
                    <a:pt x="397764" y="141732"/>
                  </a:lnTo>
                  <a:lnTo>
                    <a:pt x="416052" y="193548"/>
                  </a:lnTo>
                  <a:lnTo>
                    <a:pt x="420624" y="231648"/>
                  </a:lnTo>
                  <a:lnTo>
                    <a:pt x="420624" y="362204"/>
                  </a:lnTo>
                  <a:lnTo>
                    <a:pt x="423672" y="358140"/>
                  </a:lnTo>
                  <a:lnTo>
                    <a:pt x="443484" y="320040"/>
                  </a:lnTo>
                  <a:lnTo>
                    <a:pt x="457200" y="275844"/>
                  </a:lnTo>
                  <a:lnTo>
                    <a:pt x="460248" y="252984"/>
                  </a:lnTo>
                  <a:lnTo>
                    <a:pt x="461772" y="230124"/>
                  </a:lnTo>
                  <a:close/>
                </a:path>
                <a:path w="462280" h="462279">
                  <a:moveTo>
                    <a:pt x="420624" y="362204"/>
                  </a:moveTo>
                  <a:lnTo>
                    <a:pt x="420624" y="231648"/>
                  </a:lnTo>
                  <a:lnTo>
                    <a:pt x="419100" y="251460"/>
                  </a:lnTo>
                  <a:lnTo>
                    <a:pt x="416052" y="269748"/>
                  </a:lnTo>
                  <a:lnTo>
                    <a:pt x="396240" y="321564"/>
                  </a:lnTo>
                  <a:lnTo>
                    <a:pt x="364236" y="364236"/>
                  </a:lnTo>
                  <a:lnTo>
                    <a:pt x="320040" y="397764"/>
                  </a:lnTo>
                  <a:lnTo>
                    <a:pt x="268224" y="416052"/>
                  </a:lnTo>
                  <a:lnTo>
                    <a:pt x="248412" y="419100"/>
                  </a:lnTo>
                  <a:lnTo>
                    <a:pt x="210312" y="419100"/>
                  </a:lnTo>
                  <a:lnTo>
                    <a:pt x="140208" y="396240"/>
                  </a:lnTo>
                  <a:lnTo>
                    <a:pt x="96012" y="364236"/>
                  </a:lnTo>
                  <a:lnTo>
                    <a:pt x="64008" y="320040"/>
                  </a:lnTo>
                  <a:lnTo>
                    <a:pt x="45720" y="268224"/>
                  </a:lnTo>
                  <a:lnTo>
                    <a:pt x="42672" y="248412"/>
                  </a:lnTo>
                  <a:lnTo>
                    <a:pt x="42672" y="364913"/>
                  </a:lnTo>
                  <a:lnTo>
                    <a:pt x="68580" y="394716"/>
                  </a:lnTo>
                  <a:lnTo>
                    <a:pt x="102108" y="422148"/>
                  </a:lnTo>
                  <a:lnTo>
                    <a:pt x="141732" y="443484"/>
                  </a:lnTo>
                  <a:lnTo>
                    <a:pt x="185928" y="457200"/>
                  </a:lnTo>
                  <a:lnTo>
                    <a:pt x="230124" y="461670"/>
                  </a:lnTo>
                  <a:lnTo>
                    <a:pt x="231648" y="461772"/>
                  </a:lnTo>
                  <a:lnTo>
                    <a:pt x="278892" y="457200"/>
                  </a:lnTo>
                  <a:lnTo>
                    <a:pt x="321564" y="443484"/>
                  </a:lnTo>
                  <a:lnTo>
                    <a:pt x="361188" y="422148"/>
                  </a:lnTo>
                  <a:lnTo>
                    <a:pt x="394716" y="393192"/>
                  </a:lnTo>
                  <a:lnTo>
                    <a:pt x="409956" y="376428"/>
                  </a:lnTo>
                  <a:lnTo>
                    <a:pt x="420624" y="3622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51965" y="4450079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730630" y="4430267"/>
              <a:ext cx="463550" cy="462280"/>
            </a:xfrm>
            <a:custGeom>
              <a:avLst/>
              <a:gdLst/>
              <a:ahLst/>
              <a:cxnLst/>
              <a:rect l="l" t="t" r="r" b="b"/>
              <a:pathLst>
                <a:path w="463550" h="462279">
                  <a:moveTo>
                    <a:pt x="463296" y="461772"/>
                  </a:moveTo>
                  <a:lnTo>
                    <a:pt x="463296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3296" y="461772"/>
                  </a:lnTo>
                  <a:close/>
                </a:path>
                <a:path w="463550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355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3550" h="462279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355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3550" h="462279">
                  <a:moveTo>
                    <a:pt x="441960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3550" h="462279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3550" h="462279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32865" y="4450079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11530" y="4430267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12242" y="4450079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892430" y="4430267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9812" y="46177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462279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19100"/>
                  </a:lnTo>
                  <a:lnTo>
                    <a:pt x="41148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19812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19812" y="419100"/>
                  </a:lnTo>
                  <a:lnTo>
                    <a:pt x="19812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72590" y="4450079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151254" y="4430267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065157" y="4450079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5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045345" y="4430267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9812" y="46177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80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462280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19100"/>
                  </a:lnTo>
                  <a:lnTo>
                    <a:pt x="41148" y="419100"/>
                  </a:lnTo>
                  <a:close/>
                </a:path>
                <a:path w="462280" h="462279">
                  <a:moveTo>
                    <a:pt x="440436" y="419100"/>
                  </a:moveTo>
                  <a:lnTo>
                    <a:pt x="19812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80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19812" y="419100"/>
                  </a:lnTo>
                  <a:lnTo>
                    <a:pt x="19812" y="461772"/>
                  </a:lnTo>
                  <a:lnTo>
                    <a:pt x="41148" y="461772"/>
                  </a:lnTo>
                  <a:close/>
                </a:path>
                <a:path w="462280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80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80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904878" y="4450079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5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83542" y="4430267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1772" y="461772"/>
                  </a:lnTo>
                  <a:close/>
                </a:path>
                <a:path w="462280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8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80" h="462279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228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80" h="462279">
                  <a:moveTo>
                    <a:pt x="441960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2280" h="462279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2280" h="462279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97517" y="4828031"/>
              <a:ext cx="1428115" cy="253365"/>
            </a:xfrm>
            <a:custGeom>
              <a:avLst/>
              <a:gdLst/>
              <a:ahLst/>
              <a:cxnLst/>
              <a:rect l="l" t="t" r="r" b="b"/>
              <a:pathLst>
                <a:path w="1428114" h="253364">
                  <a:moveTo>
                    <a:pt x="251460" y="83820"/>
                  </a:moveTo>
                  <a:lnTo>
                    <a:pt x="251460" y="0"/>
                  </a:lnTo>
                  <a:lnTo>
                    <a:pt x="0" y="126492"/>
                  </a:lnTo>
                  <a:lnTo>
                    <a:pt x="210312" y="232285"/>
                  </a:lnTo>
                  <a:lnTo>
                    <a:pt x="210312" y="83820"/>
                  </a:lnTo>
                  <a:lnTo>
                    <a:pt x="251460" y="83820"/>
                  </a:lnTo>
                  <a:close/>
                </a:path>
                <a:path w="1428114" h="253364">
                  <a:moveTo>
                    <a:pt x="1427984" y="167640"/>
                  </a:moveTo>
                  <a:lnTo>
                    <a:pt x="1427984" y="83820"/>
                  </a:lnTo>
                  <a:lnTo>
                    <a:pt x="210312" y="83820"/>
                  </a:lnTo>
                  <a:lnTo>
                    <a:pt x="210312" y="167640"/>
                  </a:lnTo>
                  <a:lnTo>
                    <a:pt x="1427984" y="167640"/>
                  </a:lnTo>
                  <a:close/>
                </a:path>
                <a:path w="1428114" h="253364">
                  <a:moveTo>
                    <a:pt x="251460" y="252984"/>
                  </a:moveTo>
                  <a:lnTo>
                    <a:pt x="251460" y="167640"/>
                  </a:lnTo>
                  <a:lnTo>
                    <a:pt x="210312" y="167640"/>
                  </a:lnTo>
                  <a:lnTo>
                    <a:pt x="210312" y="232285"/>
                  </a:lnTo>
                  <a:lnTo>
                    <a:pt x="251460" y="252984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1318141" y="5437632"/>
            <a:ext cx="2875915" cy="650875"/>
            <a:chOff x="1318141" y="5437632"/>
            <a:chExt cx="2875915" cy="650875"/>
          </a:xfrm>
        </p:grpSpPr>
        <p:sp>
          <p:nvSpPr>
            <p:cNvPr id="45" name="object 45"/>
            <p:cNvSpPr/>
            <p:nvPr/>
          </p:nvSpPr>
          <p:spPr>
            <a:xfrm>
              <a:off x="1904878" y="5457443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5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1883542" y="543763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1772" y="461772"/>
                  </a:lnTo>
                  <a:close/>
                </a:path>
                <a:path w="462280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8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80" h="462279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228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80" h="462279">
                  <a:moveTo>
                    <a:pt x="441960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2280" h="462279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2280" h="462279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409322" y="5472683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208787"/>
                  </a:moveTo>
                  <a:lnTo>
                    <a:pt x="413612" y="160753"/>
                  </a:lnTo>
                  <a:lnTo>
                    <a:pt x="397968" y="116743"/>
                  </a:lnTo>
                  <a:lnTo>
                    <a:pt x="373393" y="77986"/>
                  </a:lnTo>
                  <a:lnTo>
                    <a:pt x="341113" y="45706"/>
                  </a:lnTo>
                  <a:lnTo>
                    <a:pt x="302356" y="21131"/>
                  </a:lnTo>
                  <a:lnTo>
                    <a:pt x="258346" y="5487"/>
                  </a:lnTo>
                  <a:lnTo>
                    <a:pt x="210311" y="0"/>
                  </a:lnTo>
                  <a:lnTo>
                    <a:pt x="161712" y="5487"/>
                  </a:lnTo>
                  <a:lnTo>
                    <a:pt x="117299" y="21131"/>
                  </a:lnTo>
                  <a:lnTo>
                    <a:pt x="78270" y="45706"/>
                  </a:lnTo>
                  <a:lnTo>
                    <a:pt x="45826" y="77986"/>
                  </a:lnTo>
                  <a:lnTo>
                    <a:pt x="21167" y="116743"/>
                  </a:lnTo>
                  <a:lnTo>
                    <a:pt x="5491" y="160753"/>
                  </a:lnTo>
                  <a:lnTo>
                    <a:pt x="0" y="208787"/>
                  </a:lnTo>
                  <a:lnTo>
                    <a:pt x="5491" y="256907"/>
                  </a:lnTo>
                  <a:lnTo>
                    <a:pt x="21167" y="301134"/>
                  </a:lnTo>
                  <a:lnTo>
                    <a:pt x="45826" y="340189"/>
                  </a:lnTo>
                  <a:lnTo>
                    <a:pt x="78270" y="372793"/>
                  </a:lnTo>
                  <a:lnTo>
                    <a:pt x="117299" y="397666"/>
                  </a:lnTo>
                  <a:lnTo>
                    <a:pt x="161712" y="413528"/>
                  </a:lnTo>
                  <a:lnTo>
                    <a:pt x="210311" y="419099"/>
                  </a:lnTo>
                  <a:lnTo>
                    <a:pt x="258346" y="413528"/>
                  </a:lnTo>
                  <a:lnTo>
                    <a:pt x="302356" y="397666"/>
                  </a:lnTo>
                  <a:lnTo>
                    <a:pt x="341113" y="372793"/>
                  </a:lnTo>
                  <a:lnTo>
                    <a:pt x="373393" y="340189"/>
                  </a:lnTo>
                  <a:lnTo>
                    <a:pt x="397968" y="301134"/>
                  </a:lnTo>
                  <a:lnTo>
                    <a:pt x="413612" y="256907"/>
                  </a:lnTo>
                  <a:lnTo>
                    <a:pt x="419099" y="2087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387986" y="5451348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230124"/>
                  </a:moveTo>
                  <a:lnTo>
                    <a:pt x="457200" y="182880"/>
                  </a:lnTo>
                  <a:lnTo>
                    <a:pt x="443484" y="140208"/>
                  </a:lnTo>
                  <a:lnTo>
                    <a:pt x="422148" y="100584"/>
                  </a:lnTo>
                  <a:lnTo>
                    <a:pt x="393192" y="67056"/>
                  </a:lnTo>
                  <a:lnTo>
                    <a:pt x="359664" y="38100"/>
                  </a:lnTo>
                  <a:lnTo>
                    <a:pt x="320040" y="18288"/>
                  </a:lnTo>
                  <a:lnTo>
                    <a:pt x="275844" y="4572"/>
                  </a:lnTo>
                  <a:lnTo>
                    <a:pt x="231648" y="101"/>
                  </a:lnTo>
                  <a:lnTo>
                    <a:pt x="230124" y="0"/>
                  </a:lnTo>
                  <a:lnTo>
                    <a:pt x="205740" y="1524"/>
                  </a:lnTo>
                  <a:lnTo>
                    <a:pt x="161544" y="10668"/>
                  </a:lnTo>
                  <a:lnTo>
                    <a:pt x="100584" y="39624"/>
                  </a:lnTo>
                  <a:lnTo>
                    <a:pt x="67056" y="68580"/>
                  </a:lnTo>
                  <a:lnTo>
                    <a:pt x="39624" y="102108"/>
                  </a:lnTo>
                  <a:lnTo>
                    <a:pt x="18288" y="141732"/>
                  </a:lnTo>
                  <a:lnTo>
                    <a:pt x="4572" y="185928"/>
                  </a:lnTo>
                  <a:lnTo>
                    <a:pt x="0" y="231648"/>
                  </a:lnTo>
                  <a:lnTo>
                    <a:pt x="1524" y="256032"/>
                  </a:lnTo>
                  <a:lnTo>
                    <a:pt x="10668" y="300228"/>
                  </a:lnTo>
                  <a:lnTo>
                    <a:pt x="39624" y="361188"/>
                  </a:lnTo>
                  <a:lnTo>
                    <a:pt x="42672" y="364913"/>
                  </a:lnTo>
                  <a:lnTo>
                    <a:pt x="42672" y="210312"/>
                  </a:lnTo>
                  <a:lnTo>
                    <a:pt x="45720" y="192024"/>
                  </a:lnTo>
                  <a:lnTo>
                    <a:pt x="57912" y="155448"/>
                  </a:lnTo>
                  <a:lnTo>
                    <a:pt x="85344" y="109728"/>
                  </a:lnTo>
                  <a:lnTo>
                    <a:pt x="126492" y="73152"/>
                  </a:lnTo>
                  <a:lnTo>
                    <a:pt x="175260" y="50292"/>
                  </a:lnTo>
                  <a:lnTo>
                    <a:pt x="213360" y="42672"/>
                  </a:lnTo>
                  <a:lnTo>
                    <a:pt x="230124" y="41275"/>
                  </a:lnTo>
                  <a:lnTo>
                    <a:pt x="231648" y="41148"/>
                  </a:lnTo>
                  <a:lnTo>
                    <a:pt x="269748" y="45720"/>
                  </a:lnTo>
                  <a:lnTo>
                    <a:pt x="321564" y="65532"/>
                  </a:lnTo>
                  <a:lnTo>
                    <a:pt x="365760" y="97536"/>
                  </a:lnTo>
                  <a:lnTo>
                    <a:pt x="397764" y="141732"/>
                  </a:lnTo>
                  <a:lnTo>
                    <a:pt x="416052" y="193548"/>
                  </a:lnTo>
                  <a:lnTo>
                    <a:pt x="420624" y="231648"/>
                  </a:lnTo>
                  <a:lnTo>
                    <a:pt x="420624" y="363389"/>
                  </a:lnTo>
                  <a:lnTo>
                    <a:pt x="423672" y="359664"/>
                  </a:lnTo>
                  <a:lnTo>
                    <a:pt x="443484" y="320040"/>
                  </a:lnTo>
                  <a:lnTo>
                    <a:pt x="457200" y="275844"/>
                  </a:lnTo>
                  <a:lnTo>
                    <a:pt x="460248" y="252984"/>
                  </a:lnTo>
                  <a:lnTo>
                    <a:pt x="461772" y="230124"/>
                  </a:lnTo>
                  <a:close/>
                </a:path>
                <a:path w="462280" h="462279">
                  <a:moveTo>
                    <a:pt x="420624" y="363389"/>
                  </a:moveTo>
                  <a:lnTo>
                    <a:pt x="420624" y="231648"/>
                  </a:lnTo>
                  <a:lnTo>
                    <a:pt x="419100" y="251460"/>
                  </a:lnTo>
                  <a:lnTo>
                    <a:pt x="416052" y="269748"/>
                  </a:lnTo>
                  <a:lnTo>
                    <a:pt x="396240" y="321564"/>
                  </a:lnTo>
                  <a:lnTo>
                    <a:pt x="350520" y="377952"/>
                  </a:lnTo>
                  <a:lnTo>
                    <a:pt x="303276" y="405384"/>
                  </a:lnTo>
                  <a:lnTo>
                    <a:pt x="248412" y="419100"/>
                  </a:lnTo>
                  <a:lnTo>
                    <a:pt x="210312" y="419100"/>
                  </a:lnTo>
                  <a:lnTo>
                    <a:pt x="140208" y="396240"/>
                  </a:lnTo>
                  <a:lnTo>
                    <a:pt x="96012" y="364236"/>
                  </a:lnTo>
                  <a:lnTo>
                    <a:pt x="64008" y="320040"/>
                  </a:lnTo>
                  <a:lnTo>
                    <a:pt x="45720" y="268224"/>
                  </a:lnTo>
                  <a:lnTo>
                    <a:pt x="42672" y="248412"/>
                  </a:lnTo>
                  <a:lnTo>
                    <a:pt x="42672" y="364913"/>
                  </a:lnTo>
                  <a:lnTo>
                    <a:pt x="68580" y="394716"/>
                  </a:lnTo>
                  <a:lnTo>
                    <a:pt x="102108" y="422148"/>
                  </a:lnTo>
                  <a:lnTo>
                    <a:pt x="141732" y="443484"/>
                  </a:lnTo>
                  <a:lnTo>
                    <a:pt x="185928" y="457200"/>
                  </a:lnTo>
                  <a:lnTo>
                    <a:pt x="230124" y="461670"/>
                  </a:lnTo>
                  <a:lnTo>
                    <a:pt x="231648" y="461772"/>
                  </a:lnTo>
                  <a:lnTo>
                    <a:pt x="256032" y="460248"/>
                  </a:lnTo>
                  <a:lnTo>
                    <a:pt x="300228" y="451104"/>
                  </a:lnTo>
                  <a:lnTo>
                    <a:pt x="361188" y="422148"/>
                  </a:lnTo>
                  <a:lnTo>
                    <a:pt x="394716" y="393192"/>
                  </a:lnTo>
                  <a:lnTo>
                    <a:pt x="409956" y="376428"/>
                  </a:lnTo>
                  <a:lnTo>
                    <a:pt x="420624" y="363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332866" y="5457443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311530" y="543763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912242" y="5457443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2892430" y="543763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9812" y="461772"/>
                  </a:lnTo>
                  <a:lnTo>
                    <a:pt x="19812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462279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19100"/>
                  </a:lnTo>
                  <a:lnTo>
                    <a:pt x="41148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19812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19812" y="419100"/>
                  </a:lnTo>
                  <a:lnTo>
                    <a:pt x="19812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51966" y="5457443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730630" y="5437632"/>
              <a:ext cx="463550" cy="462280"/>
            </a:xfrm>
            <a:custGeom>
              <a:avLst/>
              <a:gdLst/>
              <a:ahLst/>
              <a:cxnLst/>
              <a:rect l="l" t="t" r="r" b="b"/>
              <a:pathLst>
                <a:path w="463550" h="462279">
                  <a:moveTo>
                    <a:pt x="463296" y="461772"/>
                  </a:moveTo>
                  <a:lnTo>
                    <a:pt x="463296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3296" y="461772"/>
                  </a:lnTo>
                  <a:close/>
                </a:path>
                <a:path w="463550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355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3550" h="462279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355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3550" h="462279">
                  <a:moveTo>
                    <a:pt x="441960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3550" h="462279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3550" h="462279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485781" y="5457443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464445" y="543763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68" y="461772"/>
                  </a:moveTo>
                  <a:lnTo>
                    <a:pt x="461768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19096" y="41148"/>
                  </a:lnTo>
                  <a:lnTo>
                    <a:pt x="419096" y="19812"/>
                  </a:lnTo>
                  <a:lnTo>
                    <a:pt x="440432" y="41148"/>
                  </a:lnTo>
                  <a:lnTo>
                    <a:pt x="440432" y="461772"/>
                  </a:lnTo>
                  <a:lnTo>
                    <a:pt x="461768" y="461772"/>
                  </a:lnTo>
                  <a:close/>
                </a:path>
                <a:path w="462280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8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80" h="462279">
                  <a:moveTo>
                    <a:pt x="440432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19096" y="461772"/>
                  </a:lnTo>
                  <a:lnTo>
                    <a:pt x="419096" y="440436"/>
                  </a:lnTo>
                  <a:lnTo>
                    <a:pt x="440432" y="419100"/>
                  </a:lnTo>
                  <a:close/>
                </a:path>
                <a:path w="46228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80" h="462279">
                  <a:moveTo>
                    <a:pt x="440432" y="41148"/>
                  </a:moveTo>
                  <a:lnTo>
                    <a:pt x="419096" y="19812"/>
                  </a:lnTo>
                  <a:lnTo>
                    <a:pt x="419096" y="41148"/>
                  </a:lnTo>
                  <a:lnTo>
                    <a:pt x="440432" y="41148"/>
                  </a:lnTo>
                  <a:close/>
                </a:path>
                <a:path w="462280" h="462279">
                  <a:moveTo>
                    <a:pt x="440432" y="419100"/>
                  </a:moveTo>
                  <a:lnTo>
                    <a:pt x="440432" y="41148"/>
                  </a:lnTo>
                  <a:lnTo>
                    <a:pt x="419096" y="41148"/>
                  </a:lnTo>
                  <a:lnTo>
                    <a:pt x="419096" y="419100"/>
                  </a:lnTo>
                  <a:lnTo>
                    <a:pt x="440432" y="419100"/>
                  </a:lnTo>
                  <a:close/>
                </a:path>
                <a:path w="462280" h="462279">
                  <a:moveTo>
                    <a:pt x="440432" y="461772"/>
                  </a:moveTo>
                  <a:lnTo>
                    <a:pt x="440432" y="419100"/>
                  </a:lnTo>
                  <a:lnTo>
                    <a:pt x="419096" y="440436"/>
                  </a:lnTo>
                  <a:lnTo>
                    <a:pt x="419096" y="461772"/>
                  </a:lnTo>
                  <a:lnTo>
                    <a:pt x="440432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1318141" y="5835396"/>
              <a:ext cx="1007744" cy="253365"/>
            </a:xfrm>
            <a:custGeom>
              <a:avLst/>
              <a:gdLst/>
              <a:ahLst/>
              <a:cxnLst/>
              <a:rect l="l" t="t" r="r" b="b"/>
              <a:pathLst>
                <a:path w="1007744" h="253364">
                  <a:moveTo>
                    <a:pt x="251456" y="83820"/>
                  </a:moveTo>
                  <a:lnTo>
                    <a:pt x="251456" y="0"/>
                  </a:lnTo>
                  <a:lnTo>
                    <a:pt x="0" y="126492"/>
                  </a:lnTo>
                  <a:lnTo>
                    <a:pt x="208784" y="231518"/>
                  </a:lnTo>
                  <a:lnTo>
                    <a:pt x="208784" y="83820"/>
                  </a:lnTo>
                  <a:lnTo>
                    <a:pt x="251456" y="83820"/>
                  </a:lnTo>
                  <a:close/>
                </a:path>
                <a:path w="1007744" h="253364">
                  <a:moveTo>
                    <a:pt x="1007360" y="169164"/>
                  </a:moveTo>
                  <a:lnTo>
                    <a:pt x="1007360" y="83820"/>
                  </a:lnTo>
                  <a:lnTo>
                    <a:pt x="208784" y="83820"/>
                  </a:lnTo>
                  <a:lnTo>
                    <a:pt x="208784" y="169164"/>
                  </a:lnTo>
                  <a:lnTo>
                    <a:pt x="1007360" y="169164"/>
                  </a:lnTo>
                  <a:close/>
                </a:path>
                <a:path w="1007744" h="253364">
                  <a:moveTo>
                    <a:pt x="251456" y="252984"/>
                  </a:moveTo>
                  <a:lnTo>
                    <a:pt x="251456" y="169164"/>
                  </a:lnTo>
                  <a:lnTo>
                    <a:pt x="208784" y="169164"/>
                  </a:lnTo>
                  <a:lnTo>
                    <a:pt x="208784" y="231518"/>
                  </a:lnTo>
                  <a:lnTo>
                    <a:pt x="251456" y="252984"/>
                  </a:lnTo>
                  <a:close/>
                </a:path>
              </a:pathLst>
            </a:custGeom>
            <a:solidFill>
              <a:srgbClr val="FF983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1045345" y="6444996"/>
            <a:ext cx="3148965" cy="475615"/>
            <a:chOff x="1045345" y="6444996"/>
            <a:chExt cx="3148965" cy="475615"/>
          </a:xfrm>
        </p:grpSpPr>
        <p:sp>
          <p:nvSpPr>
            <p:cNvPr id="59" name="object 59"/>
            <p:cNvSpPr/>
            <p:nvPr/>
          </p:nvSpPr>
          <p:spPr>
            <a:xfrm>
              <a:off x="2409322" y="6480047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210311"/>
                  </a:moveTo>
                  <a:lnTo>
                    <a:pt x="413612" y="161712"/>
                  </a:lnTo>
                  <a:lnTo>
                    <a:pt x="397968" y="117299"/>
                  </a:lnTo>
                  <a:lnTo>
                    <a:pt x="373393" y="78270"/>
                  </a:lnTo>
                  <a:lnTo>
                    <a:pt x="341113" y="45826"/>
                  </a:lnTo>
                  <a:lnTo>
                    <a:pt x="302356" y="21167"/>
                  </a:lnTo>
                  <a:lnTo>
                    <a:pt x="258346" y="5491"/>
                  </a:lnTo>
                  <a:lnTo>
                    <a:pt x="210311" y="0"/>
                  </a:lnTo>
                  <a:lnTo>
                    <a:pt x="161712" y="5491"/>
                  </a:lnTo>
                  <a:lnTo>
                    <a:pt x="117299" y="21167"/>
                  </a:lnTo>
                  <a:lnTo>
                    <a:pt x="78270" y="45826"/>
                  </a:lnTo>
                  <a:lnTo>
                    <a:pt x="45826" y="78270"/>
                  </a:lnTo>
                  <a:lnTo>
                    <a:pt x="21167" y="117299"/>
                  </a:lnTo>
                  <a:lnTo>
                    <a:pt x="5491" y="161712"/>
                  </a:lnTo>
                  <a:lnTo>
                    <a:pt x="0" y="210311"/>
                  </a:lnTo>
                  <a:lnTo>
                    <a:pt x="5491" y="258346"/>
                  </a:lnTo>
                  <a:lnTo>
                    <a:pt x="21167" y="302356"/>
                  </a:lnTo>
                  <a:lnTo>
                    <a:pt x="45826" y="341113"/>
                  </a:lnTo>
                  <a:lnTo>
                    <a:pt x="78270" y="373393"/>
                  </a:lnTo>
                  <a:lnTo>
                    <a:pt x="117299" y="397968"/>
                  </a:lnTo>
                  <a:lnTo>
                    <a:pt x="161712" y="413612"/>
                  </a:lnTo>
                  <a:lnTo>
                    <a:pt x="210311" y="419099"/>
                  </a:lnTo>
                  <a:lnTo>
                    <a:pt x="258346" y="413612"/>
                  </a:lnTo>
                  <a:lnTo>
                    <a:pt x="302356" y="397968"/>
                  </a:lnTo>
                  <a:lnTo>
                    <a:pt x="341113" y="373393"/>
                  </a:lnTo>
                  <a:lnTo>
                    <a:pt x="373393" y="341113"/>
                  </a:lnTo>
                  <a:lnTo>
                    <a:pt x="397968" y="302356"/>
                  </a:lnTo>
                  <a:lnTo>
                    <a:pt x="413612" y="258346"/>
                  </a:lnTo>
                  <a:lnTo>
                    <a:pt x="419099" y="21031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2387986" y="645871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230124"/>
                  </a:moveTo>
                  <a:lnTo>
                    <a:pt x="457200" y="182880"/>
                  </a:lnTo>
                  <a:lnTo>
                    <a:pt x="443484" y="140208"/>
                  </a:lnTo>
                  <a:lnTo>
                    <a:pt x="422148" y="100584"/>
                  </a:lnTo>
                  <a:lnTo>
                    <a:pt x="393192" y="67056"/>
                  </a:lnTo>
                  <a:lnTo>
                    <a:pt x="359664" y="38100"/>
                  </a:lnTo>
                  <a:lnTo>
                    <a:pt x="320040" y="18288"/>
                  </a:lnTo>
                  <a:lnTo>
                    <a:pt x="275844" y="4572"/>
                  </a:lnTo>
                  <a:lnTo>
                    <a:pt x="231648" y="101"/>
                  </a:lnTo>
                  <a:lnTo>
                    <a:pt x="230124" y="0"/>
                  </a:lnTo>
                  <a:lnTo>
                    <a:pt x="205740" y="1524"/>
                  </a:lnTo>
                  <a:lnTo>
                    <a:pt x="161544" y="10668"/>
                  </a:lnTo>
                  <a:lnTo>
                    <a:pt x="100584" y="39624"/>
                  </a:lnTo>
                  <a:lnTo>
                    <a:pt x="67056" y="68580"/>
                  </a:lnTo>
                  <a:lnTo>
                    <a:pt x="39624" y="102108"/>
                  </a:lnTo>
                  <a:lnTo>
                    <a:pt x="18288" y="141732"/>
                  </a:lnTo>
                  <a:lnTo>
                    <a:pt x="4572" y="185928"/>
                  </a:lnTo>
                  <a:lnTo>
                    <a:pt x="0" y="231648"/>
                  </a:lnTo>
                  <a:lnTo>
                    <a:pt x="1524" y="256032"/>
                  </a:lnTo>
                  <a:lnTo>
                    <a:pt x="10668" y="300228"/>
                  </a:lnTo>
                  <a:lnTo>
                    <a:pt x="39624" y="361188"/>
                  </a:lnTo>
                  <a:lnTo>
                    <a:pt x="42672" y="364913"/>
                  </a:lnTo>
                  <a:lnTo>
                    <a:pt x="42672" y="210312"/>
                  </a:lnTo>
                  <a:lnTo>
                    <a:pt x="45720" y="192024"/>
                  </a:lnTo>
                  <a:lnTo>
                    <a:pt x="65532" y="140208"/>
                  </a:lnTo>
                  <a:lnTo>
                    <a:pt x="97536" y="96012"/>
                  </a:lnTo>
                  <a:lnTo>
                    <a:pt x="141732" y="64008"/>
                  </a:lnTo>
                  <a:lnTo>
                    <a:pt x="193548" y="45720"/>
                  </a:lnTo>
                  <a:lnTo>
                    <a:pt x="213360" y="42672"/>
                  </a:lnTo>
                  <a:lnTo>
                    <a:pt x="251460" y="42672"/>
                  </a:lnTo>
                  <a:lnTo>
                    <a:pt x="321564" y="65532"/>
                  </a:lnTo>
                  <a:lnTo>
                    <a:pt x="365760" y="97536"/>
                  </a:lnTo>
                  <a:lnTo>
                    <a:pt x="397764" y="141732"/>
                  </a:lnTo>
                  <a:lnTo>
                    <a:pt x="416052" y="193548"/>
                  </a:lnTo>
                  <a:lnTo>
                    <a:pt x="420624" y="231648"/>
                  </a:lnTo>
                  <a:lnTo>
                    <a:pt x="420624" y="363389"/>
                  </a:lnTo>
                  <a:lnTo>
                    <a:pt x="423672" y="359664"/>
                  </a:lnTo>
                  <a:lnTo>
                    <a:pt x="443484" y="320040"/>
                  </a:lnTo>
                  <a:lnTo>
                    <a:pt x="457200" y="275844"/>
                  </a:lnTo>
                  <a:lnTo>
                    <a:pt x="460248" y="252984"/>
                  </a:lnTo>
                  <a:lnTo>
                    <a:pt x="461772" y="230124"/>
                  </a:lnTo>
                  <a:close/>
                </a:path>
                <a:path w="462280" h="462279">
                  <a:moveTo>
                    <a:pt x="420624" y="363389"/>
                  </a:moveTo>
                  <a:lnTo>
                    <a:pt x="420624" y="231648"/>
                  </a:lnTo>
                  <a:lnTo>
                    <a:pt x="419100" y="251460"/>
                  </a:lnTo>
                  <a:lnTo>
                    <a:pt x="416052" y="269748"/>
                  </a:lnTo>
                  <a:lnTo>
                    <a:pt x="396240" y="321564"/>
                  </a:lnTo>
                  <a:lnTo>
                    <a:pt x="364236" y="365760"/>
                  </a:lnTo>
                  <a:lnTo>
                    <a:pt x="320040" y="397764"/>
                  </a:lnTo>
                  <a:lnTo>
                    <a:pt x="268224" y="416052"/>
                  </a:lnTo>
                  <a:lnTo>
                    <a:pt x="231648" y="420497"/>
                  </a:lnTo>
                  <a:lnTo>
                    <a:pt x="230124" y="420624"/>
                  </a:lnTo>
                  <a:lnTo>
                    <a:pt x="192024" y="416052"/>
                  </a:lnTo>
                  <a:lnTo>
                    <a:pt x="140208" y="396240"/>
                  </a:lnTo>
                  <a:lnTo>
                    <a:pt x="96012" y="364236"/>
                  </a:lnTo>
                  <a:lnTo>
                    <a:pt x="64008" y="320040"/>
                  </a:lnTo>
                  <a:lnTo>
                    <a:pt x="45720" y="268224"/>
                  </a:lnTo>
                  <a:lnTo>
                    <a:pt x="42672" y="248412"/>
                  </a:lnTo>
                  <a:lnTo>
                    <a:pt x="42672" y="364913"/>
                  </a:lnTo>
                  <a:lnTo>
                    <a:pt x="68580" y="394716"/>
                  </a:lnTo>
                  <a:lnTo>
                    <a:pt x="102108" y="423672"/>
                  </a:lnTo>
                  <a:lnTo>
                    <a:pt x="141732" y="443484"/>
                  </a:lnTo>
                  <a:lnTo>
                    <a:pt x="185928" y="457200"/>
                  </a:lnTo>
                  <a:lnTo>
                    <a:pt x="230124" y="461670"/>
                  </a:lnTo>
                  <a:lnTo>
                    <a:pt x="231648" y="461772"/>
                  </a:lnTo>
                  <a:lnTo>
                    <a:pt x="278892" y="457200"/>
                  </a:lnTo>
                  <a:lnTo>
                    <a:pt x="321564" y="443484"/>
                  </a:lnTo>
                  <a:lnTo>
                    <a:pt x="361188" y="422148"/>
                  </a:lnTo>
                  <a:lnTo>
                    <a:pt x="394716" y="393192"/>
                  </a:lnTo>
                  <a:lnTo>
                    <a:pt x="409956" y="376428"/>
                  </a:lnTo>
                  <a:lnTo>
                    <a:pt x="420624" y="363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332866" y="6466331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419099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1909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3311530" y="6444996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19100" y="41148"/>
                  </a:lnTo>
                  <a:lnTo>
                    <a:pt x="419100" y="21336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21336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2912242" y="6466331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419099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2062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892430" y="6444996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9812" y="46177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21336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462279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19100"/>
                  </a:lnTo>
                  <a:lnTo>
                    <a:pt x="41148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19812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19812" y="419100"/>
                  </a:lnTo>
                  <a:lnTo>
                    <a:pt x="19812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21336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3751966" y="6466331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419099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2062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3730630" y="6444996"/>
              <a:ext cx="463550" cy="462280"/>
            </a:xfrm>
            <a:custGeom>
              <a:avLst/>
              <a:gdLst/>
              <a:ahLst/>
              <a:cxnLst/>
              <a:rect l="l" t="t" r="r" b="b"/>
              <a:pathLst>
                <a:path w="463550" h="462279">
                  <a:moveTo>
                    <a:pt x="463296" y="461772"/>
                  </a:moveTo>
                  <a:lnTo>
                    <a:pt x="463296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21336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3296" y="461772"/>
                  </a:lnTo>
                  <a:close/>
                </a:path>
                <a:path w="463550" h="46227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355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3550" h="462279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355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3550" h="462279">
                  <a:moveTo>
                    <a:pt x="441960" y="41148"/>
                  </a:moveTo>
                  <a:lnTo>
                    <a:pt x="420624" y="21336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3550" h="462279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3550" h="462279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065157" y="6466331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5" h="419100">
                  <a:moveTo>
                    <a:pt x="420623" y="419099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2062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045345" y="6444996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9812" y="461772"/>
                  </a:lnTo>
                  <a:lnTo>
                    <a:pt x="19812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21336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80" h="462279">
                  <a:moveTo>
                    <a:pt x="41148" y="41148"/>
                  </a:moveTo>
                  <a:lnTo>
                    <a:pt x="41148" y="21336"/>
                  </a:lnTo>
                  <a:lnTo>
                    <a:pt x="19812" y="41148"/>
                  </a:lnTo>
                  <a:lnTo>
                    <a:pt x="41148" y="41148"/>
                  </a:lnTo>
                  <a:close/>
                </a:path>
                <a:path w="462280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19812" y="41148"/>
                  </a:lnTo>
                  <a:lnTo>
                    <a:pt x="19812" y="419100"/>
                  </a:lnTo>
                  <a:lnTo>
                    <a:pt x="41148" y="419100"/>
                  </a:lnTo>
                  <a:close/>
                </a:path>
                <a:path w="462280" h="462279">
                  <a:moveTo>
                    <a:pt x="440436" y="419100"/>
                  </a:moveTo>
                  <a:lnTo>
                    <a:pt x="19812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80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19812" y="419100"/>
                  </a:lnTo>
                  <a:lnTo>
                    <a:pt x="19812" y="461772"/>
                  </a:lnTo>
                  <a:lnTo>
                    <a:pt x="41148" y="461772"/>
                  </a:lnTo>
                  <a:close/>
                </a:path>
                <a:path w="462280" h="462279">
                  <a:moveTo>
                    <a:pt x="440436" y="41148"/>
                  </a:moveTo>
                  <a:lnTo>
                    <a:pt x="419100" y="21336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80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80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1485781" y="6466331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419099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1909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1464445" y="6444996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68" y="461772"/>
                  </a:moveTo>
                  <a:lnTo>
                    <a:pt x="461768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19096" y="41148"/>
                  </a:lnTo>
                  <a:lnTo>
                    <a:pt x="419096" y="21336"/>
                  </a:lnTo>
                  <a:lnTo>
                    <a:pt x="440432" y="41148"/>
                  </a:lnTo>
                  <a:lnTo>
                    <a:pt x="440432" y="461772"/>
                  </a:lnTo>
                  <a:lnTo>
                    <a:pt x="461768" y="461772"/>
                  </a:lnTo>
                  <a:close/>
                </a:path>
                <a:path w="462280" h="46227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8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80" h="462279">
                  <a:moveTo>
                    <a:pt x="440432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19096" y="461772"/>
                  </a:lnTo>
                  <a:lnTo>
                    <a:pt x="419096" y="440436"/>
                  </a:lnTo>
                  <a:lnTo>
                    <a:pt x="440432" y="419100"/>
                  </a:lnTo>
                  <a:close/>
                </a:path>
                <a:path w="46228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80" h="462279">
                  <a:moveTo>
                    <a:pt x="440432" y="41148"/>
                  </a:moveTo>
                  <a:lnTo>
                    <a:pt x="419096" y="21336"/>
                  </a:lnTo>
                  <a:lnTo>
                    <a:pt x="419096" y="41148"/>
                  </a:lnTo>
                  <a:lnTo>
                    <a:pt x="440432" y="41148"/>
                  </a:lnTo>
                  <a:close/>
                </a:path>
                <a:path w="462280" h="462279">
                  <a:moveTo>
                    <a:pt x="440432" y="419100"/>
                  </a:moveTo>
                  <a:lnTo>
                    <a:pt x="440432" y="41148"/>
                  </a:lnTo>
                  <a:lnTo>
                    <a:pt x="419096" y="41148"/>
                  </a:lnTo>
                  <a:lnTo>
                    <a:pt x="419096" y="419100"/>
                  </a:lnTo>
                  <a:lnTo>
                    <a:pt x="440432" y="419100"/>
                  </a:lnTo>
                  <a:close/>
                </a:path>
                <a:path w="462280" h="462279">
                  <a:moveTo>
                    <a:pt x="440432" y="461772"/>
                  </a:moveTo>
                  <a:lnTo>
                    <a:pt x="440432" y="419100"/>
                  </a:lnTo>
                  <a:lnTo>
                    <a:pt x="419096" y="440436"/>
                  </a:lnTo>
                  <a:lnTo>
                    <a:pt x="419096" y="461772"/>
                  </a:lnTo>
                  <a:lnTo>
                    <a:pt x="440432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1904878" y="6466331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5" h="419100">
                  <a:moveTo>
                    <a:pt x="420623" y="419099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2062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1883542" y="6444996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21336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1772" y="461772"/>
                  </a:lnTo>
                  <a:close/>
                </a:path>
                <a:path w="462280" h="46227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8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80" h="462279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228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80" h="462279">
                  <a:moveTo>
                    <a:pt x="441960" y="41148"/>
                  </a:moveTo>
                  <a:lnTo>
                    <a:pt x="420624" y="21336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2280" h="462279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2280" h="462279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1195712" y="3975606"/>
            <a:ext cx="3263265" cy="29248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Pravidlo: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600" b="1" i="1" spc="8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i="1" spc="-2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388620" algn="l"/>
                <a:tab pos="852169" algn="l"/>
                <a:tab pos="1368425" algn="l"/>
                <a:tab pos="1859280" algn="l"/>
                <a:tab pos="2280285" algn="l"/>
                <a:tab pos="2699385" algn="l"/>
                <a:tab pos="3119755" algn="l"/>
              </a:tabLst>
            </a:pP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  <a:p>
            <a:pPr marL="53340">
              <a:lnSpc>
                <a:spcPct val="100000"/>
              </a:lnSpc>
              <a:spcBef>
                <a:spcPts val="1025"/>
              </a:spcBef>
            </a:pPr>
            <a:r>
              <a:rPr sz="2600" b="1" dirty="0">
                <a:latin typeface="Times New Roman"/>
                <a:cs typeface="Times New Roman"/>
              </a:rPr>
              <a:t>Pravidlo: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433070">
              <a:lnSpc>
                <a:spcPct val="100000"/>
              </a:lnSpc>
              <a:spcBef>
                <a:spcPts val="130"/>
              </a:spcBef>
              <a:tabLst>
                <a:tab pos="809625" algn="l"/>
                <a:tab pos="1368425" algn="l"/>
                <a:tab pos="1859280" algn="l"/>
                <a:tab pos="2280285" algn="l"/>
                <a:tab pos="2699385" algn="l"/>
              </a:tabLst>
            </a:pP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  <a:p>
            <a:pPr marL="53340">
              <a:lnSpc>
                <a:spcPts val="2980"/>
              </a:lnSpc>
              <a:spcBef>
                <a:spcPts val="1430"/>
              </a:spcBef>
            </a:pPr>
            <a:r>
              <a:rPr sz="2600" b="1" dirty="0">
                <a:latin typeface="Times New Roman"/>
                <a:cs typeface="Times New Roman"/>
              </a:rPr>
              <a:t>Pravidlo:</a:t>
            </a:r>
            <a:r>
              <a:rPr sz="2600" b="1" spc="55" dirty="0">
                <a:latin typeface="Times New Roman"/>
                <a:cs typeface="Times New Roman"/>
              </a:rPr>
              <a:t> 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600" b="1" i="1" spc="8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45" dirty="0">
                <a:latin typeface="Times New Roman"/>
                <a:cs typeface="Times New Roman"/>
              </a:rPr>
              <a:t> </a:t>
            </a:r>
            <a:r>
              <a:rPr sz="26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)(</a:t>
            </a:r>
            <a:r>
              <a:rPr sz="2600" b="1" i="1" spc="-25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520"/>
              </a:lnSpc>
              <a:tabLst>
                <a:tab pos="433070" algn="l"/>
                <a:tab pos="852169" algn="l"/>
                <a:tab pos="1368425" algn="l"/>
                <a:tab pos="1859280" algn="l"/>
                <a:tab pos="2280285" algn="l"/>
                <a:tab pos="2699385" algn="l"/>
              </a:tabLst>
            </a:pP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6249802" y="3506723"/>
            <a:ext cx="2308860" cy="475615"/>
            <a:chOff x="6249802" y="3506723"/>
            <a:chExt cx="2308860" cy="475615"/>
          </a:xfrm>
        </p:grpSpPr>
        <p:sp>
          <p:nvSpPr>
            <p:cNvPr id="75" name="object 75"/>
            <p:cNvSpPr/>
            <p:nvPr/>
          </p:nvSpPr>
          <p:spPr>
            <a:xfrm>
              <a:off x="7194681" y="3541775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208787"/>
                  </a:moveTo>
                  <a:lnTo>
                    <a:pt x="415052" y="160753"/>
                  </a:lnTo>
                  <a:lnTo>
                    <a:pt x="399190" y="116743"/>
                  </a:lnTo>
                  <a:lnTo>
                    <a:pt x="374317" y="77986"/>
                  </a:lnTo>
                  <a:lnTo>
                    <a:pt x="341713" y="45706"/>
                  </a:lnTo>
                  <a:lnTo>
                    <a:pt x="302658" y="21131"/>
                  </a:lnTo>
                  <a:lnTo>
                    <a:pt x="258431" y="5487"/>
                  </a:lnTo>
                  <a:lnTo>
                    <a:pt x="210311" y="0"/>
                  </a:lnTo>
                  <a:lnTo>
                    <a:pt x="162192" y="5487"/>
                  </a:lnTo>
                  <a:lnTo>
                    <a:pt x="117965" y="21131"/>
                  </a:lnTo>
                  <a:lnTo>
                    <a:pt x="78910" y="45706"/>
                  </a:lnTo>
                  <a:lnTo>
                    <a:pt x="46306" y="77986"/>
                  </a:lnTo>
                  <a:lnTo>
                    <a:pt x="21433" y="116743"/>
                  </a:lnTo>
                  <a:lnTo>
                    <a:pt x="5571" y="160753"/>
                  </a:lnTo>
                  <a:lnTo>
                    <a:pt x="0" y="208787"/>
                  </a:lnTo>
                  <a:lnTo>
                    <a:pt x="5571" y="256907"/>
                  </a:lnTo>
                  <a:lnTo>
                    <a:pt x="21433" y="301134"/>
                  </a:lnTo>
                  <a:lnTo>
                    <a:pt x="46306" y="340189"/>
                  </a:lnTo>
                  <a:lnTo>
                    <a:pt x="78910" y="372793"/>
                  </a:lnTo>
                  <a:lnTo>
                    <a:pt x="117965" y="397666"/>
                  </a:lnTo>
                  <a:lnTo>
                    <a:pt x="162192" y="413528"/>
                  </a:lnTo>
                  <a:lnTo>
                    <a:pt x="210311" y="419099"/>
                  </a:lnTo>
                  <a:lnTo>
                    <a:pt x="258431" y="413528"/>
                  </a:lnTo>
                  <a:lnTo>
                    <a:pt x="302658" y="397666"/>
                  </a:lnTo>
                  <a:lnTo>
                    <a:pt x="341713" y="372793"/>
                  </a:lnTo>
                  <a:lnTo>
                    <a:pt x="374317" y="340189"/>
                  </a:lnTo>
                  <a:lnTo>
                    <a:pt x="399190" y="301134"/>
                  </a:lnTo>
                  <a:lnTo>
                    <a:pt x="415052" y="256907"/>
                  </a:lnTo>
                  <a:lnTo>
                    <a:pt x="420623" y="2087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7173346" y="3520439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252984"/>
                  </a:moveTo>
                  <a:lnTo>
                    <a:pt x="461772" y="230124"/>
                  </a:lnTo>
                  <a:lnTo>
                    <a:pt x="460248" y="205740"/>
                  </a:lnTo>
                  <a:lnTo>
                    <a:pt x="451104" y="161544"/>
                  </a:lnTo>
                  <a:lnTo>
                    <a:pt x="434340" y="120396"/>
                  </a:lnTo>
                  <a:lnTo>
                    <a:pt x="408432" y="82296"/>
                  </a:lnTo>
                  <a:lnTo>
                    <a:pt x="377952" y="51816"/>
                  </a:lnTo>
                  <a:lnTo>
                    <a:pt x="320040" y="16764"/>
                  </a:lnTo>
                  <a:lnTo>
                    <a:pt x="277368" y="4572"/>
                  </a:lnTo>
                  <a:lnTo>
                    <a:pt x="230124" y="0"/>
                  </a:lnTo>
                  <a:lnTo>
                    <a:pt x="210312" y="1320"/>
                  </a:lnTo>
                  <a:lnTo>
                    <a:pt x="208788" y="1422"/>
                  </a:lnTo>
                  <a:lnTo>
                    <a:pt x="161544" y="10668"/>
                  </a:lnTo>
                  <a:lnTo>
                    <a:pt x="120396" y="27432"/>
                  </a:lnTo>
                  <a:lnTo>
                    <a:pt x="83820" y="53340"/>
                  </a:lnTo>
                  <a:lnTo>
                    <a:pt x="53340" y="83820"/>
                  </a:lnTo>
                  <a:lnTo>
                    <a:pt x="27432" y="121920"/>
                  </a:lnTo>
                  <a:lnTo>
                    <a:pt x="10668" y="163068"/>
                  </a:lnTo>
                  <a:lnTo>
                    <a:pt x="1524" y="208788"/>
                  </a:lnTo>
                  <a:lnTo>
                    <a:pt x="0" y="231648"/>
                  </a:lnTo>
                  <a:lnTo>
                    <a:pt x="1524" y="254508"/>
                  </a:lnTo>
                  <a:lnTo>
                    <a:pt x="10668" y="300228"/>
                  </a:lnTo>
                  <a:lnTo>
                    <a:pt x="28956" y="341376"/>
                  </a:lnTo>
                  <a:lnTo>
                    <a:pt x="42672" y="363283"/>
                  </a:lnTo>
                  <a:lnTo>
                    <a:pt x="42672" y="230124"/>
                  </a:lnTo>
                  <a:lnTo>
                    <a:pt x="44196" y="210312"/>
                  </a:lnTo>
                  <a:lnTo>
                    <a:pt x="57912" y="155448"/>
                  </a:lnTo>
                  <a:lnTo>
                    <a:pt x="99060" y="96012"/>
                  </a:lnTo>
                  <a:lnTo>
                    <a:pt x="141732" y="64008"/>
                  </a:lnTo>
                  <a:lnTo>
                    <a:pt x="195072" y="45720"/>
                  </a:lnTo>
                  <a:lnTo>
                    <a:pt x="233172" y="41148"/>
                  </a:lnTo>
                  <a:lnTo>
                    <a:pt x="249936" y="42545"/>
                  </a:lnTo>
                  <a:lnTo>
                    <a:pt x="251460" y="42672"/>
                  </a:lnTo>
                  <a:lnTo>
                    <a:pt x="269748" y="45720"/>
                  </a:lnTo>
                  <a:lnTo>
                    <a:pt x="288036" y="50292"/>
                  </a:lnTo>
                  <a:lnTo>
                    <a:pt x="306324" y="56388"/>
                  </a:lnTo>
                  <a:lnTo>
                    <a:pt x="321564" y="65532"/>
                  </a:lnTo>
                  <a:lnTo>
                    <a:pt x="338328" y="74676"/>
                  </a:lnTo>
                  <a:lnTo>
                    <a:pt x="377952" y="111252"/>
                  </a:lnTo>
                  <a:lnTo>
                    <a:pt x="405384" y="158496"/>
                  </a:lnTo>
                  <a:lnTo>
                    <a:pt x="419100" y="211836"/>
                  </a:lnTo>
                  <a:lnTo>
                    <a:pt x="420624" y="231648"/>
                  </a:lnTo>
                  <a:lnTo>
                    <a:pt x="420624" y="362204"/>
                  </a:lnTo>
                  <a:lnTo>
                    <a:pt x="423672" y="358140"/>
                  </a:lnTo>
                  <a:lnTo>
                    <a:pt x="434340" y="339852"/>
                  </a:lnTo>
                  <a:lnTo>
                    <a:pt x="445008" y="320040"/>
                  </a:lnTo>
                  <a:lnTo>
                    <a:pt x="452628" y="298704"/>
                  </a:lnTo>
                  <a:lnTo>
                    <a:pt x="461772" y="252984"/>
                  </a:lnTo>
                  <a:close/>
                </a:path>
                <a:path w="462279" h="462279">
                  <a:moveTo>
                    <a:pt x="420624" y="362204"/>
                  </a:moveTo>
                  <a:lnTo>
                    <a:pt x="420624" y="231648"/>
                  </a:lnTo>
                  <a:lnTo>
                    <a:pt x="419100" y="251460"/>
                  </a:lnTo>
                  <a:lnTo>
                    <a:pt x="416052" y="269748"/>
                  </a:lnTo>
                  <a:lnTo>
                    <a:pt x="397764" y="321564"/>
                  </a:lnTo>
                  <a:lnTo>
                    <a:pt x="364236" y="364236"/>
                  </a:lnTo>
                  <a:lnTo>
                    <a:pt x="320040" y="397764"/>
                  </a:lnTo>
                  <a:lnTo>
                    <a:pt x="268224" y="416052"/>
                  </a:lnTo>
                  <a:lnTo>
                    <a:pt x="249936" y="419100"/>
                  </a:lnTo>
                  <a:lnTo>
                    <a:pt x="210312" y="419100"/>
                  </a:lnTo>
                  <a:lnTo>
                    <a:pt x="140208" y="396240"/>
                  </a:lnTo>
                  <a:lnTo>
                    <a:pt x="97536" y="364236"/>
                  </a:lnTo>
                  <a:lnTo>
                    <a:pt x="65532" y="320040"/>
                  </a:lnTo>
                  <a:lnTo>
                    <a:pt x="45720" y="268224"/>
                  </a:lnTo>
                  <a:lnTo>
                    <a:pt x="42672" y="248412"/>
                  </a:lnTo>
                  <a:lnTo>
                    <a:pt x="42672" y="363283"/>
                  </a:lnTo>
                  <a:lnTo>
                    <a:pt x="68580" y="394716"/>
                  </a:lnTo>
                  <a:lnTo>
                    <a:pt x="121920" y="434340"/>
                  </a:lnTo>
                  <a:lnTo>
                    <a:pt x="163068" y="451104"/>
                  </a:lnTo>
                  <a:lnTo>
                    <a:pt x="208788" y="460248"/>
                  </a:lnTo>
                  <a:lnTo>
                    <a:pt x="233172" y="461772"/>
                  </a:lnTo>
                  <a:lnTo>
                    <a:pt x="254508" y="460349"/>
                  </a:lnTo>
                  <a:lnTo>
                    <a:pt x="300228" y="451104"/>
                  </a:lnTo>
                  <a:lnTo>
                    <a:pt x="342900" y="432816"/>
                  </a:lnTo>
                  <a:lnTo>
                    <a:pt x="379476" y="408432"/>
                  </a:lnTo>
                  <a:lnTo>
                    <a:pt x="409956" y="376428"/>
                  </a:lnTo>
                  <a:lnTo>
                    <a:pt x="420624" y="3622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7699125" y="3526535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7677790" y="3506723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462279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1148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8118225" y="3526535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8096890" y="3506723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79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1960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2279" h="462279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2279" h="462279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6271137" y="3526535"/>
              <a:ext cx="421005" cy="421005"/>
            </a:xfrm>
            <a:custGeom>
              <a:avLst/>
              <a:gdLst/>
              <a:ahLst/>
              <a:cxnLst/>
              <a:rect l="l" t="t" r="r" b="b"/>
              <a:pathLst>
                <a:path w="421004" h="421004">
                  <a:moveTo>
                    <a:pt x="420623" y="420623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20623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249802" y="3506723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19812"/>
                  </a:lnTo>
                  <a:lnTo>
                    <a:pt x="42672" y="41148"/>
                  </a:lnTo>
                  <a:lnTo>
                    <a:pt x="420624" y="41148"/>
                  </a:lnTo>
                  <a:lnTo>
                    <a:pt x="420624" y="19812"/>
                  </a:lnTo>
                  <a:lnTo>
                    <a:pt x="441960" y="41148"/>
                  </a:lnTo>
                  <a:lnTo>
                    <a:pt x="441960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1148"/>
                  </a:moveTo>
                  <a:lnTo>
                    <a:pt x="42672" y="19812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462279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462279" h="462279">
                  <a:moveTo>
                    <a:pt x="441960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19100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1960" y="41148"/>
                  </a:moveTo>
                  <a:lnTo>
                    <a:pt x="420624" y="19812"/>
                  </a:lnTo>
                  <a:lnTo>
                    <a:pt x="420624" y="41148"/>
                  </a:lnTo>
                  <a:lnTo>
                    <a:pt x="441960" y="41148"/>
                  </a:lnTo>
                  <a:close/>
                </a:path>
                <a:path w="462279" h="462279">
                  <a:moveTo>
                    <a:pt x="441960" y="419100"/>
                  </a:moveTo>
                  <a:lnTo>
                    <a:pt x="441960" y="41148"/>
                  </a:lnTo>
                  <a:lnTo>
                    <a:pt x="420624" y="41148"/>
                  </a:lnTo>
                  <a:lnTo>
                    <a:pt x="420624" y="419100"/>
                  </a:lnTo>
                  <a:lnTo>
                    <a:pt x="441960" y="419100"/>
                  </a:lnTo>
                  <a:close/>
                </a:path>
                <a:path w="462279" h="462279">
                  <a:moveTo>
                    <a:pt x="441960" y="461772"/>
                  </a:moveTo>
                  <a:lnTo>
                    <a:pt x="441960" y="419100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691761" y="3526535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670426" y="3506723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462279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1148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5" name="object 85"/>
          <p:cNvSpPr txBox="1"/>
          <p:nvPr/>
        </p:nvSpPr>
        <p:spPr>
          <a:xfrm>
            <a:off x="6106043" y="3052062"/>
            <a:ext cx="2435860" cy="90995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Pravidlo: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307975">
              <a:lnSpc>
                <a:spcPct val="100000"/>
              </a:lnSpc>
              <a:spcBef>
                <a:spcPts val="135"/>
              </a:spcBef>
              <a:tabLst>
                <a:tab pos="728345" algn="l"/>
                <a:tab pos="1243965" algn="l"/>
                <a:tab pos="1736089" algn="l"/>
                <a:tab pos="2155190" algn="l"/>
              </a:tabLst>
            </a:pP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86" name="object 86"/>
          <p:cNvGrpSpPr/>
          <p:nvPr/>
        </p:nvGrpSpPr>
        <p:grpSpPr>
          <a:xfrm>
            <a:off x="6670426" y="4514088"/>
            <a:ext cx="1469390" cy="475615"/>
            <a:chOff x="6670426" y="4514088"/>
            <a:chExt cx="1469390" cy="475615"/>
          </a:xfrm>
        </p:grpSpPr>
        <p:sp>
          <p:nvSpPr>
            <p:cNvPr id="87" name="object 87"/>
            <p:cNvSpPr/>
            <p:nvPr/>
          </p:nvSpPr>
          <p:spPr>
            <a:xfrm>
              <a:off x="7194681" y="4549139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208787"/>
                  </a:moveTo>
                  <a:lnTo>
                    <a:pt x="415052" y="160753"/>
                  </a:lnTo>
                  <a:lnTo>
                    <a:pt x="399190" y="116743"/>
                  </a:lnTo>
                  <a:lnTo>
                    <a:pt x="374317" y="77986"/>
                  </a:lnTo>
                  <a:lnTo>
                    <a:pt x="341713" y="45706"/>
                  </a:lnTo>
                  <a:lnTo>
                    <a:pt x="302658" y="21131"/>
                  </a:lnTo>
                  <a:lnTo>
                    <a:pt x="258431" y="5487"/>
                  </a:lnTo>
                  <a:lnTo>
                    <a:pt x="210311" y="0"/>
                  </a:lnTo>
                  <a:lnTo>
                    <a:pt x="162192" y="5487"/>
                  </a:lnTo>
                  <a:lnTo>
                    <a:pt x="117965" y="21131"/>
                  </a:lnTo>
                  <a:lnTo>
                    <a:pt x="78910" y="45706"/>
                  </a:lnTo>
                  <a:lnTo>
                    <a:pt x="46306" y="77986"/>
                  </a:lnTo>
                  <a:lnTo>
                    <a:pt x="21433" y="116743"/>
                  </a:lnTo>
                  <a:lnTo>
                    <a:pt x="5571" y="160753"/>
                  </a:lnTo>
                  <a:lnTo>
                    <a:pt x="0" y="208787"/>
                  </a:lnTo>
                  <a:lnTo>
                    <a:pt x="5571" y="256907"/>
                  </a:lnTo>
                  <a:lnTo>
                    <a:pt x="21433" y="301134"/>
                  </a:lnTo>
                  <a:lnTo>
                    <a:pt x="46306" y="340189"/>
                  </a:lnTo>
                  <a:lnTo>
                    <a:pt x="78910" y="372793"/>
                  </a:lnTo>
                  <a:lnTo>
                    <a:pt x="117965" y="397666"/>
                  </a:lnTo>
                  <a:lnTo>
                    <a:pt x="162192" y="413528"/>
                  </a:lnTo>
                  <a:lnTo>
                    <a:pt x="210311" y="419099"/>
                  </a:lnTo>
                  <a:lnTo>
                    <a:pt x="258431" y="413528"/>
                  </a:lnTo>
                  <a:lnTo>
                    <a:pt x="302658" y="397666"/>
                  </a:lnTo>
                  <a:lnTo>
                    <a:pt x="341713" y="372793"/>
                  </a:lnTo>
                  <a:lnTo>
                    <a:pt x="374317" y="340189"/>
                  </a:lnTo>
                  <a:lnTo>
                    <a:pt x="399190" y="301134"/>
                  </a:lnTo>
                  <a:lnTo>
                    <a:pt x="415052" y="256907"/>
                  </a:lnTo>
                  <a:lnTo>
                    <a:pt x="420623" y="20878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7173346" y="4527804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252984"/>
                  </a:moveTo>
                  <a:lnTo>
                    <a:pt x="461772" y="230124"/>
                  </a:lnTo>
                  <a:lnTo>
                    <a:pt x="460248" y="205740"/>
                  </a:lnTo>
                  <a:lnTo>
                    <a:pt x="451104" y="161544"/>
                  </a:lnTo>
                  <a:lnTo>
                    <a:pt x="434340" y="120396"/>
                  </a:lnTo>
                  <a:lnTo>
                    <a:pt x="408432" y="83820"/>
                  </a:lnTo>
                  <a:lnTo>
                    <a:pt x="377952" y="51816"/>
                  </a:lnTo>
                  <a:lnTo>
                    <a:pt x="339852" y="27432"/>
                  </a:lnTo>
                  <a:lnTo>
                    <a:pt x="298704" y="10668"/>
                  </a:lnTo>
                  <a:lnTo>
                    <a:pt x="254508" y="1524"/>
                  </a:lnTo>
                  <a:lnTo>
                    <a:pt x="230124" y="0"/>
                  </a:lnTo>
                  <a:lnTo>
                    <a:pt x="210312" y="1320"/>
                  </a:lnTo>
                  <a:lnTo>
                    <a:pt x="208788" y="1422"/>
                  </a:lnTo>
                  <a:lnTo>
                    <a:pt x="161544" y="10668"/>
                  </a:lnTo>
                  <a:lnTo>
                    <a:pt x="120396" y="27432"/>
                  </a:lnTo>
                  <a:lnTo>
                    <a:pt x="83820" y="53340"/>
                  </a:lnTo>
                  <a:lnTo>
                    <a:pt x="51816" y="85344"/>
                  </a:lnTo>
                  <a:lnTo>
                    <a:pt x="27432" y="121920"/>
                  </a:lnTo>
                  <a:lnTo>
                    <a:pt x="10668" y="163068"/>
                  </a:lnTo>
                  <a:lnTo>
                    <a:pt x="1524" y="208788"/>
                  </a:lnTo>
                  <a:lnTo>
                    <a:pt x="0" y="231648"/>
                  </a:lnTo>
                  <a:lnTo>
                    <a:pt x="1524" y="256032"/>
                  </a:lnTo>
                  <a:lnTo>
                    <a:pt x="10668" y="300228"/>
                  </a:lnTo>
                  <a:lnTo>
                    <a:pt x="28956" y="341376"/>
                  </a:lnTo>
                  <a:lnTo>
                    <a:pt x="42672" y="363283"/>
                  </a:lnTo>
                  <a:lnTo>
                    <a:pt x="42672" y="230124"/>
                  </a:lnTo>
                  <a:lnTo>
                    <a:pt x="44196" y="210312"/>
                  </a:lnTo>
                  <a:lnTo>
                    <a:pt x="57912" y="155448"/>
                  </a:lnTo>
                  <a:lnTo>
                    <a:pt x="86868" y="109728"/>
                  </a:lnTo>
                  <a:lnTo>
                    <a:pt x="126492" y="73152"/>
                  </a:lnTo>
                  <a:lnTo>
                    <a:pt x="176784" y="50292"/>
                  </a:lnTo>
                  <a:lnTo>
                    <a:pt x="233172" y="41148"/>
                  </a:lnTo>
                  <a:lnTo>
                    <a:pt x="249936" y="42545"/>
                  </a:lnTo>
                  <a:lnTo>
                    <a:pt x="288036" y="50292"/>
                  </a:lnTo>
                  <a:lnTo>
                    <a:pt x="321564" y="65532"/>
                  </a:lnTo>
                  <a:lnTo>
                    <a:pt x="338328" y="74676"/>
                  </a:lnTo>
                  <a:lnTo>
                    <a:pt x="377952" y="111252"/>
                  </a:lnTo>
                  <a:lnTo>
                    <a:pt x="405384" y="158496"/>
                  </a:lnTo>
                  <a:lnTo>
                    <a:pt x="419100" y="211836"/>
                  </a:lnTo>
                  <a:lnTo>
                    <a:pt x="420624" y="231648"/>
                  </a:lnTo>
                  <a:lnTo>
                    <a:pt x="420624" y="363389"/>
                  </a:lnTo>
                  <a:lnTo>
                    <a:pt x="423672" y="359664"/>
                  </a:lnTo>
                  <a:lnTo>
                    <a:pt x="445008" y="320040"/>
                  </a:lnTo>
                  <a:lnTo>
                    <a:pt x="452628" y="298704"/>
                  </a:lnTo>
                  <a:lnTo>
                    <a:pt x="461772" y="252984"/>
                  </a:lnTo>
                  <a:close/>
                </a:path>
                <a:path w="462279" h="462279">
                  <a:moveTo>
                    <a:pt x="420624" y="363389"/>
                  </a:moveTo>
                  <a:lnTo>
                    <a:pt x="420624" y="231648"/>
                  </a:lnTo>
                  <a:lnTo>
                    <a:pt x="419100" y="251460"/>
                  </a:lnTo>
                  <a:lnTo>
                    <a:pt x="416052" y="269748"/>
                  </a:lnTo>
                  <a:lnTo>
                    <a:pt x="397764" y="321564"/>
                  </a:lnTo>
                  <a:lnTo>
                    <a:pt x="364236" y="365760"/>
                  </a:lnTo>
                  <a:lnTo>
                    <a:pt x="320040" y="397764"/>
                  </a:lnTo>
                  <a:lnTo>
                    <a:pt x="268224" y="416052"/>
                  </a:lnTo>
                  <a:lnTo>
                    <a:pt x="249936" y="419100"/>
                  </a:lnTo>
                  <a:lnTo>
                    <a:pt x="210312" y="419100"/>
                  </a:lnTo>
                  <a:lnTo>
                    <a:pt x="140208" y="396240"/>
                  </a:lnTo>
                  <a:lnTo>
                    <a:pt x="97536" y="364236"/>
                  </a:lnTo>
                  <a:lnTo>
                    <a:pt x="65532" y="320040"/>
                  </a:lnTo>
                  <a:lnTo>
                    <a:pt x="45720" y="268224"/>
                  </a:lnTo>
                  <a:lnTo>
                    <a:pt x="42672" y="248412"/>
                  </a:lnTo>
                  <a:lnTo>
                    <a:pt x="42672" y="363283"/>
                  </a:lnTo>
                  <a:lnTo>
                    <a:pt x="68580" y="394716"/>
                  </a:lnTo>
                  <a:lnTo>
                    <a:pt x="121920" y="434340"/>
                  </a:lnTo>
                  <a:lnTo>
                    <a:pt x="163068" y="451104"/>
                  </a:lnTo>
                  <a:lnTo>
                    <a:pt x="208788" y="460248"/>
                  </a:lnTo>
                  <a:lnTo>
                    <a:pt x="233172" y="461772"/>
                  </a:lnTo>
                  <a:lnTo>
                    <a:pt x="254508" y="460349"/>
                  </a:lnTo>
                  <a:lnTo>
                    <a:pt x="300228" y="451104"/>
                  </a:lnTo>
                  <a:lnTo>
                    <a:pt x="342900" y="432816"/>
                  </a:lnTo>
                  <a:lnTo>
                    <a:pt x="379476" y="408432"/>
                  </a:lnTo>
                  <a:lnTo>
                    <a:pt x="409956" y="376428"/>
                  </a:lnTo>
                  <a:lnTo>
                    <a:pt x="420624" y="363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7699125" y="4533899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7677790" y="4514088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462279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1148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691761" y="4533899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420623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20623"/>
                  </a:lnTo>
                  <a:lnTo>
                    <a:pt x="419099" y="42062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6670426" y="4514088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1148" y="19812"/>
                  </a:lnTo>
                  <a:lnTo>
                    <a:pt x="41148" y="41148"/>
                  </a:lnTo>
                  <a:lnTo>
                    <a:pt x="419100" y="41148"/>
                  </a:lnTo>
                  <a:lnTo>
                    <a:pt x="419100" y="19812"/>
                  </a:lnTo>
                  <a:lnTo>
                    <a:pt x="440436" y="41148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1148"/>
                  </a:moveTo>
                  <a:lnTo>
                    <a:pt x="41148" y="19812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462279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1148" y="419100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21336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1148"/>
                  </a:moveTo>
                  <a:lnTo>
                    <a:pt x="419100" y="19812"/>
                  </a:lnTo>
                  <a:lnTo>
                    <a:pt x="419100" y="41148"/>
                  </a:lnTo>
                  <a:lnTo>
                    <a:pt x="440436" y="41148"/>
                  </a:lnTo>
                  <a:close/>
                </a:path>
                <a:path w="462279" h="462279">
                  <a:moveTo>
                    <a:pt x="440436" y="419100"/>
                  </a:moveTo>
                  <a:lnTo>
                    <a:pt x="440436" y="41148"/>
                  </a:lnTo>
                  <a:lnTo>
                    <a:pt x="419100" y="41148"/>
                  </a:lnTo>
                  <a:lnTo>
                    <a:pt x="419100" y="419100"/>
                  </a:lnTo>
                  <a:lnTo>
                    <a:pt x="440436" y="419100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19100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3" name="object 93"/>
          <p:cNvSpPr txBox="1"/>
          <p:nvPr/>
        </p:nvSpPr>
        <p:spPr>
          <a:xfrm>
            <a:off x="6106043" y="4060950"/>
            <a:ext cx="2435860" cy="151892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b="1" dirty="0">
                <a:latin typeface="Times New Roman"/>
                <a:cs typeface="Times New Roman"/>
              </a:rPr>
              <a:t>Pravidlo: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728345">
              <a:lnSpc>
                <a:spcPct val="100000"/>
              </a:lnSpc>
              <a:spcBef>
                <a:spcPts val="125"/>
              </a:spcBef>
              <a:tabLst>
                <a:tab pos="1243965" algn="l"/>
                <a:tab pos="1736089" algn="l"/>
              </a:tabLst>
            </a:pP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600" b="1" dirty="0">
                <a:latin typeface="Times New Roman"/>
                <a:cs typeface="Times New Roman"/>
              </a:rPr>
              <a:t>Pravidlo:</a:t>
            </a:r>
            <a:r>
              <a:rPr sz="2600" b="1" spc="60" dirty="0">
                <a:latin typeface="Times New Roman"/>
                <a:cs typeface="Times New Roman"/>
              </a:rPr>
              <a:t> 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Symbol"/>
                <a:cs typeface="Symbol"/>
              </a:rPr>
              <a:t></a:t>
            </a:r>
            <a:r>
              <a:rPr sz="2600" spc="50" dirty="0">
                <a:latin typeface="Times New Roman"/>
                <a:cs typeface="Times New Roman"/>
              </a:rPr>
              <a:t> </a:t>
            </a:r>
            <a:r>
              <a:rPr sz="260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6522597" y="4911852"/>
            <a:ext cx="588645" cy="253365"/>
          </a:xfrm>
          <a:custGeom>
            <a:avLst/>
            <a:gdLst/>
            <a:ahLst/>
            <a:cxnLst/>
            <a:rect l="l" t="t" r="r" b="b"/>
            <a:pathLst>
              <a:path w="588645" h="253364">
                <a:moveTo>
                  <a:pt x="252984" y="83820"/>
                </a:moveTo>
                <a:lnTo>
                  <a:pt x="252984" y="0"/>
                </a:lnTo>
                <a:lnTo>
                  <a:pt x="0" y="126492"/>
                </a:lnTo>
                <a:lnTo>
                  <a:pt x="210312" y="231648"/>
                </a:lnTo>
                <a:lnTo>
                  <a:pt x="210312" y="83820"/>
                </a:lnTo>
                <a:lnTo>
                  <a:pt x="252984" y="83820"/>
                </a:lnTo>
                <a:close/>
              </a:path>
              <a:path w="588645" h="253364">
                <a:moveTo>
                  <a:pt x="588264" y="169164"/>
                </a:moveTo>
                <a:lnTo>
                  <a:pt x="588264" y="83820"/>
                </a:lnTo>
                <a:lnTo>
                  <a:pt x="210312" y="83820"/>
                </a:lnTo>
                <a:lnTo>
                  <a:pt x="210312" y="169164"/>
                </a:lnTo>
                <a:lnTo>
                  <a:pt x="588264" y="169164"/>
                </a:lnTo>
                <a:close/>
              </a:path>
              <a:path w="588645" h="253364">
                <a:moveTo>
                  <a:pt x="252984" y="252984"/>
                </a:moveTo>
                <a:lnTo>
                  <a:pt x="252984" y="169164"/>
                </a:lnTo>
                <a:lnTo>
                  <a:pt x="210312" y="169164"/>
                </a:lnTo>
                <a:lnTo>
                  <a:pt x="210312" y="231648"/>
                </a:lnTo>
                <a:lnTo>
                  <a:pt x="252984" y="25298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5" name="object 95"/>
          <p:cNvGrpSpPr/>
          <p:nvPr/>
        </p:nvGrpSpPr>
        <p:grpSpPr>
          <a:xfrm>
            <a:off x="7005706" y="5605272"/>
            <a:ext cx="629920" cy="475615"/>
            <a:chOff x="7005706" y="5605272"/>
            <a:chExt cx="629920" cy="475615"/>
          </a:xfrm>
        </p:grpSpPr>
        <p:sp>
          <p:nvSpPr>
            <p:cNvPr id="96" name="object 96"/>
            <p:cNvSpPr/>
            <p:nvPr/>
          </p:nvSpPr>
          <p:spPr>
            <a:xfrm>
              <a:off x="7027042" y="5626607"/>
              <a:ext cx="83820" cy="419100"/>
            </a:xfrm>
            <a:custGeom>
              <a:avLst/>
              <a:gdLst/>
              <a:ahLst/>
              <a:cxnLst/>
              <a:rect l="l" t="t" r="r" b="b"/>
              <a:pathLst>
                <a:path w="83820" h="419100">
                  <a:moveTo>
                    <a:pt x="83819" y="419099"/>
                  </a:moveTo>
                  <a:lnTo>
                    <a:pt x="8381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8381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005706" y="5605272"/>
              <a:ext cx="127000" cy="462280"/>
            </a:xfrm>
            <a:custGeom>
              <a:avLst/>
              <a:gdLst/>
              <a:ahLst/>
              <a:cxnLst/>
              <a:rect l="l" t="t" r="r" b="b"/>
              <a:pathLst>
                <a:path w="127000" h="462279">
                  <a:moveTo>
                    <a:pt x="126492" y="461772"/>
                  </a:moveTo>
                  <a:lnTo>
                    <a:pt x="12649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2672" y="21336"/>
                  </a:lnTo>
                  <a:lnTo>
                    <a:pt x="42672" y="41148"/>
                  </a:lnTo>
                  <a:lnTo>
                    <a:pt x="83820" y="41148"/>
                  </a:lnTo>
                  <a:lnTo>
                    <a:pt x="83820" y="21336"/>
                  </a:lnTo>
                  <a:lnTo>
                    <a:pt x="105156" y="41148"/>
                  </a:lnTo>
                  <a:lnTo>
                    <a:pt x="105156" y="461772"/>
                  </a:lnTo>
                  <a:lnTo>
                    <a:pt x="126492" y="461772"/>
                  </a:lnTo>
                  <a:close/>
                </a:path>
                <a:path w="127000" h="462279">
                  <a:moveTo>
                    <a:pt x="42672" y="41148"/>
                  </a:moveTo>
                  <a:lnTo>
                    <a:pt x="42672" y="21336"/>
                  </a:lnTo>
                  <a:lnTo>
                    <a:pt x="21336" y="41148"/>
                  </a:lnTo>
                  <a:lnTo>
                    <a:pt x="42672" y="41148"/>
                  </a:lnTo>
                  <a:close/>
                </a:path>
                <a:path w="127000" h="462279">
                  <a:moveTo>
                    <a:pt x="42672" y="419100"/>
                  </a:moveTo>
                  <a:lnTo>
                    <a:pt x="42672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2672" y="419100"/>
                  </a:lnTo>
                  <a:close/>
                </a:path>
                <a:path w="127000" h="462279">
                  <a:moveTo>
                    <a:pt x="105156" y="419100"/>
                  </a:moveTo>
                  <a:lnTo>
                    <a:pt x="21336" y="419100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83820" y="461772"/>
                  </a:lnTo>
                  <a:lnTo>
                    <a:pt x="83820" y="440436"/>
                  </a:lnTo>
                  <a:lnTo>
                    <a:pt x="105156" y="419100"/>
                  </a:lnTo>
                  <a:close/>
                </a:path>
                <a:path w="12700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127000" h="462279">
                  <a:moveTo>
                    <a:pt x="105156" y="41148"/>
                  </a:moveTo>
                  <a:lnTo>
                    <a:pt x="83820" y="21336"/>
                  </a:lnTo>
                  <a:lnTo>
                    <a:pt x="83820" y="41148"/>
                  </a:lnTo>
                  <a:lnTo>
                    <a:pt x="105156" y="41148"/>
                  </a:lnTo>
                  <a:close/>
                </a:path>
                <a:path w="127000" h="462279">
                  <a:moveTo>
                    <a:pt x="105156" y="419100"/>
                  </a:moveTo>
                  <a:lnTo>
                    <a:pt x="105156" y="41148"/>
                  </a:lnTo>
                  <a:lnTo>
                    <a:pt x="83820" y="41148"/>
                  </a:lnTo>
                  <a:lnTo>
                    <a:pt x="83820" y="419100"/>
                  </a:lnTo>
                  <a:lnTo>
                    <a:pt x="105156" y="419100"/>
                  </a:lnTo>
                  <a:close/>
                </a:path>
                <a:path w="127000" h="462279">
                  <a:moveTo>
                    <a:pt x="105156" y="461772"/>
                  </a:moveTo>
                  <a:lnTo>
                    <a:pt x="105156" y="419100"/>
                  </a:lnTo>
                  <a:lnTo>
                    <a:pt x="83820" y="440436"/>
                  </a:lnTo>
                  <a:lnTo>
                    <a:pt x="83820" y="461772"/>
                  </a:lnTo>
                  <a:lnTo>
                    <a:pt x="10515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7194682" y="5640323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210311"/>
                  </a:moveTo>
                  <a:lnTo>
                    <a:pt x="415052" y="162192"/>
                  </a:lnTo>
                  <a:lnTo>
                    <a:pt x="399190" y="117965"/>
                  </a:lnTo>
                  <a:lnTo>
                    <a:pt x="374317" y="78910"/>
                  </a:lnTo>
                  <a:lnTo>
                    <a:pt x="341713" y="46306"/>
                  </a:lnTo>
                  <a:lnTo>
                    <a:pt x="302658" y="21433"/>
                  </a:lnTo>
                  <a:lnTo>
                    <a:pt x="258431" y="5571"/>
                  </a:lnTo>
                  <a:lnTo>
                    <a:pt x="210311" y="0"/>
                  </a:lnTo>
                  <a:lnTo>
                    <a:pt x="162192" y="5571"/>
                  </a:lnTo>
                  <a:lnTo>
                    <a:pt x="117965" y="21433"/>
                  </a:lnTo>
                  <a:lnTo>
                    <a:pt x="78910" y="46306"/>
                  </a:lnTo>
                  <a:lnTo>
                    <a:pt x="46306" y="78910"/>
                  </a:lnTo>
                  <a:lnTo>
                    <a:pt x="21433" y="117965"/>
                  </a:lnTo>
                  <a:lnTo>
                    <a:pt x="5571" y="162192"/>
                  </a:lnTo>
                  <a:lnTo>
                    <a:pt x="0" y="210311"/>
                  </a:lnTo>
                  <a:lnTo>
                    <a:pt x="5571" y="258346"/>
                  </a:lnTo>
                  <a:lnTo>
                    <a:pt x="21433" y="302356"/>
                  </a:lnTo>
                  <a:lnTo>
                    <a:pt x="46306" y="341113"/>
                  </a:lnTo>
                  <a:lnTo>
                    <a:pt x="78910" y="373393"/>
                  </a:lnTo>
                  <a:lnTo>
                    <a:pt x="117965" y="397968"/>
                  </a:lnTo>
                  <a:lnTo>
                    <a:pt x="162192" y="413612"/>
                  </a:lnTo>
                  <a:lnTo>
                    <a:pt x="210311" y="419099"/>
                  </a:lnTo>
                  <a:lnTo>
                    <a:pt x="258431" y="413612"/>
                  </a:lnTo>
                  <a:lnTo>
                    <a:pt x="302658" y="397968"/>
                  </a:lnTo>
                  <a:lnTo>
                    <a:pt x="341713" y="373393"/>
                  </a:lnTo>
                  <a:lnTo>
                    <a:pt x="374317" y="341113"/>
                  </a:lnTo>
                  <a:lnTo>
                    <a:pt x="399190" y="302356"/>
                  </a:lnTo>
                  <a:lnTo>
                    <a:pt x="415052" y="258346"/>
                  </a:lnTo>
                  <a:lnTo>
                    <a:pt x="420623" y="21031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7173346" y="5618988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252984"/>
                  </a:moveTo>
                  <a:lnTo>
                    <a:pt x="461772" y="230124"/>
                  </a:lnTo>
                  <a:lnTo>
                    <a:pt x="460248" y="205740"/>
                  </a:lnTo>
                  <a:lnTo>
                    <a:pt x="451104" y="161544"/>
                  </a:lnTo>
                  <a:lnTo>
                    <a:pt x="434340" y="120396"/>
                  </a:lnTo>
                  <a:lnTo>
                    <a:pt x="408432" y="83820"/>
                  </a:lnTo>
                  <a:lnTo>
                    <a:pt x="377952" y="51816"/>
                  </a:lnTo>
                  <a:lnTo>
                    <a:pt x="339852" y="27432"/>
                  </a:lnTo>
                  <a:lnTo>
                    <a:pt x="298704" y="10668"/>
                  </a:lnTo>
                  <a:lnTo>
                    <a:pt x="254508" y="1524"/>
                  </a:lnTo>
                  <a:lnTo>
                    <a:pt x="230124" y="0"/>
                  </a:lnTo>
                  <a:lnTo>
                    <a:pt x="210312" y="1320"/>
                  </a:lnTo>
                  <a:lnTo>
                    <a:pt x="208788" y="1422"/>
                  </a:lnTo>
                  <a:lnTo>
                    <a:pt x="161544" y="10668"/>
                  </a:lnTo>
                  <a:lnTo>
                    <a:pt x="120396" y="28956"/>
                  </a:lnTo>
                  <a:lnTo>
                    <a:pt x="83820" y="53340"/>
                  </a:lnTo>
                  <a:lnTo>
                    <a:pt x="39624" y="102108"/>
                  </a:lnTo>
                  <a:lnTo>
                    <a:pt x="18288" y="141732"/>
                  </a:lnTo>
                  <a:lnTo>
                    <a:pt x="4572" y="185928"/>
                  </a:lnTo>
                  <a:lnTo>
                    <a:pt x="0" y="231648"/>
                  </a:lnTo>
                  <a:lnTo>
                    <a:pt x="1524" y="256032"/>
                  </a:lnTo>
                  <a:lnTo>
                    <a:pt x="10668" y="300228"/>
                  </a:lnTo>
                  <a:lnTo>
                    <a:pt x="28956" y="341376"/>
                  </a:lnTo>
                  <a:lnTo>
                    <a:pt x="42672" y="363474"/>
                  </a:lnTo>
                  <a:lnTo>
                    <a:pt x="42672" y="230124"/>
                  </a:lnTo>
                  <a:lnTo>
                    <a:pt x="44196" y="210312"/>
                  </a:lnTo>
                  <a:lnTo>
                    <a:pt x="57912" y="156972"/>
                  </a:lnTo>
                  <a:lnTo>
                    <a:pt x="86868" y="109728"/>
                  </a:lnTo>
                  <a:lnTo>
                    <a:pt x="126492" y="73152"/>
                  </a:lnTo>
                  <a:lnTo>
                    <a:pt x="176784" y="50292"/>
                  </a:lnTo>
                  <a:lnTo>
                    <a:pt x="213360" y="42672"/>
                  </a:lnTo>
                  <a:lnTo>
                    <a:pt x="251460" y="42672"/>
                  </a:lnTo>
                  <a:lnTo>
                    <a:pt x="306324" y="57912"/>
                  </a:lnTo>
                  <a:lnTo>
                    <a:pt x="352044" y="85344"/>
                  </a:lnTo>
                  <a:lnTo>
                    <a:pt x="388620" y="126492"/>
                  </a:lnTo>
                  <a:lnTo>
                    <a:pt x="411480" y="175260"/>
                  </a:lnTo>
                  <a:lnTo>
                    <a:pt x="419100" y="213360"/>
                  </a:lnTo>
                  <a:lnTo>
                    <a:pt x="420624" y="231648"/>
                  </a:lnTo>
                  <a:lnTo>
                    <a:pt x="420624" y="363389"/>
                  </a:lnTo>
                  <a:lnTo>
                    <a:pt x="423672" y="359664"/>
                  </a:lnTo>
                  <a:lnTo>
                    <a:pt x="445008" y="320040"/>
                  </a:lnTo>
                  <a:lnTo>
                    <a:pt x="452628" y="298704"/>
                  </a:lnTo>
                  <a:lnTo>
                    <a:pt x="461772" y="252984"/>
                  </a:lnTo>
                  <a:close/>
                </a:path>
                <a:path w="462279" h="462279">
                  <a:moveTo>
                    <a:pt x="420624" y="363389"/>
                  </a:moveTo>
                  <a:lnTo>
                    <a:pt x="420624" y="231648"/>
                  </a:lnTo>
                  <a:lnTo>
                    <a:pt x="419100" y="251460"/>
                  </a:lnTo>
                  <a:lnTo>
                    <a:pt x="416052" y="269748"/>
                  </a:lnTo>
                  <a:lnTo>
                    <a:pt x="405384" y="306324"/>
                  </a:lnTo>
                  <a:lnTo>
                    <a:pt x="376428" y="352044"/>
                  </a:lnTo>
                  <a:lnTo>
                    <a:pt x="336804" y="388620"/>
                  </a:lnTo>
                  <a:lnTo>
                    <a:pt x="286512" y="411480"/>
                  </a:lnTo>
                  <a:lnTo>
                    <a:pt x="230124" y="420624"/>
                  </a:lnTo>
                  <a:lnTo>
                    <a:pt x="210312" y="419100"/>
                  </a:lnTo>
                  <a:lnTo>
                    <a:pt x="156972" y="405384"/>
                  </a:lnTo>
                  <a:lnTo>
                    <a:pt x="109728" y="376428"/>
                  </a:lnTo>
                  <a:lnTo>
                    <a:pt x="74676" y="335280"/>
                  </a:lnTo>
                  <a:lnTo>
                    <a:pt x="50292" y="286512"/>
                  </a:lnTo>
                  <a:lnTo>
                    <a:pt x="42672" y="249936"/>
                  </a:lnTo>
                  <a:lnTo>
                    <a:pt x="42672" y="363474"/>
                  </a:lnTo>
                  <a:lnTo>
                    <a:pt x="68580" y="394716"/>
                  </a:lnTo>
                  <a:lnTo>
                    <a:pt x="103632" y="423672"/>
                  </a:lnTo>
                  <a:lnTo>
                    <a:pt x="143256" y="443484"/>
                  </a:lnTo>
                  <a:lnTo>
                    <a:pt x="185928" y="457200"/>
                  </a:lnTo>
                  <a:lnTo>
                    <a:pt x="233172" y="461772"/>
                  </a:lnTo>
                  <a:lnTo>
                    <a:pt x="254508" y="460349"/>
                  </a:lnTo>
                  <a:lnTo>
                    <a:pt x="300228" y="451104"/>
                  </a:lnTo>
                  <a:lnTo>
                    <a:pt x="342900" y="434340"/>
                  </a:lnTo>
                  <a:lnTo>
                    <a:pt x="379476" y="408432"/>
                  </a:lnTo>
                  <a:lnTo>
                    <a:pt x="409956" y="376428"/>
                  </a:lnTo>
                  <a:lnTo>
                    <a:pt x="420624" y="363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100"/>
          <p:cNvSpPr txBox="1"/>
          <p:nvPr/>
        </p:nvSpPr>
        <p:spPr>
          <a:xfrm>
            <a:off x="7337435" y="5565137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7677790" y="5605272"/>
            <a:ext cx="125095" cy="462280"/>
            <a:chOff x="7677790" y="5605272"/>
            <a:chExt cx="125095" cy="462280"/>
          </a:xfrm>
        </p:grpSpPr>
        <p:sp>
          <p:nvSpPr>
            <p:cNvPr id="102" name="object 102"/>
            <p:cNvSpPr/>
            <p:nvPr/>
          </p:nvSpPr>
          <p:spPr>
            <a:xfrm>
              <a:off x="7699125" y="5626607"/>
              <a:ext cx="83820" cy="419100"/>
            </a:xfrm>
            <a:custGeom>
              <a:avLst/>
              <a:gdLst/>
              <a:ahLst/>
              <a:cxnLst/>
              <a:rect l="l" t="t" r="r" b="b"/>
              <a:pathLst>
                <a:path w="83820" h="419100">
                  <a:moveTo>
                    <a:pt x="83819" y="419099"/>
                  </a:moveTo>
                  <a:lnTo>
                    <a:pt x="8381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8381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7677790" y="5605272"/>
              <a:ext cx="125095" cy="462280"/>
            </a:xfrm>
            <a:custGeom>
              <a:avLst/>
              <a:gdLst/>
              <a:ahLst/>
              <a:cxnLst/>
              <a:rect l="l" t="t" r="r" b="b"/>
              <a:pathLst>
                <a:path w="125095" h="462279">
                  <a:moveTo>
                    <a:pt x="124968" y="461772"/>
                  </a:moveTo>
                  <a:lnTo>
                    <a:pt x="124968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1148"/>
                  </a:lnTo>
                  <a:lnTo>
                    <a:pt x="41148" y="21336"/>
                  </a:lnTo>
                  <a:lnTo>
                    <a:pt x="41148" y="41148"/>
                  </a:lnTo>
                  <a:lnTo>
                    <a:pt x="83820" y="41148"/>
                  </a:lnTo>
                  <a:lnTo>
                    <a:pt x="83820" y="21336"/>
                  </a:lnTo>
                  <a:lnTo>
                    <a:pt x="105156" y="41148"/>
                  </a:lnTo>
                  <a:lnTo>
                    <a:pt x="105156" y="461772"/>
                  </a:lnTo>
                  <a:lnTo>
                    <a:pt x="124968" y="461772"/>
                  </a:lnTo>
                  <a:close/>
                </a:path>
                <a:path w="125095" h="462279">
                  <a:moveTo>
                    <a:pt x="41148" y="41148"/>
                  </a:moveTo>
                  <a:lnTo>
                    <a:pt x="41148" y="21336"/>
                  </a:lnTo>
                  <a:lnTo>
                    <a:pt x="21336" y="41148"/>
                  </a:lnTo>
                  <a:lnTo>
                    <a:pt x="41148" y="41148"/>
                  </a:lnTo>
                  <a:close/>
                </a:path>
                <a:path w="125095" h="462279">
                  <a:moveTo>
                    <a:pt x="41148" y="419100"/>
                  </a:moveTo>
                  <a:lnTo>
                    <a:pt x="41148" y="41148"/>
                  </a:lnTo>
                  <a:lnTo>
                    <a:pt x="21336" y="41148"/>
                  </a:lnTo>
                  <a:lnTo>
                    <a:pt x="21336" y="419100"/>
                  </a:lnTo>
                  <a:lnTo>
                    <a:pt x="41148" y="419100"/>
                  </a:lnTo>
                  <a:close/>
                </a:path>
                <a:path w="125095" h="462279">
                  <a:moveTo>
                    <a:pt x="105156" y="419100"/>
                  </a:moveTo>
                  <a:lnTo>
                    <a:pt x="21336" y="419100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83820" y="461772"/>
                  </a:lnTo>
                  <a:lnTo>
                    <a:pt x="83820" y="440436"/>
                  </a:lnTo>
                  <a:lnTo>
                    <a:pt x="105156" y="419100"/>
                  </a:lnTo>
                  <a:close/>
                </a:path>
                <a:path w="125095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21336" y="419100"/>
                  </a:lnTo>
                  <a:lnTo>
                    <a:pt x="21336" y="461772"/>
                  </a:lnTo>
                  <a:lnTo>
                    <a:pt x="41148" y="461772"/>
                  </a:lnTo>
                  <a:close/>
                </a:path>
                <a:path w="125095" h="462279">
                  <a:moveTo>
                    <a:pt x="105156" y="41148"/>
                  </a:moveTo>
                  <a:lnTo>
                    <a:pt x="83820" y="21336"/>
                  </a:lnTo>
                  <a:lnTo>
                    <a:pt x="83820" y="41148"/>
                  </a:lnTo>
                  <a:lnTo>
                    <a:pt x="105156" y="41148"/>
                  </a:lnTo>
                  <a:close/>
                </a:path>
                <a:path w="125095" h="462279">
                  <a:moveTo>
                    <a:pt x="105156" y="419100"/>
                  </a:moveTo>
                  <a:lnTo>
                    <a:pt x="105156" y="41148"/>
                  </a:lnTo>
                  <a:lnTo>
                    <a:pt x="83820" y="41148"/>
                  </a:lnTo>
                  <a:lnTo>
                    <a:pt x="83820" y="419100"/>
                  </a:lnTo>
                  <a:lnTo>
                    <a:pt x="105156" y="419100"/>
                  </a:lnTo>
                  <a:close/>
                </a:path>
                <a:path w="125095" h="462279">
                  <a:moveTo>
                    <a:pt x="105156" y="461772"/>
                  </a:moveTo>
                  <a:lnTo>
                    <a:pt x="105156" y="419100"/>
                  </a:lnTo>
                  <a:lnTo>
                    <a:pt x="83820" y="440436"/>
                  </a:lnTo>
                  <a:lnTo>
                    <a:pt x="83820" y="461772"/>
                  </a:lnTo>
                  <a:lnTo>
                    <a:pt x="10515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104"/>
          <p:cNvSpPr/>
          <p:nvPr/>
        </p:nvSpPr>
        <p:spPr>
          <a:xfrm>
            <a:off x="4834001" y="4320539"/>
            <a:ext cx="692150" cy="264160"/>
          </a:xfrm>
          <a:custGeom>
            <a:avLst/>
            <a:gdLst/>
            <a:ahLst/>
            <a:cxnLst/>
            <a:rect l="l" t="t" r="r" b="b"/>
            <a:pathLst>
              <a:path w="692150" h="264160">
                <a:moveTo>
                  <a:pt x="691896" y="196596"/>
                </a:moveTo>
                <a:lnTo>
                  <a:pt x="356616" y="0"/>
                </a:lnTo>
                <a:lnTo>
                  <a:pt x="345948" y="18288"/>
                </a:lnTo>
                <a:lnTo>
                  <a:pt x="335280" y="0"/>
                </a:lnTo>
                <a:lnTo>
                  <a:pt x="0" y="196596"/>
                </a:lnTo>
                <a:lnTo>
                  <a:pt x="19812" y="231648"/>
                </a:lnTo>
                <a:lnTo>
                  <a:pt x="324612" y="55118"/>
                </a:lnTo>
                <a:lnTo>
                  <a:pt x="324612" y="263652"/>
                </a:lnTo>
                <a:lnTo>
                  <a:pt x="367284" y="263652"/>
                </a:lnTo>
                <a:lnTo>
                  <a:pt x="367284" y="55206"/>
                </a:lnTo>
                <a:lnTo>
                  <a:pt x="670560" y="231648"/>
                </a:lnTo>
                <a:lnTo>
                  <a:pt x="691896" y="196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4834001" y="5327903"/>
            <a:ext cx="692150" cy="264160"/>
          </a:xfrm>
          <a:custGeom>
            <a:avLst/>
            <a:gdLst/>
            <a:ahLst/>
            <a:cxnLst/>
            <a:rect l="l" t="t" r="r" b="b"/>
            <a:pathLst>
              <a:path w="692150" h="264160">
                <a:moveTo>
                  <a:pt x="691896" y="196596"/>
                </a:moveTo>
                <a:lnTo>
                  <a:pt x="356616" y="0"/>
                </a:lnTo>
                <a:lnTo>
                  <a:pt x="345948" y="18288"/>
                </a:lnTo>
                <a:lnTo>
                  <a:pt x="335280" y="0"/>
                </a:lnTo>
                <a:lnTo>
                  <a:pt x="0" y="196596"/>
                </a:lnTo>
                <a:lnTo>
                  <a:pt x="19812" y="231648"/>
                </a:lnTo>
                <a:lnTo>
                  <a:pt x="324612" y="55118"/>
                </a:lnTo>
                <a:lnTo>
                  <a:pt x="324612" y="263652"/>
                </a:lnTo>
                <a:lnTo>
                  <a:pt x="367284" y="263652"/>
                </a:lnTo>
                <a:lnTo>
                  <a:pt x="367284" y="55206"/>
                </a:lnTo>
                <a:lnTo>
                  <a:pt x="670560" y="231648"/>
                </a:lnTo>
                <a:lnTo>
                  <a:pt x="691896" y="1965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6" name="object 106"/>
          <p:cNvGrpSpPr/>
          <p:nvPr/>
        </p:nvGrpSpPr>
        <p:grpSpPr>
          <a:xfrm>
            <a:off x="8855841" y="4413503"/>
            <a:ext cx="708660" cy="690880"/>
            <a:chOff x="8855841" y="4413503"/>
            <a:chExt cx="708660" cy="690880"/>
          </a:xfrm>
        </p:grpSpPr>
        <p:pic>
          <p:nvPicPr>
            <p:cNvPr id="107" name="object 10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07301" y="4916423"/>
              <a:ext cx="205739" cy="187451"/>
            </a:xfrm>
            <a:prstGeom prst="rect">
              <a:avLst/>
            </a:prstGeom>
          </p:spPr>
        </p:pic>
        <p:sp>
          <p:nvSpPr>
            <p:cNvPr id="108" name="object 108"/>
            <p:cNvSpPr/>
            <p:nvPr/>
          </p:nvSpPr>
          <p:spPr>
            <a:xfrm>
              <a:off x="8855837" y="4413503"/>
              <a:ext cx="708660" cy="690880"/>
            </a:xfrm>
            <a:custGeom>
              <a:avLst/>
              <a:gdLst/>
              <a:ahLst/>
              <a:cxnLst/>
              <a:rect l="l" t="t" r="r" b="b"/>
              <a:pathLst>
                <a:path w="708659" h="690879">
                  <a:moveTo>
                    <a:pt x="708660" y="672084"/>
                  </a:moveTo>
                  <a:lnTo>
                    <a:pt x="373380" y="0"/>
                  </a:lnTo>
                  <a:lnTo>
                    <a:pt x="354330" y="9144"/>
                  </a:lnTo>
                  <a:lnTo>
                    <a:pt x="335280" y="0"/>
                  </a:lnTo>
                  <a:lnTo>
                    <a:pt x="0" y="672084"/>
                  </a:lnTo>
                  <a:lnTo>
                    <a:pt x="36576" y="690372"/>
                  </a:lnTo>
                  <a:lnTo>
                    <a:pt x="333756" y="97358"/>
                  </a:lnTo>
                  <a:lnTo>
                    <a:pt x="333756" y="254508"/>
                  </a:lnTo>
                  <a:lnTo>
                    <a:pt x="374904" y="254508"/>
                  </a:lnTo>
                  <a:lnTo>
                    <a:pt x="374904" y="97726"/>
                  </a:lnTo>
                  <a:lnTo>
                    <a:pt x="670560" y="690372"/>
                  </a:lnTo>
                  <a:lnTo>
                    <a:pt x="708660" y="672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9" name="object 109"/>
          <p:cNvSpPr txBox="1"/>
          <p:nvPr/>
        </p:nvSpPr>
        <p:spPr>
          <a:xfrm>
            <a:off x="8792853" y="2611626"/>
            <a:ext cx="893444" cy="41833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0040" marR="349250" indent="28575" algn="ctr">
              <a:lnSpc>
                <a:spcPct val="127299"/>
              </a:lnSpc>
              <a:spcBef>
                <a:spcPts val="90"/>
              </a:spcBef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 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50"/>
              </a:lnSpc>
              <a:spcBef>
                <a:spcPts val="515"/>
              </a:spcBef>
              <a:tabLst>
                <a:tab pos="265430" algn="l"/>
                <a:tab pos="516890" algn="l"/>
                <a:tab pos="768350" algn="l"/>
              </a:tabLst>
            </a:pP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ts val="3050"/>
              </a:lnSpc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R="57785" algn="ctr">
              <a:lnSpc>
                <a:spcPct val="100000"/>
              </a:lnSpc>
              <a:spcBef>
                <a:spcPts val="840"/>
              </a:spcBef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ts val="3050"/>
              </a:lnSpc>
              <a:spcBef>
                <a:spcPts val="520"/>
              </a:spcBef>
              <a:tabLst>
                <a:tab pos="265430" algn="l"/>
                <a:tab pos="516890" algn="l"/>
                <a:tab pos="768350" algn="l"/>
              </a:tabLst>
            </a:pP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ts val="3050"/>
              </a:lnSpc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R="57785" algn="ctr">
              <a:lnSpc>
                <a:spcPct val="100000"/>
              </a:lnSpc>
              <a:spcBef>
                <a:spcPts val="850"/>
              </a:spcBef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265430" algn="l"/>
                <a:tab pos="516890" algn="l"/>
                <a:tab pos="768350" algn="l"/>
              </a:tabLst>
            </a:pP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4763399" y="6869681"/>
            <a:ext cx="893444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  <a:tabLst>
                <a:tab pos="263525" algn="l"/>
                <a:tab pos="516890" algn="l"/>
                <a:tab pos="768350" algn="l"/>
              </a:tabLst>
            </a:pP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4763399" y="3201414"/>
            <a:ext cx="893444" cy="36347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7345" marR="350520" algn="ctr">
              <a:lnSpc>
                <a:spcPct val="148100"/>
              </a:lnSpc>
              <a:spcBef>
                <a:spcPts val="90"/>
              </a:spcBef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 S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50"/>
              </a:spcBef>
              <a:tabLst>
                <a:tab pos="307340" algn="l"/>
                <a:tab pos="755650" algn="l"/>
              </a:tabLst>
            </a:pP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R="2540" algn="ctr">
              <a:lnSpc>
                <a:spcPct val="100000"/>
              </a:lnSpc>
              <a:spcBef>
                <a:spcPts val="855"/>
              </a:spcBef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840"/>
              </a:spcBef>
              <a:tabLst>
                <a:tab pos="307340" algn="l"/>
                <a:tab pos="755650" algn="l"/>
              </a:tabLst>
            </a:pP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260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2600">
              <a:latin typeface="Times New Roman"/>
              <a:cs typeface="Times New Roman"/>
            </a:endParaRPr>
          </a:p>
          <a:p>
            <a:pPr marR="2540" algn="ctr">
              <a:lnSpc>
                <a:spcPct val="100000"/>
              </a:lnSpc>
              <a:spcBef>
                <a:spcPts val="190"/>
              </a:spcBef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  <a:p>
            <a:pPr marR="57785" algn="ctr">
              <a:lnSpc>
                <a:spcPct val="100000"/>
              </a:lnSpc>
              <a:spcBef>
                <a:spcPts val="840"/>
              </a:spcBef>
            </a:pPr>
            <a:r>
              <a:rPr sz="26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12" name="object 112"/>
          <p:cNvGrpSpPr/>
          <p:nvPr/>
        </p:nvGrpSpPr>
        <p:grpSpPr>
          <a:xfrm>
            <a:off x="4824862" y="6260591"/>
            <a:ext cx="710565" cy="690880"/>
            <a:chOff x="4824862" y="6260591"/>
            <a:chExt cx="710565" cy="690880"/>
          </a:xfrm>
        </p:grpSpPr>
        <p:pic>
          <p:nvPicPr>
            <p:cNvPr id="113" name="object 1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76322" y="6763511"/>
              <a:ext cx="205739" cy="187451"/>
            </a:xfrm>
            <a:prstGeom prst="rect">
              <a:avLst/>
            </a:prstGeom>
          </p:spPr>
        </p:pic>
        <p:sp>
          <p:nvSpPr>
            <p:cNvPr id="114" name="object 114"/>
            <p:cNvSpPr/>
            <p:nvPr/>
          </p:nvSpPr>
          <p:spPr>
            <a:xfrm>
              <a:off x="4824857" y="6260591"/>
              <a:ext cx="710565" cy="690880"/>
            </a:xfrm>
            <a:custGeom>
              <a:avLst/>
              <a:gdLst/>
              <a:ahLst/>
              <a:cxnLst/>
              <a:rect l="l" t="t" r="r" b="b"/>
              <a:pathLst>
                <a:path w="710564" h="690879">
                  <a:moveTo>
                    <a:pt x="710184" y="672084"/>
                  </a:moveTo>
                  <a:lnTo>
                    <a:pt x="373380" y="0"/>
                  </a:lnTo>
                  <a:lnTo>
                    <a:pt x="355092" y="9144"/>
                  </a:lnTo>
                  <a:lnTo>
                    <a:pt x="336804" y="0"/>
                  </a:lnTo>
                  <a:lnTo>
                    <a:pt x="0" y="672084"/>
                  </a:lnTo>
                  <a:lnTo>
                    <a:pt x="38100" y="690372"/>
                  </a:lnTo>
                  <a:lnTo>
                    <a:pt x="333756" y="97726"/>
                  </a:lnTo>
                  <a:lnTo>
                    <a:pt x="333756" y="254508"/>
                  </a:lnTo>
                  <a:lnTo>
                    <a:pt x="376428" y="254508"/>
                  </a:lnTo>
                  <a:lnTo>
                    <a:pt x="376428" y="97726"/>
                  </a:lnTo>
                  <a:lnTo>
                    <a:pt x="672084" y="690372"/>
                  </a:lnTo>
                  <a:lnTo>
                    <a:pt x="710184" y="672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5" name="object 115"/>
          <p:cNvGrpSpPr/>
          <p:nvPr/>
        </p:nvGrpSpPr>
        <p:grpSpPr>
          <a:xfrm>
            <a:off x="8855841" y="5756147"/>
            <a:ext cx="708660" cy="690880"/>
            <a:chOff x="8855841" y="5756147"/>
            <a:chExt cx="708660" cy="690880"/>
          </a:xfrm>
        </p:grpSpPr>
        <p:pic>
          <p:nvPicPr>
            <p:cNvPr id="116" name="object 1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07301" y="6260591"/>
              <a:ext cx="205739" cy="185927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8855837" y="5756147"/>
              <a:ext cx="708660" cy="690880"/>
            </a:xfrm>
            <a:custGeom>
              <a:avLst/>
              <a:gdLst/>
              <a:ahLst/>
              <a:cxnLst/>
              <a:rect l="l" t="t" r="r" b="b"/>
              <a:pathLst>
                <a:path w="708659" h="690879">
                  <a:moveTo>
                    <a:pt x="708660" y="672084"/>
                  </a:moveTo>
                  <a:lnTo>
                    <a:pt x="373380" y="0"/>
                  </a:lnTo>
                  <a:lnTo>
                    <a:pt x="355790" y="9144"/>
                  </a:lnTo>
                  <a:lnTo>
                    <a:pt x="352856" y="9144"/>
                  </a:lnTo>
                  <a:lnTo>
                    <a:pt x="335280" y="0"/>
                  </a:lnTo>
                  <a:lnTo>
                    <a:pt x="0" y="672084"/>
                  </a:lnTo>
                  <a:lnTo>
                    <a:pt x="36576" y="690372"/>
                  </a:lnTo>
                  <a:lnTo>
                    <a:pt x="333756" y="98704"/>
                  </a:lnTo>
                  <a:lnTo>
                    <a:pt x="333756" y="254508"/>
                  </a:lnTo>
                  <a:lnTo>
                    <a:pt x="374904" y="254508"/>
                  </a:lnTo>
                  <a:lnTo>
                    <a:pt x="374904" y="99060"/>
                  </a:lnTo>
                  <a:lnTo>
                    <a:pt x="670560" y="690372"/>
                  </a:lnTo>
                  <a:lnTo>
                    <a:pt x="708660" y="6720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8" name="object 118"/>
          <p:cNvSpPr/>
          <p:nvPr/>
        </p:nvSpPr>
        <p:spPr>
          <a:xfrm>
            <a:off x="4759330" y="4808220"/>
            <a:ext cx="923925" cy="125095"/>
          </a:xfrm>
          <a:custGeom>
            <a:avLst/>
            <a:gdLst/>
            <a:ahLst/>
            <a:cxnLst/>
            <a:rect l="l" t="t" r="r" b="b"/>
            <a:pathLst>
              <a:path w="923925" h="125095">
                <a:moveTo>
                  <a:pt x="819912" y="83820"/>
                </a:moveTo>
                <a:lnTo>
                  <a:pt x="819912" y="41148"/>
                </a:lnTo>
                <a:lnTo>
                  <a:pt x="0" y="41148"/>
                </a:lnTo>
                <a:lnTo>
                  <a:pt x="0" y="83820"/>
                </a:lnTo>
                <a:lnTo>
                  <a:pt x="819912" y="83820"/>
                </a:lnTo>
                <a:close/>
              </a:path>
              <a:path w="923925" h="125095">
                <a:moveTo>
                  <a:pt x="923544" y="62484"/>
                </a:moveTo>
                <a:lnTo>
                  <a:pt x="798576" y="0"/>
                </a:lnTo>
                <a:lnTo>
                  <a:pt x="798576" y="41148"/>
                </a:lnTo>
                <a:lnTo>
                  <a:pt x="819912" y="41148"/>
                </a:lnTo>
                <a:lnTo>
                  <a:pt x="819912" y="114300"/>
                </a:lnTo>
                <a:lnTo>
                  <a:pt x="923544" y="62484"/>
                </a:lnTo>
                <a:close/>
              </a:path>
              <a:path w="923925" h="125095">
                <a:moveTo>
                  <a:pt x="819912" y="114300"/>
                </a:moveTo>
                <a:lnTo>
                  <a:pt x="819912" y="83820"/>
                </a:lnTo>
                <a:lnTo>
                  <a:pt x="798576" y="83820"/>
                </a:lnTo>
                <a:lnTo>
                  <a:pt x="798576" y="124968"/>
                </a:lnTo>
                <a:lnTo>
                  <a:pt x="819912" y="114300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096134" y="5815584"/>
            <a:ext cx="586740" cy="125095"/>
          </a:xfrm>
          <a:custGeom>
            <a:avLst/>
            <a:gdLst/>
            <a:ahLst/>
            <a:cxnLst/>
            <a:rect l="l" t="t" r="r" b="b"/>
            <a:pathLst>
              <a:path w="586739" h="125095">
                <a:moveTo>
                  <a:pt x="483108" y="83820"/>
                </a:moveTo>
                <a:lnTo>
                  <a:pt x="483108" y="41148"/>
                </a:lnTo>
                <a:lnTo>
                  <a:pt x="0" y="41148"/>
                </a:lnTo>
                <a:lnTo>
                  <a:pt x="0" y="83820"/>
                </a:lnTo>
                <a:lnTo>
                  <a:pt x="483108" y="83820"/>
                </a:lnTo>
                <a:close/>
              </a:path>
              <a:path w="586739" h="125095">
                <a:moveTo>
                  <a:pt x="586740" y="62484"/>
                </a:moveTo>
                <a:lnTo>
                  <a:pt x="461772" y="0"/>
                </a:lnTo>
                <a:lnTo>
                  <a:pt x="461772" y="41148"/>
                </a:lnTo>
                <a:lnTo>
                  <a:pt x="483108" y="41148"/>
                </a:lnTo>
                <a:lnTo>
                  <a:pt x="483108" y="114300"/>
                </a:lnTo>
                <a:lnTo>
                  <a:pt x="586740" y="62484"/>
                </a:lnTo>
                <a:close/>
              </a:path>
              <a:path w="586739" h="125095">
                <a:moveTo>
                  <a:pt x="483108" y="114300"/>
                </a:moveTo>
                <a:lnTo>
                  <a:pt x="483108" y="83820"/>
                </a:lnTo>
                <a:lnTo>
                  <a:pt x="461772" y="83820"/>
                </a:lnTo>
                <a:lnTo>
                  <a:pt x="461772" y="124968"/>
                </a:lnTo>
                <a:lnTo>
                  <a:pt x="483108" y="114300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5012314" y="7242047"/>
            <a:ext cx="670560" cy="127000"/>
          </a:xfrm>
          <a:custGeom>
            <a:avLst/>
            <a:gdLst/>
            <a:ahLst/>
            <a:cxnLst/>
            <a:rect l="l" t="t" r="r" b="b"/>
            <a:pathLst>
              <a:path w="670560" h="127000">
                <a:moveTo>
                  <a:pt x="566928" y="83820"/>
                </a:moveTo>
                <a:lnTo>
                  <a:pt x="566928" y="42672"/>
                </a:lnTo>
                <a:lnTo>
                  <a:pt x="0" y="42672"/>
                </a:lnTo>
                <a:lnTo>
                  <a:pt x="0" y="83820"/>
                </a:lnTo>
                <a:lnTo>
                  <a:pt x="566928" y="83820"/>
                </a:lnTo>
                <a:close/>
              </a:path>
              <a:path w="670560" h="127000">
                <a:moveTo>
                  <a:pt x="670560" y="64008"/>
                </a:moveTo>
                <a:lnTo>
                  <a:pt x="545592" y="0"/>
                </a:lnTo>
                <a:lnTo>
                  <a:pt x="545592" y="42672"/>
                </a:lnTo>
                <a:lnTo>
                  <a:pt x="566928" y="42672"/>
                </a:lnTo>
                <a:lnTo>
                  <a:pt x="566928" y="115824"/>
                </a:lnTo>
                <a:lnTo>
                  <a:pt x="670560" y="64008"/>
                </a:lnTo>
                <a:close/>
              </a:path>
              <a:path w="670560" h="127000">
                <a:moveTo>
                  <a:pt x="566928" y="115824"/>
                </a:moveTo>
                <a:lnTo>
                  <a:pt x="566928" y="83820"/>
                </a:lnTo>
                <a:lnTo>
                  <a:pt x="545592" y="83820"/>
                </a:lnTo>
                <a:lnTo>
                  <a:pt x="545592" y="126492"/>
                </a:lnTo>
                <a:lnTo>
                  <a:pt x="566928" y="11582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9293230" y="4052316"/>
            <a:ext cx="421005" cy="125095"/>
          </a:xfrm>
          <a:custGeom>
            <a:avLst/>
            <a:gdLst/>
            <a:ahLst/>
            <a:cxnLst/>
            <a:rect l="l" t="t" r="r" b="b"/>
            <a:pathLst>
              <a:path w="421004" h="125095">
                <a:moveTo>
                  <a:pt x="315468" y="83820"/>
                </a:moveTo>
                <a:lnTo>
                  <a:pt x="315468" y="41148"/>
                </a:lnTo>
                <a:lnTo>
                  <a:pt x="0" y="41148"/>
                </a:lnTo>
                <a:lnTo>
                  <a:pt x="0" y="83820"/>
                </a:lnTo>
                <a:lnTo>
                  <a:pt x="315468" y="83820"/>
                </a:lnTo>
                <a:close/>
              </a:path>
              <a:path w="421004" h="125095">
                <a:moveTo>
                  <a:pt x="420624" y="62484"/>
                </a:moveTo>
                <a:lnTo>
                  <a:pt x="294132" y="0"/>
                </a:lnTo>
                <a:lnTo>
                  <a:pt x="294132" y="41148"/>
                </a:lnTo>
                <a:lnTo>
                  <a:pt x="315468" y="41148"/>
                </a:lnTo>
                <a:lnTo>
                  <a:pt x="315468" y="114428"/>
                </a:lnTo>
                <a:lnTo>
                  <a:pt x="420624" y="62484"/>
                </a:lnTo>
                <a:close/>
              </a:path>
              <a:path w="421004" h="125095">
                <a:moveTo>
                  <a:pt x="315468" y="114428"/>
                </a:moveTo>
                <a:lnTo>
                  <a:pt x="315468" y="83820"/>
                </a:lnTo>
                <a:lnTo>
                  <a:pt x="294132" y="83820"/>
                </a:lnTo>
                <a:lnTo>
                  <a:pt x="294132" y="124968"/>
                </a:lnTo>
                <a:lnTo>
                  <a:pt x="315468" y="114428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2" name="object 1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62394" y="5394960"/>
            <a:ext cx="251460" cy="126492"/>
          </a:xfrm>
          <a:prstGeom prst="rect">
            <a:avLst/>
          </a:prstGeom>
        </p:spPr>
      </p:pic>
      <p:grpSp>
        <p:nvGrpSpPr>
          <p:cNvPr id="123" name="object 123"/>
          <p:cNvGrpSpPr/>
          <p:nvPr/>
        </p:nvGrpSpPr>
        <p:grpSpPr>
          <a:xfrm>
            <a:off x="1883542" y="3436620"/>
            <a:ext cx="966469" cy="489584"/>
            <a:chOff x="1883542" y="3436620"/>
            <a:chExt cx="966469" cy="489584"/>
          </a:xfrm>
        </p:grpSpPr>
        <p:sp>
          <p:nvSpPr>
            <p:cNvPr id="124" name="object 124"/>
            <p:cNvSpPr/>
            <p:nvPr/>
          </p:nvSpPr>
          <p:spPr>
            <a:xfrm>
              <a:off x="1904878" y="3485387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5" h="419100">
                  <a:moveTo>
                    <a:pt x="420623" y="419099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2062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5" name="object 125"/>
            <p:cNvSpPr/>
            <p:nvPr/>
          </p:nvSpPr>
          <p:spPr>
            <a:xfrm>
              <a:off x="1883542" y="346405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20624" y="42672"/>
                  </a:lnTo>
                  <a:lnTo>
                    <a:pt x="420624" y="21336"/>
                  </a:lnTo>
                  <a:lnTo>
                    <a:pt x="441960" y="42672"/>
                  </a:lnTo>
                  <a:lnTo>
                    <a:pt x="441960" y="461772"/>
                  </a:lnTo>
                  <a:lnTo>
                    <a:pt x="461772" y="461772"/>
                  </a:lnTo>
                  <a:close/>
                </a:path>
                <a:path w="462280" h="46227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2280" h="462279">
                  <a:moveTo>
                    <a:pt x="42672" y="42062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20624"/>
                  </a:lnTo>
                  <a:lnTo>
                    <a:pt x="42672" y="420624"/>
                  </a:lnTo>
                  <a:close/>
                </a:path>
                <a:path w="462280" h="462279">
                  <a:moveTo>
                    <a:pt x="441960" y="420624"/>
                  </a:moveTo>
                  <a:lnTo>
                    <a:pt x="21336" y="420624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20624"/>
                  </a:lnTo>
                  <a:close/>
                </a:path>
                <a:path w="46228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20624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80" h="462279">
                  <a:moveTo>
                    <a:pt x="441960" y="42672"/>
                  </a:moveTo>
                  <a:lnTo>
                    <a:pt x="420624" y="21336"/>
                  </a:lnTo>
                  <a:lnTo>
                    <a:pt x="420624" y="42672"/>
                  </a:lnTo>
                  <a:lnTo>
                    <a:pt x="441960" y="42672"/>
                  </a:lnTo>
                  <a:close/>
                </a:path>
                <a:path w="462280" h="462279">
                  <a:moveTo>
                    <a:pt x="441960" y="420624"/>
                  </a:moveTo>
                  <a:lnTo>
                    <a:pt x="441960" y="42672"/>
                  </a:lnTo>
                  <a:lnTo>
                    <a:pt x="420624" y="42672"/>
                  </a:lnTo>
                  <a:lnTo>
                    <a:pt x="420624" y="420624"/>
                  </a:lnTo>
                  <a:lnTo>
                    <a:pt x="441960" y="420624"/>
                  </a:lnTo>
                  <a:close/>
                </a:path>
                <a:path w="462280" h="462279">
                  <a:moveTo>
                    <a:pt x="441960" y="461772"/>
                  </a:moveTo>
                  <a:lnTo>
                    <a:pt x="441960" y="420624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6" name="object 126"/>
            <p:cNvSpPr/>
            <p:nvPr/>
          </p:nvSpPr>
          <p:spPr>
            <a:xfrm>
              <a:off x="2409322" y="3456431"/>
              <a:ext cx="419100" cy="421005"/>
            </a:xfrm>
            <a:custGeom>
              <a:avLst/>
              <a:gdLst/>
              <a:ahLst/>
              <a:cxnLst/>
              <a:rect l="l" t="t" r="r" b="b"/>
              <a:pathLst>
                <a:path w="419100" h="421004">
                  <a:moveTo>
                    <a:pt x="419099" y="210311"/>
                  </a:moveTo>
                  <a:lnTo>
                    <a:pt x="413612" y="162192"/>
                  </a:lnTo>
                  <a:lnTo>
                    <a:pt x="397968" y="117965"/>
                  </a:lnTo>
                  <a:lnTo>
                    <a:pt x="373393" y="78910"/>
                  </a:lnTo>
                  <a:lnTo>
                    <a:pt x="341113" y="46306"/>
                  </a:lnTo>
                  <a:lnTo>
                    <a:pt x="302356" y="21433"/>
                  </a:lnTo>
                  <a:lnTo>
                    <a:pt x="258346" y="5571"/>
                  </a:lnTo>
                  <a:lnTo>
                    <a:pt x="210311" y="0"/>
                  </a:lnTo>
                  <a:lnTo>
                    <a:pt x="161712" y="5571"/>
                  </a:lnTo>
                  <a:lnTo>
                    <a:pt x="117299" y="21433"/>
                  </a:lnTo>
                  <a:lnTo>
                    <a:pt x="78270" y="46306"/>
                  </a:lnTo>
                  <a:lnTo>
                    <a:pt x="45826" y="78910"/>
                  </a:lnTo>
                  <a:lnTo>
                    <a:pt x="21167" y="117965"/>
                  </a:lnTo>
                  <a:lnTo>
                    <a:pt x="5491" y="162192"/>
                  </a:lnTo>
                  <a:lnTo>
                    <a:pt x="0" y="210311"/>
                  </a:lnTo>
                  <a:lnTo>
                    <a:pt x="5491" y="258431"/>
                  </a:lnTo>
                  <a:lnTo>
                    <a:pt x="21167" y="302658"/>
                  </a:lnTo>
                  <a:lnTo>
                    <a:pt x="45826" y="341713"/>
                  </a:lnTo>
                  <a:lnTo>
                    <a:pt x="78270" y="374317"/>
                  </a:lnTo>
                  <a:lnTo>
                    <a:pt x="117299" y="399190"/>
                  </a:lnTo>
                  <a:lnTo>
                    <a:pt x="161712" y="415052"/>
                  </a:lnTo>
                  <a:lnTo>
                    <a:pt x="210311" y="420623"/>
                  </a:lnTo>
                  <a:lnTo>
                    <a:pt x="258346" y="415052"/>
                  </a:lnTo>
                  <a:lnTo>
                    <a:pt x="302356" y="399190"/>
                  </a:lnTo>
                  <a:lnTo>
                    <a:pt x="341113" y="374317"/>
                  </a:lnTo>
                  <a:lnTo>
                    <a:pt x="373393" y="341713"/>
                  </a:lnTo>
                  <a:lnTo>
                    <a:pt x="397968" y="302658"/>
                  </a:lnTo>
                  <a:lnTo>
                    <a:pt x="413612" y="258431"/>
                  </a:lnTo>
                  <a:lnTo>
                    <a:pt x="419099" y="21031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2387986" y="3436620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80" h="462279">
                  <a:moveTo>
                    <a:pt x="461772" y="230124"/>
                  </a:moveTo>
                  <a:lnTo>
                    <a:pt x="457200" y="182880"/>
                  </a:lnTo>
                  <a:lnTo>
                    <a:pt x="443484" y="140208"/>
                  </a:lnTo>
                  <a:lnTo>
                    <a:pt x="422148" y="100584"/>
                  </a:lnTo>
                  <a:lnTo>
                    <a:pt x="393192" y="67056"/>
                  </a:lnTo>
                  <a:lnTo>
                    <a:pt x="359664" y="38100"/>
                  </a:lnTo>
                  <a:lnTo>
                    <a:pt x="320040" y="16764"/>
                  </a:lnTo>
                  <a:lnTo>
                    <a:pt x="252984" y="0"/>
                  </a:lnTo>
                  <a:lnTo>
                    <a:pt x="230124" y="0"/>
                  </a:lnTo>
                  <a:lnTo>
                    <a:pt x="182880" y="4572"/>
                  </a:lnTo>
                  <a:lnTo>
                    <a:pt x="140208" y="18288"/>
                  </a:lnTo>
                  <a:lnTo>
                    <a:pt x="100584" y="39624"/>
                  </a:lnTo>
                  <a:lnTo>
                    <a:pt x="67056" y="68580"/>
                  </a:lnTo>
                  <a:lnTo>
                    <a:pt x="39624" y="102108"/>
                  </a:lnTo>
                  <a:lnTo>
                    <a:pt x="18288" y="141732"/>
                  </a:lnTo>
                  <a:lnTo>
                    <a:pt x="4572" y="184404"/>
                  </a:lnTo>
                  <a:lnTo>
                    <a:pt x="0" y="231648"/>
                  </a:lnTo>
                  <a:lnTo>
                    <a:pt x="1524" y="254508"/>
                  </a:lnTo>
                  <a:lnTo>
                    <a:pt x="10668" y="300228"/>
                  </a:lnTo>
                  <a:lnTo>
                    <a:pt x="28956" y="341376"/>
                  </a:lnTo>
                  <a:lnTo>
                    <a:pt x="42672" y="363728"/>
                  </a:lnTo>
                  <a:lnTo>
                    <a:pt x="42672" y="210312"/>
                  </a:lnTo>
                  <a:lnTo>
                    <a:pt x="45720" y="192024"/>
                  </a:lnTo>
                  <a:lnTo>
                    <a:pt x="57912" y="155448"/>
                  </a:lnTo>
                  <a:lnTo>
                    <a:pt x="85344" y="109728"/>
                  </a:lnTo>
                  <a:lnTo>
                    <a:pt x="126492" y="73152"/>
                  </a:lnTo>
                  <a:lnTo>
                    <a:pt x="175260" y="50292"/>
                  </a:lnTo>
                  <a:lnTo>
                    <a:pt x="213360" y="42672"/>
                  </a:lnTo>
                  <a:lnTo>
                    <a:pt x="231648" y="41148"/>
                  </a:lnTo>
                  <a:lnTo>
                    <a:pt x="251460" y="42672"/>
                  </a:lnTo>
                  <a:lnTo>
                    <a:pt x="304800" y="56388"/>
                  </a:lnTo>
                  <a:lnTo>
                    <a:pt x="352044" y="85344"/>
                  </a:lnTo>
                  <a:lnTo>
                    <a:pt x="388620" y="124968"/>
                  </a:lnTo>
                  <a:lnTo>
                    <a:pt x="411480" y="175260"/>
                  </a:lnTo>
                  <a:lnTo>
                    <a:pt x="420624" y="231648"/>
                  </a:lnTo>
                  <a:lnTo>
                    <a:pt x="420624" y="362204"/>
                  </a:lnTo>
                  <a:lnTo>
                    <a:pt x="423672" y="358140"/>
                  </a:lnTo>
                  <a:lnTo>
                    <a:pt x="443484" y="320040"/>
                  </a:lnTo>
                  <a:lnTo>
                    <a:pt x="457200" y="275844"/>
                  </a:lnTo>
                  <a:lnTo>
                    <a:pt x="460248" y="252984"/>
                  </a:lnTo>
                  <a:lnTo>
                    <a:pt x="461772" y="230124"/>
                  </a:lnTo>
                  <a:close/>
                </a:path>
                <a:path w="462280" h="462279">
                  <a:moveTo>
                    <a:pt x="420624" y="362204"/>
                  </a:moveTo>
                  <a:lnTo>
                    <a:pt x="420624" y="231648"/>
                  </a:lnTo>
                  <a:lnTo>
                    <a:pt x="419100" y="251460"/>
                  </a:lnTo>
                  <a:lnTo>
                    <a:pt x="416052" y="269748"/>
                  </a:lnTo>
                  <a:lnTo>
                    <a:pt x="396240" y="321564"/>
                  </a:lnTo>
                  <a:lnTo>
                    <a:pt x="364236" y="364236"/>
                  </a:lnTo>
                  <a:lnTo>
                    <a:pt x="320040" y="397764"/>
                  </a:lnTo>
                  <a:lnTo>
                    <a:pt x="268224" y="416052"/>
                  </a:lnTo>
                  <a:lnTo>
                    <a:pt x="248412" y="419100"/>
                  </a:lnTo>
                  <a:lnTo>
                    <a:pt x="210312" y="419100"/>
                  </a:lnTo>
                  <a:lnTo>
                    <a:pt x="156972" y="403860"/>
                  </a:lnTo>
                  <a:lnTo>
                    <a:pt x="109728" y="376428"/>
                  </a:lnTo>
                  <a:lnTo>
                    <a:pt x="73152" y="335280"/>
                  </a:lnTo>
                  <a:lnTo>
                    <a:pt x="50292" y="284988"/>
                  </a:lnTo>
                  <a:lnTo>
                    <a:pt x="42672" y="248412"/>
                  </a:lnTo>
                  <a:lnTo>
                    <a:pt x="42672" y="363728"/>
                  </a:lnTo>
                  <a:lnTo>
                    <a:pt x="68580" y="394716"/>
                  </a:lnTo>
                  <a:lnTo>
                    <a:pt x="102108" y="422148"/>
                  </a:lnTo>
                  <a:lnTo>
                    <a:pt x="141732" y="443484"/>
                  </a:lnTo>
                  <a:lnTo>
                    <a:pt x="185928" y="457200"/>
                  </a:lnTo>
                  <a:lnTo>
                    <a:pt x="230124" y="461670"/>
                  </a:lnTo>
                  <a:lnTo>
                    <a:pt x="231648" y="461772"/>
                  </a:lnTo>
                  <a:lnTo>
                    <a:pt x="278892" y="455676"/>
                  </a:lnTo>
                  <a:lnTo>
                    <a:pt x="321564" y="443484"/>
                  </a:lnTo>
                  <a:lnTo>
                    <a:pt x="361188" y="422148"/>
                  </a:lnTo>
                  <a:lnTo>
                    <a:pt x="394716" y="393192"/>
                  </a:lnTo>
                  <a:lnTo>
                    <a:pt x="409956" y="376428"/>
                  </a:lnTo>
                  <a:lnTo>
                    <a:pt x="420624" y="3622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8" name="object 128"/>
          <p:cNvSpPr txBox="1"/>
          <p:nvPr/>
        </p:nvSpPr>
        <p:spPr>
          <a:xfrm>
            <a:off x="2552076" y="3382770"/>
            <a:ext cx="1778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b="1" i="1" spc="-50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29" name="object 129"/>
          <p:cNvGrpSpPr/>
          <p:nvPr/>
        </p:nvGrpSpPr>
        <p:grpSpPr>
          <a:xfrm>
            <a:off x="2892430" y="3464052"/>
            <a:ext cx="1720850" cy="462280"/>
            <a:chOff x="2892430" y="3464052"/>
            <a:chExt cx="1720850" cy="462280"/>
          </a:xfrm>
        </p:grpSpPr>
        <p:sp>
          <p:nvSpPr>
            <p:cNvPr id="130" name="object 130"/>
            <p:cNvSpPr/>
            <p:nvPr/>
          </p:nvSpPr>
          <p:spPr>
            <a:xfrm>
              <a:off x="3751966" y="3485387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419099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2062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730630" y="3464052"/>
              <a:ext cx="463550" cy="462280"/>
            </a:xfrm>
            <a:custGeom>
              <a:avLst/>
              <a:gdLst/>
              <a:ahLst/>
              <a:cxnLst/>
              <a:rect l="l" t="t" r="r" b="b"/>
              <a:pathLst>
                <a:path w="463550" h="462279">
                  <a:moveTo>
                    <a:pt x="463296" y="461772"/>
                  </a:moveTo>
                  <a:lnTo>
                    <a:pt x="463296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20624" y="42672"/>
                  </a:lnTo>
                  <a:lnTo>
                    <a:pt x="420624" y="21336"/>
                  </a:lnTo>
                  <a:lnTo>
                    <a:pt x="441960" y="42672"/>
                  </a:lnTo>
                  <a:lnTo>
                    <a:pt x="441960" y="461772"/>
                  </a:lnTo>
                  <a:lnTo>
                    <a:pt x="463296" y="461772"/>
                  </a:lnTo>
                  <a:close/>
                </a:path>
                <a:path w="463550" h="46227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3550" h="462279">
                  <a:moveTo>
                    <a:pt x="42672" y="42062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20624"/>
                  </a:lnTo>
                  <a:lnTo>
                    <a:pt x="42672" y="420624"/>
                  </a:lnTo>
                  <a:close/>
                </a:path>
                <a:path w="463550" h="462279">
                  <a:moveTo>
                    <a:pt x="441960" y="420624"/>
                  </a:moveTo>
                  <a:lnTo>
                    <a:pt x="21336" y="420624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20624" y="461772"/>
                  </a:lnTo>
                  <a:lnTo>
                    <a:pt x="420624" y="440436"/>
                  </a:lnTo>
                  <a:lnTo>
                    <a:pt x="441960" y="420624"/>
                  </a:lnTo>
                  <a:close/>
                </a:path>
                <a:path w="463550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20624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3550" h="462279">
                  <a:moveTo>
                    <a:pt x="441960" y="42672"/>
                  </a:moveTo>
                  <a:lnTo>
                    <a:pt x="420624" y="21336"/>
                  </a:lnTo>
                  <a:lnTo>
                    <a:pt x="420624" y="42672"/>
                  </a:lnTo>
                  <a:lnTo>
                    <a:pt x="441960" y="42672"/>
                  </a:lnTo>
                  <a:close/>
                </a:path>
                <a:path w="463550" h="462279">
                  <a:moveTo>
                    <a:pt x="441960" y="420624"/>
                  </a:moveTo>
                  <a:lnTo>
                    <a:pt x="441960" y="42672"/>
                  </a:lnTo>
                  <a:lnTo>
                    <a:pt x="420624" y="42672"/>
                  </a:lnTo>
                  <a:lnTo>
                    <a:pt x="420624" y="420624"/>
                  </a:lnTo>
                  <a:lnTo>
                    <a:pt x="441960" y="420624"/>
                  </a:lnTo>
                  <a:close/>
                </a:path>
                <a:path w="463550" h="462279">
                  <a:moveTo>
                    <a:pt x="441960" y="461772"/>
                  </a:moveTo>
                  <a:lnTo>
                    <a:pt x="441960" y="420624"/>
                  </a:lnTo>
                  <a:lnTo>
                    <a:pt x="420624" y="440436"/>
                  </a:lnTo>
                  <a:lnTo>
                    <a:pt x="420624" y="461772"/>
                  </a:lnTo>
                  <a:lnTo>
                    <a:pt x="441960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2" name="object 132"/>
            <p:cNvSpPr/>
            <p:nvPr/>
          </p:nvSpPr>
          <p:spPr>
            <a:xfrm>
              <a:off x="3332866" y="3485387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419099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1909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3311530" y="346405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19100" y="42672"/>
                  </a:lnTo>
                  <a:lnTo>
                    <a:pt x="419100" y="21336"/>
                  </a:lnTo>
                  <a:lnTo>
                    <a:pt x="440436" y="42672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2279" h="462279">
                  <a:moveTo>
                    <a:pt x="42672" y="42062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20624"/>
                  </a:lnTo>
                  <a:lnTo>
                    <a:pt x="42672" y="420624"/>
                  </a:lnTo>
                  <a:close/>
                </a:path>
                <a:path w="462279" h="462279">
                  <a:moveTo>
                    <a:pt x="440436" y="420624"/>
                  </a:moveTo>
                  <a:lnTo>
                    <a:pt x="21336" y="420624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20624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20624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0436" y="42672"/>
                  </a:moveTo>
                  <a:lnTo>
                    <a:pt x="419100" y="21336"/>
                  </a:lnTo>
                  <a:lnTo>
                    <a:pt x="419100" y="42672"/>
                  </a:lnTo>
                  <a:lnTo>
                    <a:pt x="440436" y="42672"/>
                  </a:lnTo>
                  <a:close/>
                </a:path>
                <a:path w="462279" h="462279">
                  <a:moveTo>
                    <a:pt x="440436" y="420624"/>
                  </a:moveTo>
                  <a:lnTo>
                    <a:pt x="440436" y="42672"/>
                  </a:lnTo>
                  <a:lnTo>
                    <a:pt x="419100" y="42672"/>
                  </a:lnTo>
                  <a:lnTo>
                    <a:pt x="419100" y="420624"/>
                  </a:lnTo>
                  <a:lnTo>
                    <a:pt x="440436" y="420624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20624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4" name="object 134"/>
            <p:cNvSpPr/>
            <p:nvPr/>
          </p:nvSpPr>
          <p:spPr>
            <a:xfrm>
              <a:off x="2912242" y="3485387"/>
              <a:ext cx="421005" cy="419100"/>
            </a:xfrm>
            <a:custGeom>
              <a:avLst/>
              <a:gdLst/>
              <a:ahLst/>
              <a:cxnLst/>
              <a:rect l="l" t="t" r="r" b="b"/>
              <a:pathLst>
                <a:path w="421004" h="419100">
                  <a:moveTo>
                    <a:pt x="420623" y="419099"/>
                  </a:moveTo>
                  <a:lnTo>
                    <a:pt x="420623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20623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5" name="object 135"/>
            <p:cNvSpPr/>
            <p:nvPr/>
          </p:nvSpPr>
          <p:spPr>
            <a:xfrm>
              <a:off x="2892430" y="346405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19812" y="461772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419100" y="42672"/>
                  </a:lnTo>
                  <a:lnTo>
                    <a:pt x="419100" y="21336"/>
                  </a:lnTo>
                  <a:lnTo>
                    <a:pt x="440436" y="42672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462279" h="462279">
                  <a:moveTo>
                    <a:pt x="41148" y="42062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420624"/>
                  </a:lnTo>
                  <a:lnTo>
                    <a:pt x="41148" y="420624"/>
                  </a:lnTo>
                  <a:close/>
                </a:path>
                <a:path w="462279" h="462279">
                  <a:moveTo>
                    <a:pt x="440436" y="420624"/>
                  </a:moveTo>
                  <a:lnTo>
                    <a:pt x="19812" y="420624"/>
                  </a:lnTo>
                  <a:lnTo>
                    <a:pt x="41148" y="440436"/>
                  </a:lnTo>
                  <a:lnTo>
                    <a:pt x="41148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20624"/>
                  </a:lnTo>
                  <a:close/>
                </a:path>
                <a:path w="462279" h="462279">
                  <a:moveTo>
                    <a:pt x="41148" y="461772"/>
                  </a:moveTo>
                  <a:lnTo>
                    <a:pt x="41148" y="440436"/>
                  </a:lnTo>
                  <a:lnTo>
                    <a:pt x="19812" y="420624"/>
                  </a:lnTo>
                  <a:lnTo>
                    <a:pt x="19812" y="461772"/>
                  </a:lnTo>
                  <a:lnTo>
                    <a:pt x="41148" y="461772"/>
                  </a:lnTo>
                  <a:close/>
                </a:path>
                <a:path w="462279" h="462279">
                  <a:moveTo>
                    <a:pt x="440436" y="42672"/>
                  </a:moveTo>
                  <a:lnTo>
                    <a:pt x="419100" y="21336"/>
                  </a:lnTo>
                  <a:lnTo>
                    <a:pt x="419100" y="42672"/>
                  </a:lnTo>
                  <a:lnTo>
                    <a:pt x="440436" y="42672"/>
                  </a:lnTo>
                  <a:close/>
                </a:path>
                <a:path w="462279" h="462279">
                  <a:moveTo>
                    <a:pt x="440436" y="420624"/>
                  </a:moveTo>
                  <a:lnTo>
                    <a:pt x="440436" y="42672"/>
                  </a:lnTo>
                  <a:lnTo>
                    <a:pt x="419100" y="42672"/>
                  </a:lnTo>
                  <a:lnTo>
                    <a:pt x="419100" y="420624"/>
                  </a:lnTo>
                  <a:lnTo>
                    <a:pt x="440436" y="420624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20624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4172590" y="3485387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419099" y="419099"/>
                  </a:moveTo>
                  <a:lnTo>
                    <a:pt x="419099" y="0"/>
                  </a:lnTo>
                  <a:lnTo>
                    <a:pt x="0" y="0"/>
                  </a:lnTo>
                  <a:lnTo>
                    <a:pt x="0" y="419099"/>
                  </a:lnTo>
                  <a:lnTo>
                    <a:pt x="419099" y="419099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7" name="object 137"/>
            <p:cNvSpPr/>
            <p:nvPr/>
          </p:nvSpPr>
          <p:spPr>
            <a:xfrm>
              <a:off x="4151254" y="3464052"/>
              <a:ext cx="462280" cy="462280"/>
            </a:xfrm>
            <a:custGeom>
              <a:avLst/>
              <a:gdLst/>
              <a:ahLst/>
              <a:cxnLst/>
              <a:rect l="l" t="t" r="r" b="b"/>
              <a:pathLst>
                <a:path w="462279" h="462279">
                  <a:moveTo>
                    <a:pt x="461772" y="461772"/>
                  </a:moveTo>
                  <a:lnTo>
                    <a:pt x="461772" y="0"/>
                  </a:lnTo>
                  <a:lnTo>
                    <a:pt x="0" y="0"/>
                  </a:lnTo>
                  <a:lnTo>
                    <a:pt x="0" y="461772"/>
                  </a:lnTo>
                  <a:lnTo>
                    <a:pt x="21336" y="46177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419100" y="42672"/>
                  </a:lnTo>
                  <a:lnTo>
                    <a:pt x="419100" y="21336"/>
                  </a:lnTo>
                  <a:lnTo>
                    <a:pt x="440436" y="42672"/>
                  </a:lnTo>
                  <a:lnTo>
                    <a:pt x="440436" y="461772"/>
                  </a:lnTo>
                  <a:lnTo>
                    <a:pt x="461772" y="461772"/>
                  </a:lnTo>
                  <a:close/>
                </a:path>
                <a:path w="462279" h="46227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462279" h="462279">
                  <a:moveTo>
                    <a:pt x="42672" y="42062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420624"/>
                  </a:lnTo>
                  <a:lnTo>
                    <a:pt x="42672" y="420624"/>
                  </a:lnTo>
                  <a:close/>
                </a:path>
                <a:path w="462279" h="462279">
                  <a:moveTo>
                    <a:pt x="440436" y="420624"/>
                  </a:moveTo>
                  <a:lnTo>
                    <a:pt x="21336" y="420624"/>
                  </a:lnTo>
                  <a:lnTo>
                    <a:pt x="42672" y="440436"/>
                  </a:lnTo>
                  <a:lnTo>
                    <a:pt x="42672" y="461772"/>
                  </a:lnTo>
                  <a:lnTo>
                    <a:pt x="419100" y="461772"/>
                  </a:lnTo>
                  <a:lnTo>
                    <a:pt x="419100" y="440436"/>
                  </a:lnTo>
                  <a:lnTo>
                    <a:pt x="440436" y="420624"/>
                  </a:lnTo>
                  <a:close/>
                </a:path>
                <a:path w="462279" h="462279">
                  <a:moveTo>
                    <a:pt x="42672" y="461772"/>
                  </a:moveTo>
                  <a:lnTo>
                    <a:pt x="42672" y="440436"/>
                  </a:lnTo>
                  <a:lnTo>
                    <a:pt x="21336" y="420624"/>
                  </a:lnTo>
                  <a:lnTo>
                    <a:pt x="21336" y="461772"/>
                  </a:lnTo>
                  <a:lnTo>
                    <a:pt x="42672" y="461772"/>
                  </a:lnTo>
                  <a:close/>
                </a:path>
                <a:path w="462279" h="462279">
                  <a:moveTo>
                    <a:pt x="440436" y="42672"/>
                  </a:moveTo>
                  <a:lnTo>
                    <a:pt x="419100" y="21336"/>
                  </a:lnTo>
                  <a:lnTo>
                    <a:pt x="419100" y="42672"/>
                  </a:lnTo>
                  <a:lnTo>
                    <a:pt x="440436" y="42672"/>
                  </a:lnTo>
                  <a:close/>
                </a:path>
                <a:path w="462279" h="462279">
                  <a:moveTo>
                    <a:pt x="440436" y="420624"/>
                  </a:moveTo>
                  <a:lnTo>
                    <a:pt x="440436" y="42672"/>
                  </a:lnTo>
                  <a:lnTo>
                    <a:pt x="419100" y="42672"/>
                  </a:lnTo>
                  <a:lnTo>
                    <a:pt x="419100" y="420624"/>
                  </a:lnTo>
                  <a:lnTo>
                    <a:pt x="440436" y="420624"/>
                  </a:lnTo>
                  <a:close/>
                </a:path>
                <a:path w="462279" h="462279">
                  <a:moveTo>
                    <a:pt x="440436" y="461772"/>
                  </a:moveTo>
                  <a:lnTo>
                    <a:pt x="440436" y="420624"/>
                  </a:lnTo>
                  <a:lnTo>
                    <a:pt x="419100" y="440436"/>
                  </a:lnTo>
                  <a:lnTo>
                    <a:pt x="419100" y="461772"/>
                  </a:lnTo>
                  <a:lnTo>
                    <a:pt x="440436" y="4617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8" name="object 138"/>
          <p:cNvSpPr txBox="1"/>
          <p:nvPr/>
        </p:nvSpPr>
        <p:spPr>
          <a:xfrm>
            <a:off x="1992768" y="3423918"/>
            <a:ext cx="246634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062355" algn="l"/>
                <a:tab pos="1482725" algn="l"/>
                <a:tab pos="1901825" algn="l"/>
                <a:tab pos="2322830" algn="l"/>
              </a:tabLst>
            </a:pPr>
            <a:r>
              <a:rPr sz="305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1737238" y="3820667"/>
            <a:ext cx="588645" cy="251460"/>
          </a:xfrm>
          <a:custGeom>
            <a:avLst/>
            <a:gdLst/>
            <a:ahLst/>
            <a:cxnLst/>
            <a:rect l="l" t="t" r="r" b="b"/>
            <a:pathLst>
              <a:path w="588644" h="251460">
                <a:moveTo>
                  <a:pt x="251460" y="83820"/>
                </a:moveTo>
                <a:lnTo>
                  <a:pt x="251460" y="0"/>
                </a:lnTo>
                <a:lnTo>
                  <a:pt x="0" y="126492"/>
                </a:lnTo>
                <a:lnTo>
                  <a:pt x="210312" y="231010"/>
                </a:lnTo>
                <a:lnTo>
                  <a:pt x="210312" y="83820"/>
                </a:lnTo>
                <a:lnTo>
                  <a:pt x="251460" y="83820"/>
                </a:lnTo>
                <a:close/>
              </a:path>
              <a:path w="588644" h="251460">
                <a:moveTo>
                  <a:pt x="588264" y="167640"/>
                </a:moveTo>
                <a:lnTo>
                  <a:pt x="588264" y="83820"/>
                </a:lnTo>
                <a:lnTo>
                  <a:pt x="210312" y="83820"/>
                </a:lnTo>
                <a:lnTo>
                  <a:pt x="210312" y="167640"/>
                </a:lnTo>
                <a:lnTo>
                  <a:pt x="588264" y="167640"/>
                </a:lnTo>
                <a:close/>
              </a:path>
              <a:path w="588644" h="251460">
                <a:moveTo>
                  <a:pt x="251460" y="251460"/>
                </a:moveTo>
                <a:lnTo>
                  <a:pt x="251460" y="167640"/>
                </a:lnTo>
                <a:lnTo>
                  <a:pt x="210312" y="167640"/>
                </a:lnTo>
                <a:lnTo>
                  <a:pt x="210312" y="231010"/>
                </a:lnTo>
                <a:lnTo>
                  <a:pt x="251460" y="251460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5096134" y="3715511"/>
            <a:ext cx="335280" cy="127000"/>
          </a:xfrm>
          <a:custGeom>
            <a:avLst/>
            <a:gdLst/>
            <a:ahLst/>
            <a:cxnLst/>
            <a:rect l="l" t="t" r="r" b="b"/>
            <a:pathLst>
              <a:path w="335279" h="127000">
                <a:moveTo>
                  <a:pt x="230124" y="83820"/>
                </a:moveTo>
                <a:lnTo>
                  <a:pt x="230124" y="42672"/>
                </a:lnTo>
                <a:lnTo>
                  <a:pt x="0" y="42672"/>
                </a:lnTo>
                <a:lnTo>
                  <a:pt x="0" y="83820"/>
                </a:lnTo>
                <a:lnTo>
                  <a:pt x="230124" y="83820"/>
                </a:lnTo>
                <a:close/>
              </a:path>
              <a:path w="335279" h="127000">
                <a:moveTo>
                  <a:pt x="335280" y="64008"/>
                </a:moveTo>
                <a:lnTo>
                  <a:pt x="208788" y="0"/>
                </a:lnTo>
                <a:lnTo>
                  <a:pt x="208788" y="42672"/>
                </a:lnTo>
                <a:lnTo>
                  <a:pt x="230124" y="42672"/>
                </a:lnTo>
                <a:lnTo>
                  <a:pt x="230124" y="115952"/>
                </a:lnTo>
                <a:lnTo>
                  <a:pt x="335280" y="64008"/>
                </a:lnTo>
                <a:close/>
              </a:path>
              <a:path w="335279" h="127000">
                <a:moveTo>
                  <a:pt x="230124" y="115952"/>
                </a:moveTo>
                <a:lnTo>
                  <a:pt x="230124" y="83820"/>
                </a:lnTo>
                <a:lnTo>
                  <a:pt x="208788" y="83820"/>
                </a:lnTo>
                <a:lnTo>
                  <a:pt x="208788" y="126492"/>
                </a:lnTo>
                <a:lnTo>
                  <a:pt x="230124" y="115952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813697" y="6844284"/>
            <a:ext cx="1428115" cy="251460"/>
          </a:xfrm>
          <a:custGeom>
            <a:avLst/>
            <a:gdLst/>
            <a:ahLst/>
            <a:cxnLst/>
            <a:rect l="l" t="t" r="r" b="b"/>
            <a:pathLst>
              <a:path w="1428114" h="251459">
                <a:moveTo>
                  <a:pt x="251460" y="83820"/>
                </a:moveTo>
                <a:lnTo>
                  <a:pt x="251460" y="0"/>
                </a:lnTo>
                <a:lnTo>
                  <a:pt x="0" y="124968"/>
                </a:lnTo>
                <a:lnTo>
                  <a:pt x="210312" y="230761"/>
                </a:lnTo>
                <a:lnTo>
                  <a:pt x="210312" y="83820"/>
                </a:lnTo>
                <a:lnTo>
                  <a:pt x="251460" y="83820"/>
                </a:lnTo>
                <a:close/>
              </a:path>
              <a:path w="1428114" h="251459">
                <a:moveTo>
                  <a:pt x="1427984" y="167640"/>
                </a:moveTo>
                <a:lnTo>
                  <a:pt x="1427984" y="83820"/>
                </a:lnTo>
                <a:lnTo>
                  <a:pt x="210312" y="83820"/>
                </a:lnTo>
                <a:lnTo>
                  <a:pt x="210312" y="167640"/>
                </a:lnTo>
                <a:lnTo>
                  <a:pt x="1427984" y="167640"/>
                </a:lnTo>
                <a:close/>
              </a:path>
              <a:path w="1428114" h="251459">
                <a:moveTo>
                  <a:pt x="251460" y="251460"/>
                </a:moveTo>
                <a:lnTo>
                  <a:pt x="251460" y="167640"/>
                </a:lnTo>
                <a:lnTo>
                  <a:pt x="210312" y="167640"/>
                </a:lnTo>
                <a:lnTo>
                  <a:pt x="210312" y="230761"/>
                </a:lnTo>
                <a:lnTo>
                  <a:pt x="251460" y="251460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6103498" y="3904488"/>
            <a:ext cx="1007744" cy="253365"/>
          </a:xfrm>
          <a:custGeom>
            <a:avLst/>
            <a:gdLst/>
            <a:ahLst/>
            <a:cxnLst/>
            <a:rect l="l" t="t" r="r" b="b"/>
            <a:pathLst>
              <a:path w="1007745" h="253364">
                <a:moveTo>
                  <a:pt x="251460" y="83820"/>
                </a:moveTo>
                <a:lnTo>
                  <a:pt x="251460" y="0"/>
                </a:lnTo>
                <a:lnTo>
                  <a:pt x="0" y="126492"/>
                </a:lnTo>
                <a:lnTo>
                  <a:pt x="210312" y="232285"/>
                </a:lnTo>
                <a:lnTo>
                  <a:pt x="210312" y="83820"/>
                </a:lnTo>
                <a:lnTo>
                  <a:pt x="251460" y="83820"/>
                </a:lnTo>
                <a:close/>
              </a:path>
              <a:path w="1007745" h="253364">
                <a:moveTo>
                  <a:pt x="1007364" y="167640"/>
                </a:moveTo>
                <a:lnTo>
                  <a:pt x="1007364" y="83820"/>
                </a:lnTo>
                <a:lnTo>
                  <a:pt x="210312" y="83820"/>
                </a:lnTo>
                <a:lnTo>
                  <a:pt x="210312" y="167640"/>
                </a:lnTo>
                <a:lnTo>
                  <a:pt x="1007364" y="167640"/>
                </a:lnTo>
                <a:close/>
              </a:path>
              <a:path w="1007745" h="253364">
                <a:moveTo>
                  <a:pt x="251460" y="252984"/>
                </a:moveTo>
                <a:lnTo>
                  <a:pt x="251460" y="167640"/>
                </a:lnTo>
                <a:lnTo>
                  <a:pt x="210312" y="167640"/>
                </a:lnTo>
                <a:lnTo>
                  <a:pt x="210312" y="232285"/>
                </a:lnTo>
                <a:lnTo>
                  <a:pt x="251460" y="252984"/>
                </a:lnTo>
                <a:close/>
              </a:path>
            </a:pathLst>
          </a:custGeom>
          <a:solidFill>
            <a:srgbClr val="FF9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3" name="object 143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49/50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0078" y="5100828"/>
            <a:ext cx="632460" cy="546100"/>
            <a:chOff x="5410078" y="5100828"/>
            <a:chExt cx="632460" cy="546100"/>
          </a:xfrm>
        </p:grpSpPr>
        <p:sp>
          <p:nvSpPr>
            <p:cNvPr id="3" name="object 3"/>
            <p:cNvSpPr/>
            <p:nvPr/>
          </p:nvSpPr>
          <p:spPr>
            <a:xfrm>
              <a:off x="5431414" y="5122163"/>
              <a:ext cx="589915" cy="504825"/>
            </a:xfrm>
            <a:custGeom>
              <a:avLst/>
              <a:gdLst/>
              <a:ahLst/>
              <a:cxnLst/>
              <a:rect l="l" t="t" r="r" b="b"/>
              <a:pathLst>
                <a:path w="589914" h="504825">
                  <a:moveTo>
                    <a:pt x="589787" y="504443"/>
                  </a:moveTo>
                  <a:lnTo>
                    <a:pt x="589787" y="0"/>
                  </a:lnTo>
                  <a:lnTo>
                    <a:pt x="0" y="0"/>
                  </a:lnTo>
                  <a:lnTo>
                    <a:pt x="0" y="504443"/>
                  </a:lnTo>
                  <a:lnTo>
                    <a:pt x="589787" y="5044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410078" y="5100828"/>
              <a:ext cx="632460" cy="546100"/>
            </a:xfrm>
            <a:custGeom>
              <a:avLst/>
              <a:gdLst/>
              <a:ahLst/>
              <a:cxnLst/>
              <a:rect l="l" t="t" r="r" b="b"/>
              <a:pathLst>
                <a:path w="632460" h="546100">
                  <a:moveTo>
                    <a:pt x="632460" y="545592"/>
                  </a:moveTo>
                  <a:lnTo>
                    <a:pt x="63246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589788" y="42672"/>
                  </a:lnTo>
                  <a:lnTo>
                    <a:pt x="589788" y="21336"/>
                  </a:lnTo>
                  <a:lnTo>
                    <a:pt x="611124" y="42672"/>
                  </a:lnTo>
                  <a:lnTo>
                    <a:pt x="611124" y="545592"/>
                  </a:lnTo>
                  <a:lnTo>
                    <a:pt x="632460" y="545592"/>
                  </a:lnTo>
                  <a:close/>
                </a:path>
                <a:path w="632460" h="546100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632460" h="546100">
                  <a:moveTo>
                    <a:pt x="42672" y="504444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2672" y="504444"/>
                  </a:lnTo>
                  <a:close/>
                </a:path>
                <a:path w="632460" h="546100">
                  <a:moveTo>
                    <a:pt x="611124" y="504444"/>
                  </a:moveTo>
                  <a:lnTo>
                    <a:pt x="21336" y="504444"/>
                  </a:lnTo>
                  <a:lnTo>
                    <a:pt x="42672" y="525780"/>
                  </a:lnTo>
                  <a:lnTo>
                    <a:pt x="42672" y="545592"/>
                  </a:lnTo>
                  <a:lnTo>
                    <a:pt x="589788" y="545592"/>
                  </a:lnTo>
                  <a:lnTo>
                    <a:pt x="589788" y="525780"/>
                  </a:lnTo>
                  <a:lnTo>
                    <a:pt x="611124" y="504444"/>
                  </a:lnTo>
                  <a:close/>
                </a:path>
                <a:path w="632460" h="546100">
                  <a:moveTo>
                    <a:pt x="42672" y="545592"/>
                  </a:moveTo>
                  <a:lnTo>
                    <a:pt x="42672" y="525780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2672" y="545592"/>
                  </a:lnTo>
                  <a:close/>
                </a:path>
                <a:path w="632460" h="546100">
                  <a:moveTo>
                    <a:pt x="611124" y="42672"/>
                  </a:moveTo>
                  <a:lnTo>
                    <a:pt x="589788" y="21336"/>
                  </a:lnTo>
                  <a:lnTo>
                    <a:pt x="589788" y="42672"/>
                  </a:lnTo>
                  <a:lnTo>
                    <a:pt x="611124" y="42672"/>
                  </a:lnTo>
                  <a:close/>
                </a:path>
                <a:path w="632460" h="546100">
                  <a:moveTo>
                    <a:pt x="611124" y="504444"/>
                  </a:moveTo>
                  <a:lnTo>
                    <a:pt x="611124" y="42672"/>
                  </a:lnTo>
                  <a:lnTo>
                    <a:pt x="589788" y="42672"/>
                  </a:lnTo>
                  <a:lnTo>
                    <a:pt x="589788" y="504444"/>
                  </a:lnTo>
                  <a:lnTo>
                    <a:pt x="611124" y="504444"/>
                  </a:lnTo>
                  <a:close/>
                </a:path>
                <a:path w="632460" h="546100">
                  <a:moveTo>
                    <a:pt x="611124" y="545592"/>
                  </a:moveTo>
                  <a:lnTo>
                    <a:pt x="611124" y="504444"/>
                  </a:lnTo>
                  <a:lnTo>
                    <a:pt x="589788" y="525780"/>
                  </a:lnTo>
                  <a:lnTo>
                    <a:pt x="589788" y="545592"/>
                  </a:lnTo>
                  <a:lnTo>
                    <a:pt x="61112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563499" y="5077457"/>
            <a:ext cx="32448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b="1" i="1" spc="-5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endParaRPr sz="35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7" name="object 7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21596" y="478027"/>
            <a:ext cx="564896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Derivační</a:t>
            </a:r>
            <a:r>
              <a:rPr sz="4850" spc="-50" dirty="0"/>
              <a:t> </a:t>
            </a:r>
            <a:r>
              <a:rPr sz="4850" dirty="0"/>
              <a:t>krok</a:t>
            </a:r>
            <a:r>
              <a:rPr sz="4850" spc="-60" dirty="0"/>
              <a:t> </a:t>
            </a:r>
            <a:r>
              <a:rPr sz="4850" dirty="0"/>
              <a:t>u</a:t>
            </a:r>
            <a:r>
              <a:rPr sz="4850" spc="-50" dirty="0"/>
              <a:t> </a:t>
            </a:r>
            <a:r>
              <a:rPr sz="4850" spc="-25" dirty="0"/>
              <a:t>BKG</a:t>
            </a:r>
            <a:endParaRPr sz="485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1049917" y="1748027"/>
            <a:ext cx="8595360" cy="2214880"/>
            <a:chOff x="1049917" y="1748027"/>
            <a:chExt cx="8595360" cy="2214880"/>
          </a:xfrm>
        </p:grpSpPr>
        <p:sp>
          <p:nvSpPr>
            <p:cNvPr id="11" name="object 11"/>
            <p:cNvSpPr/>
            <p:nvPr/>
          </p:nvSpPr>
          <p:spPr>
            <a:xfrm>
              <a:off x="1065157" y="1763267"/>
              <a:ext cx="8564880" cy="2184400"/>
            </a:xfrm>
            <a:custGeom>
              <a:avLst/>
              <a:gdLst/>
              <a:ahLst/>
              <a:cxnLst/>
              <a:rect l="l" t="t" r="r" b="b"/>
              <a:pathLst>
                <a:path w="8564880" h="2184400">
                  <a:moveTo>
                    <a:pt x="8564879" y="218389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183891"/>
                  </a:lnTo>
                  <a:lnTo>
                    <a:pt x="8564879" y="218389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9917" y="1748027"/>
              <a:ext cx="8595360" cy="2214880"/>
            </a:xfrm>
            <a:custGeom>
              <a:avLst/>
              <a:gdLst/>
              <a:ahLst/>
              <a:cxnLst/>
              <a:rect l="l" t="t" r="r" b="b"/>
              <a:pathLst>
                <a:path w="8595360" h="2214879">
                  <a:moveTo>
                    <a:pt x="8595357" y="2214372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2214372"/>
                  </a:lnTo>
                  <a:lnTo>
                    <a:pt x="15240" y="2214372"/>
                  </a:lnTo>
                  <a:lnTo>
                    <a:pt x="15240" y="32004"/>
                  </a:lnTo>
                  <a:lnTo>
                    <a:pt x="32004" y="15240"/>
                  </a:lnTo>
                  <a:lnTo>
                    <a:pt x="32004" y="32004"/>
                  </a:lnTo>
                  <a:lnTo>
                    <a:pt x="8563353" y="32004"/>
                  </a:lnTo>
                  <a:lnTo>
                    <a:pt x="8563353" y="15240"/>
                  </a:lnTo>
                  <a:lnTo>
                    <a:pt x="8580117" y="32004"/>
                  </a:lnTo>
                  <a:lnTo>
                    <a:pt x="8580117" y="2214372"/>
                  </a:lnTo>
                  <a:lnTo>
                    <a:pt x="8595357" y="2214372"/>
                  </a:lnTo>
                  <a:close/>
                </a:path>
                <a:path w="8595360" h="2214879">
                  <a:moveTo>
                    <a:pt x="32004" y="32004"/>
                  </a:moveTo>
                  <a:lnTo>
                    <a:pt x="32004" y="15240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8595360" h="2214879">
                  <a:moveTo>
                    <a:pt x="32004" y="2182368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2182368"/>
                  </a:lnTo>
                  <a:lnTo>
                    <a:pt x="32004" y="2182368"/>
                  </a:lnTo>
                  <a:close/>
                </a:path>
                <a:path w="8595360" h="2214879">
                  <a:moveTo>
                    <a:pt x="8580117" y="2182368"/>
                  </a:moveTo>
                  <a:lnTo>
                    <a:pt x="15240" y="2182368"/>
                  </a:lnTo>
                  <a:lnTo>
                    <a:pt x="32004" y="2199132"/>
                  </a:lnTo>
                  <a:lnTo>
                    <a:pt x="32004" y="2214372"/>
                  </a:lnTo>
                  <a:lnTo>
                    <a:pt x="8563353" y="2214372"/>
                  </a:lnTo>
                  <a:lnTo>
                    <a:pt x="8563353" y="2199132"/>
                  </a:lnTo>
                  <a:lnTo>
                    <a:pt x="8580117" y="2182368"/>
                  </a:lnTo>
                  <a:close/>
                </a:path>
                <a:path w="8595360" h="2214879">
                  <a:moveTo>
                    <a:pt x="32004" y="2214372"/>
                  </a:moveTo>
                  <a:lnTo>
                    <a:pt x="32004" y="2199132"/>
                  </a:lnTo>
                  <a:lnTo>
                    <a:pt x="15240" y="2182368"/>
                  </a:lnTo>
                  <a:lnTo>
                    <a:pt x="15240" y="2214372"/>
                  </a:lnTo>
                  <a:lnTo>
                    <a:pt x="32004" y="2214372"/>
                  </a:lnTo>
                  <a:close/>
                </a:path>
                <a:path w="8595360" h="2214879">
                  <a:moveTo>
                    <a:pt x="8580117" y="32004"/>
                  </a:moveTo>
                  <a:lnTo>
                    <a:pt x="8563353" y="15240"/>
                  </a:lnTo>
                  <a:lnTo>
                    <a:pt x="8563353" y="32004"/>
                  </a:lnTo>
                  <a:lnTo>
                    <a:pt x="8580117" y="32004"/>
                  </a:lnTo>
                  <a:close/>
                </a:path>
                <a:path w="8595360" h="2214879">
                  <a:moveTo>
                    <a:pt x="8580117" y="2182368"/>
                  </a:moveTo>
                  <a:lnTo>
                    <a:pt x="8580117" y="32004"/>
                  </a:lnTo>
                  <a:lnTo>
                    <a:pt x="8563353" y="32004"/>
                  </a:lnTo>
                  <a:lnTo>
                    <a:pt x="8563353" y="2182368"/>
                  </a:lnTo>
                  <a:lnTo>
                    <a:pt x="8580117" y="2182368"/>
                  </a:lnTo>
                  <a:close/>
                </a:path>
                <a:path w="8595360" h="2214879">
                  <a:moveTo>
                    <a:pt x="8580117" y="2214372"/>
                  </a:moveTo>
                  <a:lnTo>
                    <a:pt x="8580117" y="2182368"/>
                  </a:lnTo>
                  <a:lnTo>
                    <a:pt x="8563353" y="2199132"/>
                  </a:lnTo>
                  <a:lnTo>
                    <a:pt x="8563353" y="2214372"/>
                  </a:lnTo>
                  <a:lnTo>
                    <a:pt x="8580117" y="22143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56520" y="1197355"/>
            <a:ext cx="8695690" cy="3672204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08585" marR="17780" indent="24130">
              <a:lnSpc>
                <a:spcPct val="99100"/>
              </a:lnSpc>
              <a:spcBef>
                <a:spcPts val="155"/>
              </a:spcBef>
            </a:pP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Změnění</a:t>
            </a:r>
            <a:r>
              <a:rPr sz="34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řetězce</a:t>
            </a:r>
            <a:r>
              <a:rPr sz="34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použitím</a:t>
            </a:r>
            <a:r>
              <a:rPr sz="3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pravidla </a:t>
            </a:r>
            <a:r>
              <a:rPr sz="3300" b="1" dirty="0">
                <a:latin typeface="Times New Roman"/>
                <a:cs typeface="Times New Roman"/>
              </a:rPr>
              <a:t>Definice:</a:t>
            </a:r>
            <a:r>
              <a:rPr sz="3300" b="1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Nechť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G</a:t>
            </a:r>
            <a:r>
              <a:rPr sz="3300" b="1" i="1" spc="-3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2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(</a:t>
            </a:r>
            <a:r>
              <a:rPr sz="3300" b="1" i="1" dirty="0">
                <a:latin typeface="Times New Roman"/>
                <a:cs typeface="Times New Roman"/>
              </a:rPr>
              <a:t>N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T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3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P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S</a:t>
            </a:r>
            <a:r>
              <a:rPr sz="3300" b="1" dirty="0">
                <a:latin typeface="Times New Roman"/>
                <a:cs typeface="Times New Roman"/>
              </a:rPr>
              <a:t>)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BKG.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Nechť </a:t>
            </a:r>
            <a:r>
              <a:rPr sz="3300" b="1" i="1" dirty="0">
                <a:latin typeface="Times New Roman"/>
                <a:cs typeface="Times New Roman"/>
              </a:rPr>
              <a:t>u</a:t>
            </a:r>
            <a:r>
              <a:rPr sz="3300" b="1" dirty="0">
                <a:latin typeface="Times New Roman"/>
                <a:cs typeface="Times New Roman"/>
              </a:rPr>
              <a:t>,</a:t>
            </a:r>
            <a:r>
              <a:rPr sz="3300" b="1" spc="-3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v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(</a:t>
            </a:r>
            <a:r>
              <a:rPr sz="3300" b="1" i="1" dirty="0">
                <a:latin typeface="Times New Roman"/>
                <a:cs typeface="Times New Roman"/>
              </a:rPr>
              <a:t>N</a:t>
            </a:r>
            <a:r>
              <a:rPr sz="3300" b="1" i="1" spc="-1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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T</a:t>
            </a:r>
            <a:r>
              <a:rPr sz="3300" b="1" dirty="0">
                <a:latin typeface="Times New Roman"/>
                <a:cs typeface="Times New Roman"/>
              </a:rPr>
              <a:t>)</a:t>
            </a:r>
            <a:r>
              <a:rPr sz="3300" b="1" baseline="25252" dirty="0">
                <a:latin typeface="Times New Roman"/>
                <a:cs typeface="Times New Roman"/>
              </a:rPr>
              <a:t>*</a:t>
            </a:r>
            <a:r>
              <a:rPr sz="3300" b="1" spc="382" baseline="25252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a </a:t>
            </a:r>
            <a:r>
              <a:rPr sz="3300" b="1" i="1" dirty="0">
                <a:solidFill>
                  <a:srgbClr val="FF65FF"/>
                </a:solidFill>
                <a:latin typeface="Times New Roman"/>
                <a:cs typeface="Times New Roman"/>
              </a:rPr>
              <a:t>p </a:t>
            </a:r>
            <a:r>
              <a:rPr sz="3300" b="1" dirty="0">
                <a:latin typeface="Times New Roman"/>
                <a:cs typeface="Times New Roman"/>
              </a:rPr>
              <a:t>=</a:t>
            </a:r>
            <a:r>
              <a:rPr sz="3300" b="1" spc="-2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-18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</a:t>
            </a:r>
            <a:r>
              <a:rPr sz="3300" b="1" spc="-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3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</a:t>
            </a:r>
            <a:r>
              <a:rPr sz="3300" b="1" spc="-10" dirty="0">
                <a:latin typeface="Times New Roman"/>
                <a:cs typeface="Times New Roman"/>
              </a:rPr>
              <a:t> </a:t>
            </a:r>
            <a:r>
              <a:rPr sz="3300" b="1" i="1" spc="-215" dirty="0">
                <a:latin typeface="Times New Roman"/>
                <a:cs typeface="Times New Roman"/>
              </a:rPr>
              <a:t>P</a:t>
            </a:r>
            <a:r>
              <a:rPr sz="3300" i="1" spc="-215" dirty="0">
                <a:latin typeface="Times New Roman"/>
                <a:cs typeface="Times New Roman"/>
              </a:rPr>
              <a:t>.</a:t>
            </a:r>
            <a:r>
              <a:rPr sz="3300" i="1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Potom,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latin typeface="Times New Roman"/>
                <a:cs typeface="Times New Roman"/>
              </a:rPr>
              <a:t>u</a:t>
            </a:r>
            <a:r>
              <a:rPr sz="33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-25" dirty="0">
                <a:latin typeface="Times New Roman"/>
                <a:cs typeface="Times New Roman"/>
              </a:rPr>
              <a:t>v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přímo</a:t>
            </a:r>
            <a:r>
              <a:rPr sz="3300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i="1" dirty="0">
                <a:solidFill>
                  <a:srgbClr val="C00000"/>
                </a:solidFill>
                <a:latin typeface="Times New Roman"/>
                <a:cs typeface="Times New Roman"/>
              </a:rPr>
              <a:t>derivuje</a:t>
            </a:r>
            <a:r>
              <a:rPr sz="3300" i="1" spc="2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u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300" b="1" i="1" dirty="0">
                <a:latin typeface="Times New Roman"/>
                <a:cs typeface="Times New Roman"/>
              </a:rPr>
              <a:t>v</a:t>
            </a:r>
            <a:r>
              <a:rPr sz="3300" b="1" i="1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za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použití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65FF"/>
                </a:solidFill>
                <a:latin typeface="Times New Roman"/>
                <a:cs typeface="Times New Roman"/>
              </a:rPr>
              <a:t>p</a:t>
            </a:r>
            <a:r>
              <a:rPr sz="3300" b="1" i="1" spc="-10" dirty="0">
                <a:solidFill>
                  <a:srgbClr val="FF65FF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v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G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zapsáno</a:t>
            </a:r>
            <a:endParaRPr sz="3300" dirty="0">
              <a:latin typeface="Times New Roman"/>
              <a:cs typeface="Times New Roman"/>
            </a:endParaRPr>
          </a:p>
          <a:p>
            <a:pPr marL="109220">
              <a:lnSpc>
                <a:spcPct val="100000"/>
              </a:lnSpc>
              <a:spcBef>
                <a:spcPts val="10"/>
              </a:spcBef>
            </a:pPr>
            <a:r>
              <a:rPr sz="3300" b="1" i="1" spc="-40" dirty="0">
                <a:latin typeface="Times New Roman"/>
                <a:cs typeface="Times New Roman"/>
              </a:rPr>
              <a:t>u</a:t>
            </a:r>
            <a:r>
              <a:rPr sz="3300" b="1" i="1" spc="-4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-40" dirty="0">
                <a:latin typeface="Times New Roman"/>
                <a:cs typeface="Times New Roman"/>
              </a:rPr>
              <a:t>v</a:t>
            </a:r>
            <a:r>
              <a:rPr sz="3300" b="1" i="1" spc="-5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</a:t>
            </a:r>
            <a:r>
              <a:rPr sz="3300" b="1" spc="-4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u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300" b="1" i="1" dirty="0">
                <a:latin typeface="Times New Roman"/>
                <a:cs typeface="Times New Roman"/>
              </a:rPr>
              <a:t>v</a:t>
            </a:r>
            <a:r>
              <a:rPr sz="3300" b="1" i="1" spc="-50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Times New Roman"/>
                <a:cs typeface="Times New Roman"/>
              </a:rPr>
              <a:t>[</a:t>
            </a:r>
            <a:r>
              <a:rPr sz="3300" b="1" i="1" dirty="0">
                <a:solidFill>
                  <a:srgbClr val="FF65FF"/>
                </a:solidFill>
                <a:latin typeface="Times New Roman"/>
                <a:cs typeface="Times New Roman"/>
              </a:rPr>
              <a:t>p</a:t>
            </a:r>
            <a:r>
              <a:rPr sz="3300" b="1" dirty="0">
                <a:latin typeface="Times New Roman"/>
                <a:cs typeface="Times New Roman"/>
              </a:rPr>
              <a:t>]</a:t>
            </a:r>
            <a:r>
              <a:rPr sz="3300" spc="-5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nebo</a:t>
            </a:r>
            <a:r>
              <a:rPr sz="3300" spc="-4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zjednodušeně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b="1" i="1" spc="-35" dirty="0">
                <a:latin typeface="Times New Roman"/>
                <a:cs typeface="Times New Roman"/>
              </a:rPr>
              <a:t>u</a:t>
            </a:r>
            <a:r>
              <a:rPr sz="3300" b="1" i="1" spc="-3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300" b="1" i="1" spc="-35" dirty="0">
                <a:latin typeface="Times New Roman"/>
                <a:cs typeface="Times New Roman"/>
              </a:rPr>
              <a:t>v</a:t>
            </a:r>
            <a:r>
              <a:rPr sz="3300" b="1" i="1" spc="-45" dirty="0">
                <a:latin typeface="Times New Roman"/>
                <a:cs typeface="Times New Roman"/>
              </a:rPr>
              <a:t> </a:t>
            </a:r>
            <a:r>
              <a:rPr sz="3300" b="1" dirty="0">
                <a:latin typeface="Symbol"/>
                <a:cs typeface="Symbol"/>
              </a:rPr>
              <a:t></a:t>
            </a:r>
            <a:r>
              <a:rPr sz="3300" b="1" spc="-55" dirty="0">
                <a:latin typeface="Times New Roman"/>
                <a:cs typeface="Times New Roman"/>
              </a:rPr>
              <a:t> </a:t>
            </a:r>
            <a:r>
              <a:rPr sz="3300" b="1" i="1" spc="-20" dirty="0">
                <a:latin typeface="Times New Roman"/>
                <a:cs typeface="Times New Roman"/>
              </a:rPr>
              <a:t>u</a:t>
            </a:r>
            <a:r>
              <a:rPr sz="330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3300" b="1" i="1" spc="-20" dirty="0">
                <a:latin typeface="Times New Roman"/>
                <a:cs typeface="Times New Roman"/>
              </a:rPr>
              <a:t>v.</a:t>
            </a:r>
            <a:endParaRPr sz="3300" dirty="0">
              <a:latin typeface="Times New Roman"/>
              <a:cs typeface="Times New Roman"/>
            </a:endParaRPr>
          </a:p>
          <a:p>
            <a:pPr marL="25400" marR="227965">
              <a:lnSpc>
                <a:spcPct val="100400"/>
              </a:lnSpc>
              <a:spcBef>
                <a:spcPts val="2000"/>
              </a:spcBef>
            </a:pPr>
            <a:r>
              <a:rPr sz="2850" b="1" dirty="0">
                <a:latin typeface="Times New Roman"/>
                <a:cs typeface="Times New Roman"/>
              </a:rPr>
              <a:t>Pozn.:</a:t>
            </a:r>
            <a:r>
              <a:rPr sz="2850" b="1" spc="-4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Pokud</a:t>
            </a:r>
            <a:r>
              <a:rPr sz="2850" spc="-40" dirty="0">
                <a:latin typeface="Times New Roman"/>
                <a:cs typeface="Times New Roman"/>
              </a:rPr>
              <a:t> </a:t>
            </a:r>
            <a:r>
              <a:rPr sz="2850" b="1" i="1" spc="-20" dirty="0">
                <a:latin typeface="Times New Roman"/>
                <a:cs typeface="Times New Roman"/>
              </a:rPr>
              <a:t>u</a:t>
            </a:r>
            <a:r>
              <a:rPr sz="2850" b="1" i="1" spc="-2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b="1" i="1" spc="-20" dirty="0">
                <a:latin typeface="Times New Roman"/>
                <a:cs typeface="Times New Roman"/>
              </a:rPr>
              <a:t>v</a:t>
            </a:r>
            <a:r>
              <a:rPr sz="2850" b="1" i="1" spc="-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Symbol"/>
                <a:cs typeface="Symbol"/>
              </a:rPr>
              <a:t>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b="1" i="1" dirty="0">
                <a:latin typeface="Times New Roman"/>
                <a:cs typeface="Times New Roman"/>
              </a:rPr>
              <a:t>u</a:t>
            </a:r>
            <a:r>
              <a:rPr sz="2850" b="1" i="1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i="1" dirty="0">
                <a:latin typeface="Times New Roman"/>
                <a:cs typeface="Times New Roman"/>
              </a:rPr>
              <a:t>v</a:t>
            </a:r>
            <a:r>
              <a:rPr sz="2850" b="1" i="1" spc="-4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v</a:t>
            </a:r>
            <a:r>
              <a:rPr sz="2850" spc="-2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G</a:t>
            </a:r>
            <a:r>
              <a:rPr sz="2850" dirty="0">
                <a:latin typeface="Times New Roman"/>
                <a:cs typeface="Times New Roman"/>
              </a:rPr>
              <a:t>,</a:t>
            </a:r>
            <a:r>
              <a:rPr sz="2850" spc="-2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můžeme</a:t>
            </a:r>
            <a:r>
              <a:rPr sz="2850" spc="-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říct,</a:t>
            </a:r>
            <a:r>
              <a:rPr sz="2850" spc="-1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že</a:t>
            </a:r>
            <a:r>
              <a:rPr sz="2850" spc="-40" dirty="0">
                <a:latin typeface="Times New Roman"/>
                <a:cs typeface="Times New Roman"/>
              </a:rPr>
              <a:t> </a:t>
            </a:r>
            <a:r>
              <a:rPr sz="2850" i="1" dirty="0">
                <a:latin typeface="Times New Roman"/>
                <a:cs typeface="Times New Roman"/>
              </a:rPr>
              <a:t>G</a:t>
            </a:r>
            <a:r>
              <a:rPr sz="2850" i="1" spc="-20" dirty="0">
                <a:latin typeface="Times New Roman"/>
                <a:cs typeface="Times New Roman"/>
              </a:rPr>
              <a:t> </a:t>
            </a:r>
            <a:r>
              <a:rPr sz="2850" spc="-10" dirty="0">
                <a:latin typeface="Times New Roman"/>
                <a:cs typeface="Times New Roman"/>
              </a:rPr>
              <a:t>provádí </a:t>
            </a:r>
            <a:r>
              <a:rPr sz="2850" dirty="0">
                <a:latin typeface="Times New Roman"/>
                <a:cs typeface="Times New Roman"/>
              </a:rPr>
              <a:t>derivační</a:t>
            </a:r>
            <a:r>
              <a:rPr sz="2850" spc="-60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krok</a:t>
            </a:r>
            <a:r>
              <a:rPr sz="2850" spc="-4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z</a:t>
            </a:r>
            <a:r>
              <a:rPr sz="2850" spc="-30" dirty="0">
                <a:latin typeface="Times New Roman"/>
                <a:cs typeface="Times New Roman"/>
              </a:rPr>
              <a:t> </a:t>
            </a:r>
            <a:r>
              <a:rPr sz="2850" b="1" i="1" spc="-30" dirty="0">
                <a:latin typeface="Times New Roman"/>
                <a:cs typeface="Times New Roman"/>
              </a:rPr>
              <a:t>u</a:t>
            </a:r>
            <a:r>
              <a:rPr sz="2850" b="1" i="1" spc="-30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850" b="1" i="1" spc="-30" dirty="0">
                <a:latin typeface="Times New Roman"/>
                <a:cs typeface="Times New Roman"/>
              </a:rPr>
              <a:t>v</a:t>
            </a:r>
            <a:r>
              <a:rPr sz="2850" b="1" i="1" spc="-15" dirty="0">
                <a:latin typeface="Times New Roman"/>
                <a:cs typeface="Times New Roman"/>
              </a:rPr>
              <a:t> </a:t>
            </a:r>
            <a:r>
              <a:rPr sz="2850" dirty="0">
                <a:latin typeface="Times New Roman"/>
                <a:cs typeface="Times New Roman"/>
              </a:rPr>
              <a:t>do</a:t>
            </a:r>
            <a:r>
              <a:rPr sz="2850" spc="-35" dirty="0">
                <a:latin typeface="Times New Roman"/>
                <a:cs typeface="Times New Roman"/>
              </a:rPr>
              <a:t> </a:t>
            </a:r>
            <a:r>
              <a:rPr sz="2850" b="1" i="1" spc="-20" dirty="0">
                <a:latin typeface="Times New Roman"/>
                <a:cs typeface="Times New Roman"/>
              </a:rPr>
              <a:t>u</a:t>
            </a:r>
            <a:r>
              <a:rPr sz="28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r>
              <a:rPr sz="2850" b="1" i="1" spc="-20" dirty="0">
                <a:latin typeface="Times New Roman"/>
                <a:cs typeface="Times New Roman"/>
              </a:rPr>
              <a:t>v</a:t>
            </a:r>
            <a:r>
              <a:rPr sz="2850" spc="-20" dirty="0">
                <a:latin typeface="Times New Roman"/>
                <a:cs typeface="Times New Roman"/>
              </a:rPr>
              <a:t>.</a:t>
            </a: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81337" y="4933188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98342" y="5100828"/>
            <a:ext cx="1554480" cy="546100"/>
          </a:xfrm>
          <a:custGeom>
            <a:avLst/>
            <a:gdLst/>
            <a:ahLst/>
            <a:cxnLst/>
            <a:rect l="l" t="t" r="r" b="b"/>
            <a:pathLst>
              <a:path w="1554479" h="546100">
                <a:moveTo>
                  <a:pt x="1554480" y="545592"/>
                </a:moveTo>
                <a:lnTo>
                  <a:pt x="1554480" y="0"/>
                </a:lnTo>
                <a:lnTo>
                  <a:pt x="0" y="0"/>
                </a:lnTo>
                <a:lnTo>
                  <a:pt x="0" y="545592"/>
                </a:lnTo>
                <a:lnTo>
                  <a:pt x="21336" y="545592"/>
                </a:lnTo>
                <a:lnTo>
                  <a:pt x="21336" y="42672"/>
                </a:lnTo>
                <a:lnTo>
                  <a:pt x="42672" y="21336"/>
                </a:lnTo>
                <a:lnTo>
                  <a:pt x="42672" y="42672"/>
                </a:lnTo>
                <a:lnTo>
                  <a:pt x="1513332" y="42672"/>
                </a:lnTo>
                <a:lnTo>
                  <a:pt x="1513332" y="21336"/>
                </a:lnTo>
                <a:lnTo>
                  <a:pt x="1534668" y="42672"/>
                </a:lnTo>
                <a:lnTo>
                  <a:pt x="1534668" y="545592"/>
                </a:lnTo>
                <a:lnTo>
                  <a:pt x="1554480" y="545592"/>
                </a:lnTo>
                <a:close/>
              </a:path>
              <a:path w="1554479" h="546100">
                <a:moveTo>
                  <a:pt x="42672" y="42672"/>
                </a:moveTo>
                <a:lnTo>
                  <a:pt x="42672" y="21336"/>
                </a:lnTo>
                <a:lnTo>
                  <a:pt x="21336" y="42672"/>
                </a:lnTo>
                <a:lnTo>
                  <a:pt x="42672" y="42672"/>
                </a:lnTo>
                <a:close/>
              </a:path>
              <a:path w="1554479" h="546100">
                <a:moveTo>
                  <a:pt x="42672" y="504444"/>
                </a:moveTo>
                <a:lnTo>
                  <a:pt x="42672" y="42672"/>
                </a:lnTo>
                <a:lnTo>
                  <a:pt x="21336" y="42672"/>
                </a:lnTo>
                <a:lnTo>
                  <a:pt x="21336" y="504444"/>
                </a:lnTo>
                <a:lnTo>
                  <a:pt x="42672" y="504444"/>
                </a:lnTo>
                <a:close/>
              </a:path>
              <a:path w="1554479" h="546100">
                <a:moveTo>
                  <a:pt x="1534668" y="504444"/>
                </a:moveTo>
                <a:lnTo>
                  <a:pt x="21336" y="504444"/>
                </a:lnTo>
                <a:lnTo>
                  <a:pt x="42672" y="525780"/>
                </a:lnTo>
                <a:lnTo>
                  <a:pt x="42672" y="545592"/>
                </a:lnTo>
                <a:lnTo>
                  <a:pt x="1513332" y="545592"/>
                </a:lnTo>
                <a:lnTo>
                  <a:pt x="1513332" y="525780"/>
                </a:lnTo>
                <a:lnTo>
                  <a:pt x="1534668" y="504444"/>
                </a:lnTo>
                <a:close/>
              </a:path>
              <a:path w="1554479" h="546100">
                <a:moveTo>
                  <a:pt x="42672" y="545592"/>
                </a:moveTo>
                <a:lnTo>
                  <a:pt x="42672" y="525780"/>
                </a:lnTo>
                <a:lnTo>
                  <a:pt x="21336" y="504444"/>
                </a:lnTo>
                <a:lnTo>
                  <a:pt x="21336" y="545592"/>
                </a:lnTo>
                <a:lnTo>
                  <a:pt x="42672" y="545592"/>
                </a:lnTo>
                <a:close/>
              </a:path>
              <a:path w="1554479" h="546100">
                <a:moveTo>
                  <a:pt x="1534668" y="42672"/>
                </a:moveTo>
                <a:lnTo>
                  <a:pt x="1513332" y="21336"/>
                </a:lnTo>
                <a:lnTo>
                  <a:pt x="1513332" y="42672"/>
                </a:lnTo>
                <a:lnTo>
                  <a:pt x="1534668" y="42672"/>
                </a:lnTo>
                <a:close/>
              </a:path>
              <a:path w="1554479" h="546100">
                <a:moveTo>
                  <a:pt x="1534668" y="504444"/>
                </a:moveTo>
                <a:lnTo>
                  <a:pt x="1534668" y="42672"/>
                </a:lnTo>
                <a:lnTo>
                  <a:pt x="1513332" y="42672"/>
                </a:lnTo>
                <a:lnTo>
                  <a:pt x="1513332" y="504444"/>
                </a:lnTo>
                <a:lnTo>
                  <a:pt x="1534668" y="504444"/>
                </a:lnTo>
                <a:close/>
              </a:path>
              <a:path w="1554479" h="546100">
                <a:moveTo>
                  <a:pt x="1534668" y="545592"/>
                </a:moveTo>
                <a:lnTo>
                  <a:pt x="1534668" y="504444"/>
                </a:lnTo>
                <a:lnTo>
                  <a:pt x="1513332" y="525780"/>
                </a:lnTo>
                <a:lnTo>
                  <a:pt x="1513332" y="545592"/>
                </a:lnTo>
                <a:lnTo>
                  <a:pt x="1534668" y="5455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6682115" y="5129274"/>
            <a:ext cx="1873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v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899789" y="5100840"/>
            <a:ext cx="3148965" cy="546100"/>
          </a:xfrm>
          <a:custGeom>
            <a:avLst/>
            <a:gdLst/>
            <a:ahLst/>
            <a:cxnLst/>
            <a:rect l="l" t="t" r="r" b="b"/>
            <a:pathLst>
              <a:path w="3148965" h="546100">
                <a:moveTo>
                  <a:pt x="1554480" y="0"/>
                </a:moveTo>
                <a:lnTo>
                  <a:pt x="1511808" y="0"/>
                </a:lnTo>
                <a:lnTo>
                  <a:pt x="1511808" y="42672"/>
                </a:lnTo>
                <a:lnTo>
                  <a:pt x="1511808" y="504444"/>
                </a:lnTo>
                <a:lnTo>
                  <a:pt x="41148" y="504444"/>
                </a:lnTo>
                <a:lnTo>
                  <a:pt x="41148" y="42672"/>
                </a:lnTo>
                <a:lnTo>
                  <a:pt x="1511808" y="42672"/>
                </a:lnTo>
                <a:lnTo>
                  <a:pt x="1511808" y="0"/>
                </a:lnTo>
                <a:lnTo>
                  <a:pt x="0" y="0"/>
                </a:lnTo>
                <a:lnTo>
                  <a:pt x="0" y="545592"/>
                </a:lnTo>
                <a:lnTo>
                  <a:pt x="19812" y="545592"/>
                </a:lnTo>
                <a:lnTo>
                  <a:pt x="41148" y="545592"/>
                </a:lnTo>
                <a:lnTo>
                  <a:pt x="1511808" y="545592"/>
                </a:lnTo>
                <a:lnTo>
                  <a:pt x="1533144" y="545592"/>
                </a:lnTo>
                <a:lnTo>
                  <a:pt x="1554480" y="545592"/>
                </a:lnTo>
                <a:lnTo>
                  <a:pt x="1554480" y="0"/>
                </a:lnTo>
                <a:close/>
              </a:path>
              <a:path w="3148965" h="546100">
                <a:moveTo>
                  <a:pt x="2644140" y="356603"/>
                </a:moveTo>
                <a:lnTo>
                  <a:pt x="2602992" y="356603"/>
                </a:lnTo>
                <a:lnTo>
                  <a:pt x="2602992" y="525767"/>
                </a:lnTo>
                <a:lnTo>
                  <a:pt x="2644140" y="525767"/>
                </a:lnTo>
                <a:lnTo>
                  <a:pt x="2644140" y="356603"/>
                </a:lnTo>
                <a:close/>
              </a:path>
              <a:path w="3148965" h="546100">
                <a:moveTo>
                  <a:pt x="2644140" y="21323"/>
                </a:moveTo>
                <a:lnTo>
                  <a:pt x="2602992" y="21323"/>
                </a:lnTo>
                <a:lnTo>
                  <a:pt x="2602992" y="188963"/>
                </a:lnTo>
                <a:lnTo>
                  <a:pt x="2644140" y="188963"/>
                </a:lnTo>
                <a:lnTo>
                  <a:pt x="2644140" y="21323"/>
                </a:lnTo>
                <a:close/>
              </a:path>
              <a:path w="3148965" h="546100">
                <a:moveTo>
                  <a:pt x="3148584" y="356603"/>
                </a:moveTo>
                <a:lnTo>
                  <a:pt x="3105912" y="356603"/>
                </a:lnTo>
                <a:lnTo>
                  <a:pt x="3105912" y="525767"/>
                </a:lnTo>
                <a:lnTo>
                  <a:pt x="3148584" y="525767"/>
                </a:lnTo>
                <a:lnTo>
                  <a:pt x="3148584" y="356603"/>
                </a:lnTo>
                <a:close/>
              </a:path>
              <a:path w="3148965" h="546100">
                <a:moveTo>
                  <a:pt x="3148584" y="21323"/>
                </a:moveTo>
                <a:lnTo>
                  <a:pt x="3105912" y="21323"/>
                </a:lnTo>
                <a:lnTo>
                  <a:pt x="3105912" y="188963"/>
                </a:lnTo>
                <a:lnTo>
                  <a:pt x="3148584" y="188963"/>
                </a:lnTo>
                <a:lnTo>
                  <a:pt x="3148584" y="21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4560708" y="5129274"/>
            <a:ext cx="22796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u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402709" y="5122163"/>
            <a:ext cx="546100" cy="504825"/>
          </a:xfrm>
          <a:custGeom>
            <a:avLst/>
            <a:gdLst/>
            <a:ahLst/>
            <a:cxnLst/>
            <a:rect l="l" t="t" r="r" b="b"/>
            <a:pathLst>
              <a:path w="546100" h="504825">
                <a:moveTo>
                  <a:pt x="42672" y="335280"/>
                </a:moveTo>
                <a:lnTo>
                  <a:pt x="0" y="335280"/>
                </a:lnTo>
                <a:lnTo>
                  <a:pt x="0" y="504444"/>
                </a:lnTo>
                <a:lnTo>
                  <a:pt x="42672" y="504444"/>
                </a:lnTo>
                <a:lnTo>
                  <a:pt x="42672" y="335280"/>
                </a:lnTo>
                <a:close/>
              </a:path>
              <a:path w="546100" h="504825">
                <a:moveTo>
                  <a:pt x="42672" y="0"/>
                </a:moveTo>
                <a:lnTo>
                  <a:pt x="0" y="0"/>
                </a:lnTo>
                <a:lnTo>
                  <a:pt x="0" y="167640"/>
                </a:lnTo>
                <a:lnTo>
                  <a:pt x="42672" y="167640"/>
                </a:lnTo>
                <a:lnTo>
                  <a:pt x="42672" y="0"/>
                </a:lnTo>
                <a:close/>
              </a:path>
              <a:path w="546100" h="504825">
                <a:moveTo>
                  <a:pt x="545592" y="335280"/>
                </a:moveTo>
                <a:lnTo>
                  <a:pt x="504444" y="335280"/>
                </a:lnTo>
                <a:lnTo>
                  <a:pt x="504444" y="504444"/>
                </a:lnTo>
                <a:lnTo>
                  <a:pt x="545592" y="504444"/>
                </a:lnTo>
                <a:lnTo>
                  <a:pt x="545592" y="335280"/>
                </a:lnTo>
                <a:close/>
              </a:path>
              <a:path w="546100" h="504825">
                <a:moveTo>
                  <a:pt x="545592" y="0"/>
                </a:moveTo>
                <a:lnTo>
                  <a:pt x="504444" y="0"/>
                </a:lnTo>
                <a:lnTo>
                  <a:pt x="504444" y="167640"/>
                </a:lnTo>
                <a:lnTo>
                  <a:pt x="545592" y="167640"/>
                </a:lnTo>
                <a:lnTo>
                  <a:pt x="5455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69220" y="5921753"/>
            <a:ext cx="2421255" cy="4464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50" b="1" dirty="0">
                <a:latin typeface="Times New Roman"/>
                <a:cs typeface="Times New Roman"/>
              </a:rPr>
              <a:t>Pravidlo:</a:t>
            </a:r>
            <a:r>
              <a:rPr sz="2750" b="1" spc="-10" dirty="0">
                <a:latin typeface="Times New Roman"/>
                <a:cs typeface="Times New Roman"/>
              </a:rPr>
              <a:t> </a:t>
            </a:r>
            <a:r>
              <a:rPr sz="27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2750" b="1" i="1" spc="-16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Symbol"/>
                <a:cs typeface="Symbol"/>
              </a:rPr>
              <a:t>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75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978786" y="5689092"/>
            <a:ext cx="1567180" cy="1553210"/>
            <a:chOff x="4978786" y="5689092"/>
            <a:chExt cx="1567180" cy="1553210"/>
          </a:xfrm>
        </p:grpSpPr>
        <p:sp>
          <p:nvSpPr>
            <p:cNvPr id="22" name="object 22"/>
            <p:cNvSpPr/>
            <p:nvPr/>
          </p:nvSpPr>
          <p:spPr>
            <a:xfrm>
              <a:off x="5012314" y="5710427"/>
              <a:ext cx="1426845" cy="923925"/>
            </a:xfrm>
            <a:custGeom>
              <a:avLst/>
              <a:gdLst/>
              <a:ahLst/>
              <a:cxnLst/>
              <a:rect l="l" t="t" r="r" b="b"/>
              <a:pathLst>
                <a:path w="1426845" h="923925">
                  <a:moveTo>
                    <a:pt x="1426463" y="923543"/>
                  </a:moveTo>
                  <a:lnTo>
                    <a:pt x="989075" y="0"/>
                  </a:lnTo>
                  <a:lnTo>
                    <a:pt x="437387" y="0"/>
                  </a:lnTo>
                  <a:lnTo>
                    <a:pt x="0" y="923543"/>
                  </a:lnTo>
                  <a:lnTo>
                    <a:pt x="1426463" y="92354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978786" y="5689092"/>
              <a:ext cx="1493520" cy="966469"/>
            </a:xfrm>
            <a:custGeom>
              <a:avLst/>
              <a:gdLst/>
              <a:ahLst/>
              <a:cxnLst/>
              <a:rect l="l" t="t" r="r" b="b"/>
              <a:pathLst>
                <a:path w="1493520" h="966470">
                  <a:moveTo>
                    <a:pt x="1493520" y="966216"/>
                  </a:moveTo>
                  <a:lnTo>
                    <a:pt x="1036320" y="0"/>
                  </a:lnTo>
                  <a:lnTo>
                    <a:pt x="457200" y="0"/>
                  </a:lnTo>
                  <a:lnTo>
                    <a:pt x="0" y="966216"/>
                  </a:lnTo>
                  <a:lnTo>
                    <a:pt x="33528" y="966216"/>
                  </a:lnTo>
                  <a:lnTo>
                    <a:pt x="33528" y="923544"/>
                  </a:lnTo>
                  <a:lnTo>
                    <a:pt x="66251" y="923544"/>
                  </a:lnTo>
                  <a:lnTo>
                    <a:pt x="470916" y="69095"/>
                  </a:lnTo>
                  <a:lnTo>
                    <a:pt x="470916" y="42672"/>
                  </a:lnTo>
                  <a:lnTo>
                    <a:pt x="489204" y="30480"/>
                  </a:lnTo>
                  <a:lnTo>
                    <a:pt x="489204" y="42672"/>
                  </a:lnTo>
                  <a:lnTo>
                    <a:pt x="1004316" y="42672"/>
                  </a:lnTo>
                  <a:lnTo>
                    <a:pt x="1004316" y="30480"/>
                  </a:lnTo>
                  <a:lnTo>
                    <a:pt x="1022604" y="42672"/>
                  </a:lnTo>
                  <a:lnTo>
                    <a:pt x="1022604" y="69095"/>
                  </a:lnTo>
                  <a:lnTo>
                    <a:pt x="1427268" y="923544"/>
                  </a:lnTo>
                  <a:lnTo>
                    <a:pt x="1459992" y="923544"/>
                  </a:lnTo>
                  <a:lnTo>
                    <a:pt x="1459992" y="966216"/>
                  </a:lnTo>
                  <a:lnTo>
                    <a:pt x="1493520" y="966216"/>
                  </a:lnTo>
                  <a:close/>
                </a:path>
                <a:path w="1493520" h="966470">
                  <a:moveTo>
                    <a:pt x="66251" y="923544"/>
                  </a:moveTo>
                  <a:lnTo>
                    <a:pt x="33528" y="923544"/>
                  </a:lnTo>
                  <a:lnTo>
                    <a:pt x="51816" y="954024"/>
                  </a:lnTo>
                  <a:lnTo>
                    <a:pt x="66251" y="923544"/>
                  </a:lnTo>
                  <a:close/>
                </a:path>
                <a:path w="1493520" h="966470">
                  <a:moveTo>
                    <a:pt x="1459992" y="966216"/>
                  </a:moveTo>
                  <a:lnTo>
                    <a:pt x="1459992" y="923544"/>
                  </a:lnTo>
                  <a:lnTo>
                    <a:pt x="1441704" y="954024"/>
                  </a:lnTo>
                  <a:lnTo>
                    <a:pt x="1427268" y="923544"/>
                  </a:lnTo>
                  <a:lnTo>
                    <a:pt x="66251" y="923544"/>
                  </a:lnTo>
                  <a:lnTo>
                    <a:pt x="51816" y="954024"/>
                  </a:lnTo>
                  <a:lnTo>
                    <a:pt x="33528" y="923544"/>
                  </a:lnTo>
                  <a:lnTo>
                    <a:pt x="33528" y="966216"/>
                  </a:lnTo>
                  <a:lnTo>
                    <a:pt x="1459992" y="966216"/>
                  </a:lnTo>
                  <a:close/>
                </a:path>
                <a:path w="1493520" h="966470">
                  <a:moveTo>
                    <a:pt x="489204" y="30480"/>
                  </a:moveTo>
                  <a:lnTo>
                    <a:pt x="470916" y="42672"/>
                  </a:lnTo>
                  <a:lnTo>
                    <a:pt x="483429" y="42672"/>
                  </a:lnTo>
                  <a:lnTo>
                    <a:pt x="489204" y="30480"/>
                  </a:lnTo>
                  <a:close/>
                </a:path>
                <a:path w="1493520" h="966470">
                  <a:moveTo>
                    <a:pt x="483429" y="42672"/>
                  </a:moveTo>
                  <a:lnTo>
                    <a:pt x="470916" y="42672"/>
                  </a:lnTo>
                  <a:lnTo>
                    <a:pt x="470916" y="69095"/>
                  </a:lnTo>
                  <a:lnTo>
                    <a:pt x="483429" y="42672"/>
                  </a:lnTo>
                  <a:close/>
                </a:path>
                <a:path w="1493520" h="966470">
                  <a:moveTo>
                    <a:pt x="489204" y="42672"/>
                  </a:moveTo>
                  <a:lnTo>
                    <a:pt x="489204" y="30480"/>
                  </a:lnTo>
                  <a:lnTo>
                    <a:pt x="483429" y="42672"/>
                  </a:lnTo>
                  <a:lnTo>
                    <a:pt x="489204" y="42672"/>
                  </a:lnTo>
                  <a:close/>
                </a:path>
                <a:path w="1493520" h="966470">
                  <a:moveTo>
                    <a:pt x="1022604" y="42672"/>
                  </a:moveTo>
                  <a:lnTo>
                    <a:pt x="1004316" y="30480"/>
                  </a:lnTo>
                  <a:lnTo>
                    <a:pt x="1010090" y="42672"/>
                  </a:lnTo>
                  <a:lnTo>
                    <a:pt x="1022604" y="42672"/>
                  </a:lnTo>
                  <a:close/>
                </a:path>
                <a:path w="1493520" h="966470">
                  <a:moveTo>
                    <a:pt x="1010090" y="42672"/>
                  </a:moveTo>
                  <a:lnTo>
                    <a:pt x="1004316" y="30480"/>
                  </a:lnTo>
                  <a:lnTo>
                    <a:pt x="1004316" y="42672"/>
                  </a:lnTo>
                  <a:lnTo>
                    <a:pt x="1010090" y="42672"/>
                  </a:lnTo>
                  <a:close/>
                </a:path>
                <a:path w="1493520" h="966470">
                  <a:moveTo>
                    <a:pt x="1022604" y="69095"/>
                  </a:moveTo>
                  <a:lnTo>
                    <a:pt x="1022604" y="42672"/>
                  </a:lnTo>
                  <a:lnTo>
                    <a:pt x="1010090" y="42672"/>
                  </a:lnTo>
                  <a:lnTo>
                    <a:pt x="1022604" y="69095"/>
                  </a:lnTo>
                  <a:close/>
                </a:path>
                <a:path w="1493520" h="966470">
                  <a:moveTo>
                    <a:pt x="1459992" y="923544"/>
                  </a:moveTo>
                  <a:lnTo>
                    <a:pt x="1427268" y="923544"/>
                  </a:lnTo>
                  <a:lnTo>
                    <a:pt x="1441704" y="954024"/>
                  </a:lnTo>
                  <a:lnTo>
                    <a:pt x="1459992" y="9235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012314" y="6717791"/>
              <a:ext cx="1511935" cy="502920"/>
            </a:xfrm>
            <a:custGeom>
              <a:avLst/>
              <a:gdLst/>
              <a:ahLst/>
              <a:cxnLst/>
              <a:rect l="l" t="t" r="r" b="b"/>
              <a:pathLst>
                <a:path w="1511934" h="502920">
                  <a:moveTo>
                    <a:pt x="1511807" y="502919"/>
                  </a:moveTo>
                  <a:lnTo>
                    <a:pt x="1511807" y="0"/>
                  </a:lnTo>
                  <a:lnTo>
                    <a:pt x="0" y="0"/>
                  </a:lnTo>
                  <a:lnTo>
                    <a:pt x="0" y="502919"/>
                  </a:lnTo>
                  <a:lnTo>
                    <a:pt x="1511807" y="502919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90978" y="6696456"/>
              <a:ext cx="1554480" cy="546100"/>
            </a:xfrm>
            <a:custGeom>
              <a:avLst/>
              <a:gdLst/>
              <a:ahLst/>
              <a:cxnLst/>
              <a:rect l="l" t="t" r="r" b="b"/>
              <a:pathLst>
                <a:path w="1554479" h="546100">
                  <a:moveTo>
                    <a:pt x="1554480" y="545592"/>
                  </a:moveTo>
                  <a:lnTo>
                    <a:pt x="1554480" y="0"/>
                  </a:lnTo>
                  <a:lnTo>
                    <a:pt x="0" y="0"/>
                  </a:lnTo>
                  <a:lnTo>
                    <a:pt x="0" y="545592"/>
                  </a:lnTo>
                  <a:lnTo>
                    <a:pt x="21336" y="545592"/>
                  </a:lnTo>
                  <a:lnTo>
                    <a:pt x="21336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1513332" y="42672"/>
                  </a:lnTo>
                  <a:lnTo>
                    <a:pt x="1513332" y="21336"/>
                  </a:lnTo>
                  <a:lnTo>
                    <a:pt x="1533144" y="42672"/>
                  </a:lnTo>
                  <a:lnTo>
                    <a:pt x="1533144" y="545592"/>
                  </a:lnTo>
                  <a:lnTo>
                    <a:pt x="1554480" y="545592"/>
                  </a:lnTo>
                  <a:close/>
                </a:path>
                <a:path w="1554479" h="546100">
                  <a:moveTo>
                    <a:pt x="41148" y="42672"/>
                  </a:moveTo>
                  <a:lnTo>
                    <a:pt x="41148" y="21336"/>
                  </a:lnTo>
                  <a:lnTo>
                    <a:pt x="21336" y="42672"/>
                  </a:lnTo>
                  <a:lnTo>
                    <a:pt x="41148" y="42672"/>
                  </a:lnTo>
                  <a:close/>
                </a:path>
                <a:path w="1554479" h="546100">
                  <a:moveTo>
                    <a:pt x="41148" y="504444"/>
                  </a:moveTo>
                  <a:lnTo>
                    <a:pt x="41148" y="42672"/>
                  </a:lnTo>
                  <a:lnTo>
                    <a:pt x="21336" y="42672"/>
                  </a:lnTo>
                  <a:lnTo>
                    <a:pt x="21336" y="504444"/>
                  </a:lnTo>
                  <a:lnTo>
                    <a:pt x="41148" y="504444"/>
                  </a:lnTo>
                  <a:close/>
                </a:path>
                <a:path w="1554479" h="546100">
                  <a:moveTo>
                    <a:pt x="1533144" y="504444"/>
                  </a:moveTo>
                  <a:lnTo>
                    <a:pt x="21336" y="504444"/>
                  </a:lnTo>
                  <a:lnTo>
                    <a:pt x="41148" y="524256"/>
                  </a:lnTo>
                  <a:lnTo>
                    <a:pt x="41148" y="545592"/>
                  </a:lnTo>
                  <a:lnTo>
                    <a:pt x="1513332" y="545592"/>
                  </a:lnTo>
                  <a:lnTo>
                    <a:pt x="1513332" y="524256"/>
                  </a:lnTo>
                  <a:lnTo>
                    <a:pt x="1533144" y="504444"/>
                  </a:lnTo>
                  <a:close/>
                </a:path>
                <a:path w="1554479" h="546100">
                  <a:moveTo>
                    <a:pt x="41148" y="545592"/>
                  </a:moveTo>
                  <a:lnTo>
                    <a:pt x="41148" y="524256"/>
                  </a:lnTo>
                  <a:lnTo>
                    <a:pt x="21336" y="504444"/>
                  </a:lnTo>
                  <a:lnTo>
                    <a:pt x="21336" y="545592"/>
                  </a:lnTo>
                  <a:lnTo>
                    <a:pt x="41148" y="545592"/>
                  </a:lnTo>
                  <a:close/>
                </a:path>
                <a:path w="1554479" h="546100">
                  <a:moveTo>
                    <a:pt x="1533144" y="42672"/>
                  </a:moveTo>
                  <a:lnTo>
                    <a:pt x="1513332" y="21336"/>
                  </a:lnTo>
                  <a:lnTo>
                    <a:pt x="1513332" y="42672"/>
                  </a:lnTo>
                  <a:lnTo>
                    <a:pt x="1533144" y="42672"/>
                  </a:lnTo>
                  <a:close/>
                </a:path>
                <a:path w="1554479" h="546100">
                  <a:moveTo>
                    <a:pt x="1533144" y="504444"/>
                  </a:moveTo>
                  <a:lnTo>
                    <a:pt x="1533144" y="42672"/>
                  </a:lnTo>
                  <a:lnTo>
                    <a:pt x="1513332" y="42672"/>
                  </a:lnTo>
                  <a:lnTo>
                    <a:pt x="1513332" y="504444"/>
                  </a:lnTo>
                  <a:lnTo>
                    <a:pt x="1533144" y="504444"/>
                  </a:lnTo>
                  <a:close/>
                </a:path>
                <a:path w="1554479" h="546100">
                  <a:moveTo>
                    <a:pt x="1533144" y="545592"/>
                  </a:moveTo>
                  <a:lnTo>
                    <a:pt x="1533144" y="504444"/>
                  </a:lnTo>
                  <a:lnTo>
                    <a:pt x="1513332" y="524256"/>
                  </a:lnTo>
                  <a:lnTo>
                    <a:pt x="1513332" y="545592"/>
                  </a:lnTo>
                  <a:lnTo>
                    <a:pt x="1533144" y="5455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664083" y="6723377"/>
            <a:ext cx="20764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x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466978" y="5689092"/>
            <a:ext cx="1914525" cy="966469"/>
            <a:chOff x="3466978" y="5689092"/>
            <a:chExt cx="1914525" cy="966469"/>
          </a:xfrm>
        </p:grpSpPr>
        <p:sp>
          <p:nvSpPr>
            <p:cNvPr id="28" name="object 28"/>
            <p:cNvSpPr/>
            <p:nvPr/>
          </p:nvSpPr>
          <p:spPr>
            <a:xfrm>
              <a:off x="3500506" y="5710427"/>
              <a:ext cx="1847214" cy="923925"/>
            </a:xfrm>
            <a:custGeom>
              <a:avLst/>
              <a:gdLst/>
              <a:ahLst/>
              <a:cxnLst/>
              <a:rect l="l" t="t" r="r" b="b"/>
              <a:pathLst>
                <a:path w="1847214" h="923925">
                  <a:moveTo>
                    <a:pt x="1847087" y="0"/>
                  </a:moveTo>
                  <a:lnTo>
                    <a:pt x="428243" y="0"/>
                  </a:lnTo>
                  <a:lnTo>
                    <a:pt x="0" y="923543"/>
                  </a:lnTo>
                  <a:lnTo>
                    <a:pt x="1418843" y="923543"/>
                  </a:lnTo>
                  <a:lnTo>
                    <a:pt x="1847087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66973" y="5689104"/>
              <a:ext cx="1914525" cy="966469"/>
            </a:xfrm>
            <a:custGeom>
              <a:avLst/>
              <a:gdLst/>
              <a:ahLst/>
              <a:cxnLst/>
              <a:rect l="l" t="t" r="r" b="b"/>
              <a:pathLst>
                <a:path w="1914525" h="966470">
                  <a:moveTo>
                    <a:pt x="723900" y="112776"/>
                  </a:moveTo>
                  <a:lnTo>
                    <a:pt x="685800" y="96012"/>
                  </a:lnTo>
                  <a:lnTo>
                    <a:pt x="401675" y="736752"/>
                  </a:lnTo>
                  <a:lnTo>
                    <a:pt x="362712" y="719328"/>
                  </a:lnTo>
                  <a:lnTo>
                    <a:pt x="368808" y="861060"/>
                  </a:lnTo>
                  <a:lnTo>
                    <a:pt x="393192" y="841070"/>
                  </a:lnTo>
                  <a:lnTo>
                    <a:pt x="478536" y="771144"/>
                  </a:lnTo>
                  <a:lnTo>
                    <a:pt x="439674" y="753757"/>
                  </a:lnTo>
                  <a:lnTo>
                    <a:pt x="723900" y="112776"/>
                  </a:lnTo>
                  <a:close/>
                </a:path>
                <a:path w="1914525" h="966470">
                  <a:moveTo>
                    <a:pt x="1914144" y="0"/>
                  </a:moveTo>
                  <a:lnTo>
                    <a:pt x="1848142" y="0"/>
                  </a:lnTo>
                  <a:lnTo>
                    <a:pt x="1848142" y="42672"/>
                  </a:lnTo>
                  <a:lnTo>
                    <a:pt x="1438236" y="923544"/>
                  </a:lnTo>
                  <a:lnTo>
                    <a:pt x="66001" y="923544"/>
                  </a:lnTo>
                  <a:lnTo>
                    <a:pt x="461772" y="73050"/>
                  </a:lnTo>
                  <a:lnTo>
                    <a:pt x="475907" y="42672"/>
                  </a:lnTo>
                  <a:lnTo>
                    <a:pt x="481584" y="42672"/>
                  </a:lnTo>
                  <a:lnTo>
                    <a:pt x="1848142" y="42672"/>
                  </a:lnTo>
                  <a:lnTo>
                    <a:pt x="1848142" y="0"/>
                  </a:lnTo>
                  <a:lnTo>
                    <a:pt x="448056" y="0"/>
                  </a:lnTo>
                  <a:lnTo>
                    <a:pt x="0" y="966216"/>
                  </a:lnTo>
                  <a:lnTo>
                    <a:pt x="33528" y="966216"/>
                  </a:lnTo>
                  <a:lnTo>
                    <a:pt x="1432560" y="966216"/>
                  </a:lnTo>
                  <a:lnTo>
                    <a:pt x="1452372" y="966216"/>
                  </a:lnTo>
                  <a:lnTo>
                    <a:pt x="1466088" y="966216"/>
                  </a:lnTo>
                  <a:lnTo>
                    <a:pt x="1880616" y="72301"/>
                  </a:lnTo>
                  <a:lnTo>
                    <a:pt x="1914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258955" y="5901941"/>
            <a:ext cx="38989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spc="-50" dirty="0">
                <a:latin typeface="Times New Roman"/>
                <a:cs typeface="Times New Roman"/>
              </a:rPr>
              <a:t>…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479170" y="5940552"/>
            <a:ext cx="2787650" cy="1301750"/>
            <a:chOff x="3479170" y="5940552"/>
            <a:chExt cx="2787650" cy="1301750"/>
          </a:xfrm>
        </p:grpSpPr>
        <p:sp>
          <p:nvSpPr>
            <p:cNvPr id="32" name="object 32"/>
            <p:cNvSpPr/>
            <p:nvPr/>
          </p:nvSpPr>
          <p:spPr>
            <a:xfrm>
              <a:off x="5493893" y="6717791"/>
              <a:ext cx="547370" cy="502920"/>
            </a:xfrm>
            <a:custGeom>
              <a:avLst/>
              <a:gdLst/>
              <a:ahLst/>
              <a:cxnLst/>
              <a:rect l="l" t="t" r="r" b="b"/>
              <a:pathLst>
                <a:path w="547370" h="502920">
                  <a:moveTo>
                    <a:pt x="42672" y="335280"/>
                  </a:moveTo>
                  <a:lnTo>
                    <a:pt x="0" y="335280"/>
                  </a:lnTo>
                  <a:lnTo>
                    <a:pt x="0" y="502920"/>
                  </a:lnTo>
                  <a:lnTo>
                    <a:pt x="42672" y="502920"/>
                  </a:lnTo>
                  <a:lnTo>
                    <a:pt x="42672" y="335280"/>
                  </a:lnTo>
                  <a:close/>
                </a:path>
                <a:path w="547370" h="502920">
                  <a:moveTo>
                    <a:pt x="42672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42672" y="167640"/>
                  </a:lnTo>
                  <a:lnTo>
                    <a:pt x="42672" y="0"/>
                  </a:lnTo>
                  <a:close/>
                </a:path>
                <a:path w="547370" h="502920">
                  <a:moveTo>
                    <a:pt x="547116" y="335280"/>
                  </a:moveTo>
                  <a:lnTo>
                    <a:pt x="504444" y="335280"/>
                  </a:lnTo>
                  <a:lnTo>
                    <a:pt x="504444" y="502920"/>
                  </a:lnTo>
                  <a:lnTo>
                    <a:pt x="547116" y="502920"/>
                  </a:lnTo>
                  <a:lnTo>
                    <a:pt x="547116" y="335280"/>
                  </a:lnTo>
                  <a:close/>
                </a:path>
                <a:path w="547370" h="502920">
                  <a:moveTo>
                    <a:pt x="547116" y="0"/>
                  </a:moveTo>
                  <a:lnTo>
                    <a:pt x="504444" y="0"/>
                  </a:lnTo>
                  <a:lnTo>
                    <a:pt x="504444" y="167640"/>
                  </a:lnTo>
                  <a:lnTo>
                    <a:pt x="547116" y="167640"/>
                  </a:lnTo>
                  <a:lnTo>
                    <a:pt x="5471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63774" y="5961887"/>
              <a:ext cx="923925" cy="588645"/>
            </a:xfrm>
            <a:custGeom>
              <a:avLst/>
              <a:gdLst/>
              <a:ahLst/>
              <a:cxnLst/>
              <a:rect l="l" t="t" r="r" b="b"/>
              <a:pathLst>
                <a:path w="923925" h="588645">
                  <a:moveTo>
                    <a:pt x="923543" y="326135"/>
                  </a:moveTo>
                  <a:lnTo>
                    <a:pt x="644651" y="326135"/>
                  </a:lnTo>
                  <a:lnTo>
                    <a:pt x="644651" y="0"/>
                  </a:lnTo>
                  <a:lnTo>
                    <a:pt x="278891" y="0"/>
                  </a:lnTo>
                  <a:lnTo>
                    <a:pt x="278891" y="326135"/>
                  </a:lnTo>
                  <a:lnTo>
                    <a:pt x="0" y="326135"/>
                  </a:lnTo>
                  <a:lnTo>
                    <a:pt x="461771" y="588263"/>
                  </a:lnTo>
                  <a:lnTo>
                    <a:pt x="923543" y="32613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79165" y="5940564"/>
              <a:ext cx="2787650" cy="1301750"/>
            </a:xfrm>
            <a:custGeom>
              <a:avLst/>
              <a:gdLst/>
              <a:ahLst/>
              <a:cxnLst/>
              <a:rect l="l" t="t" r="r" b="b"/>
              <a:pathLst>
                <a:path w="2787650" h="1301750">
                  <a:moveTo>
                    <a:pt x="1556004" y="755904"/>
                  </a:moveTo>
                  <a:lnTo>
                    <a:pt x="1513332" y="755904"/>
                  </a:lnTo>
                  <a:lnTo>
                    <a:pt x="1513332" y="798576"/>
                  </a:lnTo>
                  <a:lnTo>
                    <a:pt x="1513332" y="1260348"/>
                  </a:lnTo>
                  <a:lnTo>
                    <a:pt x="42672" y="1260348"/>
                  </a:lnTo>
                  <a:lnTo>
                    <a:pt x="42672" y="798576"/>
                  </a:lnTo>
                  <a:lnTo>
                    <a:pt x="1513332" y="798576"/>
                  </a:lnTo>
                  <a:lnTo>
                    <a:pt x="1513332" y="755904"/>
                  </a:lnTo>
                  <a:lnTo>
                    <a:pt x="0" y="755904"/>
                  </a:lnTo>
                  <a:lnTo>
                    <a:pt x="0" y="1301496"/>
                  </a:lnTo>
                  <a:lnTo>
                    <a:pt x="21336" y="1301496"/>
                  </a:lnTo>
                  <a:lnTo>
                    <a:pt x="42672" y="1301496"/>
                  </a:lnTo>
                  <a:lnTo>
                    <a:pt x="1513332" y="1301496"/>
                  </a:lnTo>
                  <a:lnTo>
                    <a:pt x="1534668" y="1301496"/>
                  </a:lnTo>
                  <a:lnTo>
                    <a:pt x="1556004" y="1301496"/>
                  </a:lnTo>
                  <a:lnTo>
                    <a:pt x="1556004" y="755904"/>
                  </a:lnTo>
                  <a:close/>
                </a:path>
                <a:path w="2787650" h="1301750">
                  <a:moveTo>
                    <a:pt x="2787396" y="327660"/>
                  </a:moveTo>
                  <a:lnTo>
                    <a:pt x="2627680" y="327660"/>
                  </a:lnTo>
                  <a:lnTo>
                    <a:pt x="2627680" y="368808"/>
                  </a:lnTo>
                  <a:lnTo>
                    <a:pt x="2246376" y="585254"/>
                  </a:lnTo>
                  <a:lnTo>
                    <a:pt x="1865071" y="368808"/>
                  </a:lnTo>
                  <a:lnTo>
                    <a:pt x="2042160" y="368808"/>
                  </a:lnTo>
                  <a:lnTo>
                    <a:pt x="2084832" y="368808"/>
                  </a:lnTo>
                  <a:lnTo>
                    <a:pt x="2084832" y="42672"/>
                  </a:lnTo>
                  <a:lnTo>
                    <a:pt x="2407920" y="42672"/>
                  </a:lnTo>
                  <a:lnTo>
                    <a:pt x="2407920" y="368808"/>
                  </a:lnTo>
                  <a:lnTo>
                    <a:pt x="2450592" y="368808"/>
                  </a:lnTo>
                  <a:lnTo>
                    <a:pt x="2627680" y="368808"/>
                  </a:lnTo>
                  <a:lnTo>
                    <a:pt x="2627680" y="327660"/>
                  </a:lnTo>
                  <a:lnTo>
                    <a:pt x="2450592" y="327660"/>
                  </a:lnTo>
                  <a:lnTo>
                    <a:pt x="2450592" y="0"/>
                  </a:lnTo>
                  <a:lnTo>
                    <a:pt x="2042160" y="0"/>
                  </a:lnTo>
                  <a:lnTo>
                    <a:pt x="2042160" y="327660"/>
                  </a:lnTo>
                  <a:lnTo>
                    <a:pt x="1705356" y="327660"/>
                  </a:lnTo>
                  <a:lnTo>
                    <a:pt x="1784604" y="372529"/>
                  </a:lnTo>
                  <a:lnTo>
                    <a:pt x="2235708" y="627938"/>
                  </a:lnTo>
                  <a:lnTo>
                    <a:pt x="2246376" y="633984"/>
                  </a:lnTo>
                  <a:lnTo>
                    <a:pt x="2257044" y="627938"/>
                  </a:lnTo>
                  <a:lnTo>
                    <a:pt x="2708148" y="372529"/>
                  </a:lnTo>
                  <a:lnTo>
                    <a:pt x="2787396" y="3276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141608" y="6723377"/>
            <a:ext cx="22796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u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983609" y="6696468"/>
            <a:ext cx="4074160" cy="546100"/>
          </a:xfrm>
          <a:custGeom>
            <a:avLst/>
            <a:gdLst/>
            <a:ahLst/>
            <a:cxnLst/>
            <a:rect l="l" t="t" r="r" b="b"/>
            <a:pathLst>
              <a:path w="4074159" h="546100">
                <a:moveTo>
                  <a:pt x="41148" y="356603"/>
                </a:moveTo>
                <a:lnTo>
                  <a:pt x="0" y="356603"/>
                </a:lnTo>
                <a:lnTo>
                  <a:pt x="0" y="524243"/>
                </a:lnTo>
                <a:lnTo>
                  <a:pt x="41148" y="524243"/>
                </a:lnTo>
                <a:lnTo>
                  <a:pt x="41148" y="356603"/>
                </a:lnTo>
                <a:close/>
              </a:path>
              <a:path w="4074159" h="546100">
                <a:moveTo>
                  <a:pt x="41148" y="21323"/>
                </a:moveTo>
                <a:lnTo>
                  <a:pt x="0" y="21323"/>
                </a:lnTo>
                <a:lnTo>
                  <a:pt x="0" y="188963"/>
                </a:lnTo>
                <a:lnTo>
                  <a:pt x="41148" y="188963"/>
                </a:lnTo>
                <a:lnTo>
                  <a:pt x="41148" y="21323"/>
                </a:lnTo>
                <a:close/>
              </a:path>
              <a:path w="4074159" h="546100">
                <a:moveTo>
                  <a:pt x="545592" y="356603"/>
                </a:moveTo>
                <a:lnTo>
                  <a:pt x="502920" y="356603"/>
                </a:lnTo>
                <a:lnTo>
                  <a:pt x="502920" y="524243"/>
                </a:lnTo>
                <a:lnTo>
                  <a:pt x="545592" y="524243"/>
                </a:lnTo>
                <a:lnTo>
                  <a:pt x="545592" y="356603"/>
                </a:lnTo>
                <a:close/>
              </a:path>
              <a:path w="4074159" h="546100">
                <a:moveTo>
                  <a:pt x="545592" y="21323"/>
                </a:moveTo>
                <a:lnTo>
                  <a:pt x="502920" y="21323"/>
                </a:lnTo>
                <a:lnTo>
                  <a:pt x="502920" y="188963"/>
                </a:lnTo>
                <a:lnTo>
                  <a:pt x="545592" y="188963"/>
                </a:lnTo>
                <a:lnTo>
                  <a:pt x="545592" y="21323"/>
                </a:lnTo>
                <a:close/>
              </a:path>
              <a:path w="4074159" h="546100">
                <a:moveTo>
                  <a:pt x="4073652" y="0"/>
                </a:moveTo>
                <a:lnTo>
                  <a:pt x="4030980" y="0"/>
                </a:lnTo>
                <a:lnTo>
                  <a:pt x="4030980" y="42672"/>
                </a:lnTo>
                <a:lnTo>
                  <a:pt x="4030980" y="504444"/>
                </a:lnTo>
                <a:lnTo>
                  <a:pt x="2560320" y="504444"/>
                </a:lnTo>
                <a:lnTo>
                  <a:pt x="2560320" y="42672"/>
                </a:lnTo>
                <a:lnTo>
                  <a:pt x="4030980" y="42672"/>
                </a:lnTo>
                <a:lnTo>
                  <a:pt x="4030980" y="0"/>
                </a:lnTo>
                <a:lnTo>
                  <a:pt x="2519172" y="0"/>
                </a:lnTo>
                <a:lnTo>
                  <a:pt x="2519172" y="545592"/>
                </a:lnTo>
                <a:lnTo>
                  <a:pt x="2538984" y="545592"/>
                </a:lnTo>
                <a:lnTo>
                  <a:pt x="2560320" y="545592"/>
                </a:lnTo>
                <a:lnTo>
                  <a:pt x="4030980" y="545592"/>
                </a:lnTo>
                <a:lnTo>
                  <a:pt x="4052316" y="545592"/>
                </a:lnTo>
                <a:lnTo>
                  <a:pt x="4073652" y="545592"/>
                </a:lnTo>
                <a:lnTo>
                  <a:pt x="4073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185035" y="6723377"/>
            <a:ext cx="187325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i="1" spc="-50" dirty="0">
                <a:latin typeface="Times New Roman"/>
                <a:cs typeface="Times New Roman"/>
              </a:rPr>
              <a:t>v</a:t>
            </a:r>
            <a:endParaRPr sz="2850">
              <a:latin typeface="Times New Roman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753234" y="5689092"/>
            <a:ext cx="3229610" cy="1531620"/>
            <a:chOff x="4753234" y="5689092"/>
            <a:chExt cx="3229610" cy="1531620"/>
          </a:xfrm>
        </p:grpSpPr>
        <p:sp>
          <p:nvSpPr>
            <p:cNvPr id="39" name="object 39"/>
            <p:cNvSpPr/>
            <p:nvPr/>
          </p:nvSpPr>
          <p:spPr>
            <a:xfrm>
              <a:off x="7005701" y="6717792"/>
              <a:ext cx="546100" cy="502920"/>
            </a:xfrm>
            <a:custGeom>
              <a:avLst/>
              <a:gdLst/>
              <a:ahLst/>
              <a:cxnLst/>
              <a:rect l="l" t="t" r="r" b="b"/>
              <a:pathLst>
                <a:path w="546100" h="502920">
                  <a:moveTo>
                    <a:pt x="42672" y="335280"/>
                  </a:moveTo>
                  <a:lnTo>
                    <a:pt x="0" y="335280"/>
                  </a:lnTo>
                  <a:lnTo>
                    <a:pt x="0" y="502920"/>
                  </a:lnTo>
                  <a:lnTo>
                    <a:pt x="42672" y="502920"/>
                  </a:lnTo>
                  <a:lnTo>
                    <a:pt x="42672" y="335280"/>
                  </a:lnTo>
                  <a:close/>
                </a:path>
                <a:path w="546100" h="502920">
                  <a:moveTo>
                    <a:pt x="42672" y="0"/>
                  </a:moveTo>
                  <a:lnTo>
                    <a:pt x="0" y="0"/>
                  </a:lnTo>
                  <a:lnTo>
                    <a:pt x="0" y="167640"/>
                  </a:lnTo>
                  <a:lnTo>
                    <a:pt x="42672" y="167640"/>
                  </a:lnTo>
                  <a:lnTo>
                    <a:pt x="42672" y="0"/>
                  </a:lnTo>
                  <a:close/>
                </a:path>
                <a:path w="546100" h="502920">
                  <a:moveTo>
                    <a:pt x="545592" y="335280"/>
                  </a:moveTo>
                  <a:lnTo>
                    <a:pt x="504444" y="335280"/>
                  </a:lnTo>
                  <a:lnTo>
                    <a:pt x="504444" y="502920"/>
                  </a:lnTo>
                  <a:lnTo>
                    <a:pt x="545592" y="502920"/>
                  </a:lnTo>
                  <a:lnTo>
                    <a:pt x="545592" y="335280"/>
                  </a:lnTo>
                  <a:close/>
                </a:path>
                <a:path w="546100" h="502920">
                  <a:moveTo>
                    <a:pt x="545592" y="0"/>
                  </a:moveTo>
                  <a:lnTo>
                    <a:pt x="504444" y="0"/>
                  </a:lnTo>
                  <a:lnTo>
                    <a:pt x="504444" y="167640"/>
                  </a:lnTo>
                  <a:lnTo>
                    <a:pt x="545592" y="167640"/>
                  </a:lnTo>
                  <a:lnTo>
                    <a:pt x="5455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03497" y="5710427"/>
              <a:ext cx="1847214" cy="923925"/>
            </a:xfrm>
            <a:custGeom>
              <a:avLst/>
              <a:gdLst/>
              <a:ahLst/>
              <a:cxnLst/>
              <a:rect l="l" t="t" r="r" b="b"/>
              <a:pathLst>
                <a:path w="1847215" h="923925">
                  <a:moveTo>
                    <a:pt x="1847087" y="923543"/>
                  </a:moveTo>
                  <a:lnTo>
                    <a:pt x="1418843" y="0"/>
                  </a:lnTo>
                  <a:lnTo>
                    <a:pt x="0" y="0"/>
                  </a:lnTo>
                  <a:lnTo>
                    <a:pt x="428243" y="923543"/>
                  </a:lnTo>
                  <a:lnTo>
                    <a:pt x="1847087" y="923543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53229" y="5689104"/>
              <a:ext cx="3229610" cy="966469"/>
            </a:xfrm>
            <a:custGeom>
              <a:avLst/>
              <a:gdLst/>
              <a:ahLst/>
              <a:cxnLst/>
              <a:rect l="l" t="t" r="r" b="b"/>
              <a:pathLst>
                <a:path w="3229609" h="966470">
                  <a:moveTo>
                    <a:pt x="361188" y="112776"/>
                  </a:moveTo>
                  <a:lnTo>
                    <a:pt x="323088" y="96012"/>
                  </a:lnTo>
                  <a:lnTo>
                    <a:pt x="38963" y="736752"/>
                  </a:lnTo>
                  <a:lnTo>
                    <a:pt x="0" y="719328"/>
                  </a:lnTo>
                  <a:lnTo>
                    <a:pt x="6096" y="861060"/>
                  </a:lnTo>
                  <a:lnTo>
                    <a:pt x="30480" y="841070"/>
                  </a:lnTo>
                  <a:lnTo>
                    <a:pt x="115824" y="771144"/>
                  </a:lnTo>
                  <a:lnTo>
                    <a:pt x="76962" y="753757"/>
                  </a:lnTo>
                  <a:lnTo>
                    <a:pt x="361188" y="112776"/>
                  </a:lnTo>
                  <a:close/>
                </a:path>
                <a:path w="3229609" h="966470">
                  <a:moveTo>
                    <a:pt x="1944624" y="719328"/>
                  </a:moveTo>
                  <a:lnTo>
                    <a:pt x="1905660" y="736752"/>
                  </a:lnTo>
                  <a:lnTo>
                    <a:pt x="1621536" y="96012"/>
                  </a:lnTo>
                  <a:lnTo>
                    <a:pt x="1583436" y="112776"/>
                  </a:lnTo>
                  <a:lnTo>
                    <a:pt x="1867662" y="753757"/>
                  </a:lnTo>
                  <a:lnTo>
                    <a:pt x="1828800" y="771144"/>
                  </a:lnTo>
                  <a:lnTo>
                    <a:pt x="1914144" y="841070"/>
                  </a:lnTo>
                  <a:lnTo>
                    <a:pt x="1938528" y="861060"/>
                  </a:lnTo>
                  <a:lnTo>
                    <a:pt x="1944624" y="719328"/>
                  </a:lnTo>
                  <a:close/>
                </a:path>
                <a:path w="3229609" h="966470">
                  <a:moveTo>
                    <a:pt x="3229356" y="966216"/>
                  </a:moveTo>
                  <a:lnTo>
                    <a:pt x="3163405" y="823518"/>
                  </a:lnTo>
                  <a:lnTo>
                    <a:pt x="3163405" y="923544"/>
                  </a:lnTo>
                  <a:lnTo>
                    <a:pt x="1792643" y="923544"/>
                  </a:lnTo>
                  <a:lnTo>
                    <a:pt x="1382737" y="42672"/>
                  </a:lnTo>
                  <a:lnTo>
                    <a:pt x="2749296" y="42672"/>
                  </a:lnTo>
                  <a:lnTo>
                    <a:pt x="2754947" y="42672"/>
                  </a:lnTo>
                  <a:lnTo>
                    <a:pt x="2769108" y="73202"/>
                  </a:lnTo>
                  <a:lnTo>
                    <a:pt x="3163405" y="923544"/>
                  </a:lnTo>
                  <a:lnTo>
                    <a:pt x="3163405" y="823518"/>
                  </a:lnTo>
                  <a:lnTo>
                    <a:pt x="2782824" y="0"/>
                  </a:lnTo>
                  <a:lnTo>
                    <a:pt x="1316736" y="0"/>
                  </a:lnTo>
                  <a:lnTo>
                    <a:pt x="1350264" y="72301"/>
                  </a:lnTo>
                  <a:lnTo>
                    <a:pt x="1764792" y="966216"/>
                  </a:lnTo>
                  <a:lnTo>
                    <a:pt x="1778508" y="966216"/>
                  </a:lnTo>
                  <a:lnTo>
                    <a:pt x="1798320" y="966216"/>
                  </a:lnTo>
                  <a:lnTo>
                    <a:pt x="3197352" y="966216"/>
                  </a:lnTo>
                  <a:lnTo>
                    <a:pt x="3229356" y="966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945766" y="5901941"/>
            <a:ext cx="389890" cy="4629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850" b="1" spc="-50" dirty="0">
                <a:latin typeface="Times New Roman"/>
                <a:cs typeface="Times New Roman"/>
              </a:rPr>
              <a:t>…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344034" y="5785104"/>
            <a:ext cx="361315" cy="765175"/>
          </a:xfrm>
          <a:custGeom>
            <a:avLst/>
            <a:gdLst/>
            <a:ahLst/>
            <a:cxnLst/>
            <a:rect l="l" t="t" r="r" b="b"/>
            <a:pathLst>
              <a:path w="361315" h="765175">
                <a:moveTo>
                  <a:pt x="322219" y="640749"/>
                </a:moveTo>
                <a:lnTo>
                  <a:pt x="38100" y="0"/>
                </a:lnTo>
                <a:lnTo>
                  <a:pt x="0" y="16764"/>
                </a:lnTo>
                <a:lnTo>
                  <a:pt x="284223" y="657747"/>
                </a:lnTo>
                <a:lnTo>
                  <a:pt x="322219" y="640749"/>
                </a:lnTo>
                <a:close/>
              </a:path>
              <a:path w="361315" h="765175">
                <a:moveTo>
                  <a:pt x="330708" y="745066"/>
                </a:moveTo>
                <a:lnTo>
                  <a:pt x="330708" y="659892"/>
                </a:lnTo>
                <a:lnTo>
                  <a:pt x="292608" y="676656"/>
                </a:lnTo>
                <a:lnTo>
                  <a:pt x="284223" y="657747"/>
                </a:lnTo>
                <a:lnTo>
                  <a:pt x="245364" y="675132"/>
                </a:lnTo>
                <a:lnTo>
                  <a:pt x="330708" y="745066"/>
                </a:lnTo>
                <a:close/>
              </a:path>
              <a:path w="361315" h="765175">
                <a:moveTo>
                  <a:pt x="330708" y="659892"/>
                </a:moveTo>
                <a:lnTo>
                  <a:pt x="322219" y="640749"/>
                </a:lnTo>
                <a:lnTo>
                  <a:pt x="284223" y="657747"/>
                </a:lnTo>
                <a:lnTo>
                  <a:pt x="292608" y="676656"/>
                </a:lnTo>
                <a:lnTo>
                  <a:pt x="330708" y="659892"/>
                </a:lnTo>
                <a:close/>
              </a:path>
              <a:path w="361315" h="765175">
                <a:moveTo>
                  <a:pt x="361188" y="623316"/>
                </a:moveTo>
                <a:lnTo>
                  <a:pt x="322219" y="640749"/>
                </a:lnTo>
                <a:lnTo>
                  <a:pt x="330708" y="659892"/>
                </a:lnTo>
                <a:lnTo>
                  <a:pt x="330708" y="745066"/>
                </a:lnTo>
                <a:lnTo>
                  <a:pt x="355092" y="765048"/>
                </a:lnTo>
                <a:lnTo>
                  <a:pt x="361188" y="6233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4993523" y="26923"/>
            <a:ext cx="6216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20" dirty="0">
                <a:latin typeface="Times New Roman"/>
                <a:cs typeface="Times New Roman"/>
              </a:rPr>
              <a:t>5/50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72443EB1-DDEE-ED5D-46F1-76545ED1D492}"/>
              </a:ext>
            </a:extLst>
          </p:cNvPr>
          <p:cNvSpPr txBox="1"/>
          <p:nvPr/>
        </p:nvSpPr>
        <p:spPr>
          <a:xfrm>
            <a:off x="8558650" y="5100828"/>
            <a:ext cx="2029389" cy="9432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9685" rIns="0" bIns="0" rtlCol="0">
            <a:spAutoFit/>
          </a:bodyPr>
          <a:lstStyle/>
          <a:p>
            <a:pPr marR="17780" algn="ctr"/>
            <a:r>
              <a:rPr lang="cs-CZ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Derivační krok</a:t>
            </a:r>
            <a:br>
              <a:rPr lang="cs-CZ" sz="2000" b="1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cs-CZ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=</a:t>
            </a:r>
            <a:br>
              <a:rPr lang="cs-CZ" sz="2000" b="1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cs-CZ" sz="2000" b="1" dirty="0">
                <a:solidFill>
                  <a:schemeClr val="tx1"/>
                </a:solidFill>
                <a:latin typeface="Times New Roman"/>
                <a:cs typeface="Times New Roman"/>
              </a:rPr>
              <a:t>Odvozovací krok</a:t>
            </a:r>
            <a:endParaRPr sz="20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5023104"/>
            <a:ext cx="8595360" cy="1626235"/>
            <a:chOff x="1049917" y="5023104"/>
            <a:chExt cx="8595360" cy="1626235"/>
          </a:xfrm>
        </p:grpSpPr>
        <p:sp>
          <p:nvSpPr>
            <p:cNvPr id="3" name="object 3"/>
            <p:cNvSpPr/>
            <p:nvPr/>
          </p:nvSpPr>
          <p:spPr>
            <a:xfrm>
              <a:off x="1065157" y="5038343"/>
              <a:ext cx="8564880" cy="1595755"/>
            </a:xfrm>
            <a:custGeom>
              <a:avLst/>
              <a:gdLst/>
              <a:ahLst/>
              <a:cxnLst/>
              <a:rect l="l" t="t" r="r" b="b"/>
              <a:pathLst>
                <a:path w="8564880" h="1595754">
                  <a:moveTo>
                    <a:pt x="8564879" y="159562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595627"/>
                  </a:lnTo>
                  <a:lnTo>
                    <a:pt x="8564879" y="159562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5023104"/>
              <a:ext cx="8595360" cy="1626235"/>
            </a:xfrm>
            <a:custGeom>
              <a:avLst/>
              <a:gdLst/>
              <a:ahLst/>
              <a:cxnLst/>
              <a:rect l="l" t="t" r="r" b="b"/>
              <a:pathLst>
                <a:path w="8595360" h="1626234">
                  <a:moveTo>
                    <a:pt x="8595357" y="1626108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626108"/>
                  </a:lnTo>
                  <a:lnTo>
                    <a:pt x="15240" y="1626108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1626108"/>
                  </a:lnTo>
                  <a:lnTo>
                    <a:pt x="8595357" y="1626108"/>
                  </a:lnTo>
                  <a:close/>
                </a:path>
                <a:path w="8595360" h="1626234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1626234">
                  <a:moveTo>
                    <a:pt x="32004" y="159410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1594104"/>
                  </a:lnTo>
                  <a:lnTo>
                    <a:pt x="32004" y="1594104"/>
                  </a:lnTo>
                  <a:close/>
                </a:path>
                <a:path w="8595360" h="1626234">
                  <a:moveTo>
                    <a:pt x="8580117" y="1594104"/>
                  </a:moveTo>
                  <a:lnTo>
                    <a:pt x="15240" y="1594104"/>
                  </a:lnTo>
                  <a:lnTo>
                    <a:pt x="32004" y="1610868"/>
                  </a:lnTo>
                  <a:lnTo>
                    <a:pt x="32004" y="1626108"/>
                  </a:lnTo>
                  <a:lnTo>
                    <a:pt x="8563353" y="1626108"/>
                  </a:lnTo>
                  <a:lnTo>
                    <a:pt x="8563353" y="1610868"/>
                  </a:lnTo>
                  <a:lnTo>
                    <a:pt x="8580117" y="1594104"/>
                  </a:lnTo>
                  <a:close/>
                </a:path>
                <a:path w="8595360" h="1626234">
                  <a:moveTo>
                    <a:pt x="32004" y="1626108"/>
                  </a:moveTo>
                  <a:lnTo>
                    <a:pt x="32004" y="1610868"/>
                  </a:lnTo>
                  <a:lnTo>
                    <a:pt x="15240" y="1594104"/>
                  </a:lnTo>
                  <a:lnTo>
                    <a:pt x="15240" y="1626108"/>
                  </a:lnTo>
                  <a:lnTo>
                    <a:pt x="32004" y="1626108"/>
                  </a:lnTo>
                  <a:close/>
                </a:path>
                <a:path w="8595360" h="1626234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1626234">
                  <a:moveTo>
                    <a:pt x="8580117" y="1594104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1594104"/>
                  </a:lnTo>
                  <a:lnTo>
                    <a:pt x="8580117" y="1594104"/>
                  </a:lnTo>
                  <a:close/>
                </a:path>
                <a:path w="8595360" h="1626234">
                  <a:moveTo>
                    <a:pt x="8580117" y="1626108"/>
                  </a:moveTo>
                  <a:lnTo>
                    <a:pt x="8580117" y="1594104"/>
                  </a:lnTo>
                  <a:lnTo>
                    <a:pt x="8563353" y="1610868"/>
                  </a:lnTo>
                  <a:lnTo>
                    <a:pt x="8563353" y="1626108"/>
                  </a:lnTo>
                  <a:lnTo>
                    <a:pt x="8580117" y="16261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2885">
              <a:lnSpc>
                <a:spcPct val="100000"/>
              </a:lnSpc>
              <a:spcBef>
                <a:spcPts val="130"/>
              </a:spcBef>
            </a:pPr>
            <a:r>
              <a:rPr dirty="0"/>
              <a:t>Modely</a:t>
            </a:r>
            <a:r>
              <a:rPr spc="-15" dirty="0"/>
              <a:t> </a:t>
            </a:r>
            <a:r>
              <a:rPr dirty="0"/>
              <a:t>pro</a:t>
            </a:r>
            <a:r>
              <a:rPr spc="-20" dirty="0"/>
              <a:t> </a:t>
            </a:r>
            <a:r>
              <a:rPr dirty="0"/>
              <a:t>bezkontextové</a:t>
            </a:r>
            <a:r>
              <a:rPr spc="-40" dirty="0"/>
              <a:t> </a:t>
            </a:r>
            <a:r>
              <a:rPr spc="-10" dirty="0"/>
              <a:t>jazyky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049917" y="1328928"/>
            <a:ext cx="8595360" cy="1122045"/>
            <a:chOff x="1049917" y="1328928"/>
            <a:chExt cx="8595360" cy="1122045"/>
          </a:xfrm>
        </p:grpSpPr>
        <p:sp>
          <p:nvSpPr>
            <p:cNvPr id="10" name="object 10"/>
            <p:cNvSpPr/>
            <p:nvPr/>
          </p:nvSpPr>
          <p:spPr>
            <a:xfrm>
              <a:off x="1065157" y="1344168"/>
              <a:ext cx="8564880" cy="1091565"/>
            </a:xfrm>
            <a:custGeom>
              <a:avLst/>
              <a:gdLst/>
              <a:ahLst/>
              <a:cxnLst/>
              <a:rect l="l" t="t" r="r" b="b"/>
              <a:pathLst>
                <a:path w="8564880" h="1091564">
                  <a:moveTo>
                    <a:pt x="8564879" y="109118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091183"/>
                  </a:lnTo>
                  <a:lnTo>
                    <a:pt x="8564879" y="109118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9917" y="1328928"/>
              <a:ext cx="8595360" cy="1122045"/>
            </a:xfrm>
            <a:custGeom>
              <a:avLst/>
              <a:gdLst/>
              <a:ahLst/>
              <a:cxnLst/>
              <a:rect l="l" t="t" r="r" b="b"/>
              <a:pathLst>
                <a:path w="8595360" h="1122045">
                  <a:moveTo>
                    <a:pt x="8595357" y="1121664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121664"/>
                  </a:lnTo>
                  <a:lnTo>
                    <a:pt x="15240" y="1121664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1121664"/>
                  </a:lnTo>
                  <a:lnTo>
                    <a:pt x="8595357" y="1121664"/>
                  </a:lnTo>
                  <a:close/>
                </a:path>
                <a:path w="8595360" h="1122045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1122045">
                  <a:moveTo>
                    <a:pt x="32004" y="109118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1091184"/>
                  </a:lnTo>
                  <a:lnTo>
                    <a:pt x="32004" y="1091184"/>
                  </a:lnTo>
                  <a:close/>
                </a:path>
                <a:path w="8595360" h="1122045">
                  <a:moveTo>
                    <a:pt x="8580117" y="1091184"/>
                  </a:moveTo>
                  <a:lnTo>
                    <a:pt x="15240" y="1091184"/>
                  </a:lnTo>
                  <a:lnTo>
                    <a:pt x="32004" y="1106424"/>
                  </a:lnTo>
                  <a:lnTo>
                    <a:pt x="32004" y="1121664"/>
                  </a:lnTo>
                  <a:lnTo>
                    <a:pt x="8563353" y="1121664"/>
                  </a:lnTo>
                  <a:lnTo>
                    <a:pt x="8563353" y="1106424"/>
                  </a:lnTo>
                  <a:lnTo>
                    <a:pt x="8580117" y="1091184"/>
                  </a:lnTo>
                  <a:close/>
                </a:path>
                <a:path w="8595360" h="1122045">
                  <a:moveTo>
                    <a:pt x="32004" y="1121664"/>
                  </a:moveTo>
                  <a:lnTo>
                    <a:pt x="32004" y="1106424"/>
                  </a:lnTo>
                  <a:lnTo>
                    <a:pt x="15240" y="1091184"/>
                  </a:lnTo>
                  <a:lnTo>
                    <a:pt x="15240" y="1121664"/>
                  </a:lnTo>
                  <a:lnTo>
                    <a:pt x="32004" y="1121664"/>
                  </a:lnTo>
                  <a:close/>
                </a:path>
                <a:path w="8595360" h="1122045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1122045">
                  <a:moveTo>
                    <a:pt x="8580117" y="1091184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1091184"/>
                  </a:lnTo>
                  <a:lnTo>
                    <a:pt x="8580117" y="1091184"/>
                  </a:lnTo>
                  <a:close/>
                </a:path>
                <a:path w="8595360" h="1122045">
                  <a:moveTo>
                    <a:pt x="8580117" y="1121664"/>
                  </a:moveTo>
                  <a:lnTo>
                    <a:pt x="8580117" y="1091184"/>
                  </a:lnTo>
                  <a:lnTo>
                    <a:pt x="8563353" y="1106424"/>
                  </a:lnTo>
                  <a:lnTo>
                    <a:pt x="8563353" y="1121664"/>
                  </a:lnTo>
                  <a:lnTo>
                    <a:pt x="8580117" y="11216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1065157" y="3002279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80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049917" y="3176016"/>
            <a:ext cx="8595360" cy="1123315"/>
            <a:chOff x="1049917" y="3176016"/>
            <a:chExt cx="8595360" cy="1123315"/>
          </a:xfrm>
        </p:grpSpPr>
        <p:sp>
          <p:nvSpPr>
            <p:cNvPr id="14" name="object 14"/>
            <p:cNvSpPr/>
            <p:nvPr/>
          </p:nvSpPr>
          <p:spPr>
            <a:xfrm>
              <a:off x="1065157" y="3191255"/>
              <a:ext cx="8564880" cy="1091565"/>
            </a:xfrm>
            <a:custGeom>
              <a:avLst/>
              <a:gdLst/>
              <a:ahLst/>
              <a:cxnLst/>
              <a:rect l="l" t="t" r="r" b="b"/>
              <a:pathLst>
                <a:path w="8564880" h="1091564">
                  <a:moveTo>
                    <a:pt x="8564879" y="109118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091183"/>
                  </a:lnTo>
                  <a:lnTo>
                    <a:pt x="8564879" y="109118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9917" y="3176016"/>
              <a:ext cx="8595360" cy="1123315"/>
            </a:xfrm>
            <a:custGeom>
              <a:avLst/>
              <a:gdLst/>
              <a:ahLst/>
              <a:cxnLst/>
              <a:rect l="l" t="t" r="r" b="b"/>
              <a:pathLst>
                <a:path w="8595360" h="1123314">
                  <a:moveTo>
                    <a:pt x="8595357" y="1123188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123188"/>
                  </a:lnTo>
                  <a:lnTo>
                    <a:pt x="15240" y="1123188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1123188"/>
                  </a:lnTo>
                  <a:lnTo>
                    <a:pt x="8595357" y="1123188"/>
                  </a:lnTo>
                  <a:close/>
                </a:path>
                <a:path w="8595360" h="1123314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1123314">
                  <a:moveTo>
                    <a:pt x="32004" y="1091184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1091184"/>
                  </a:lnTo>
                  <a:lnTo>
                    <a:pt x="32004" y="1091184"/>
                  </a:lnTo>
                  <a:close/>
                </a:path>
                <a:path w="8595360" h="1123314">
                  <a:moveTo>
                    <a:pt x="8580117" y="1091184"/>
                  </a:moveTo>
                  <a:lnTo>
                    <a:pt x="15240" y="1091184"/>
                  </a:lnTo>
                  <a:lnTo>
                    <a:pt x="32004" y="1106424"/>
                  </a:lnTo>
                  <a:lnTo>
                    <a:pt x="32004" y="1123188"/>
                  </a:lnTo>
                  <a:lnTo>
                    <a:pt x="8563353" y="1123188"/>
                  </a:lnTo>
                  <a:lnTo>
                    <a:pt x="8563353" y="1106424"/>
                  </a:lnTo>
                  <a:lnTo>
                    <a:pt x="8580117" y="1091184"/>
                  </a:lnTo>
                  <a:close/>
                </a:path>
                <a:path w="8595360" h="1123314">
                  <a:moveTo>
                    <a:pt x="32004" y="1123188"/>
                  </a:moveTo>
                  <a:lnTo>
                    <a:pt x="32004" y="1106424"/>
                  </a:lnTo>
                  <a:lnTo>
                    <a:pt x="15240" y="1091184"/>
                  </a:lnTo>
                  <a:lnTo>
                    <a:pt x="15240" y="1123188"/>
                  </a:lnTo>
                  <a:lnTo>
                    <a:pt x="32004" y="1123188"/>
                  </a:lnTo>
                  <a:close/>
                </a:path>
                <a:path w="8595360" h="1123314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1123314">
                  <a:moveTo>
                    <a:pt x="8580117" y="1091184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1091184"/>
                  </a:lnTo>
                  <a:lnTo>
                    <a:pt x="8580117" y="1091184"/>
                  </a:lnTo>
                  <a:close/>
                </a:path>
                <a:path w="8595360" h="1123314">
                  <a:moveTo>
                    <a:pt x="8580117" y="1123188"/>
                  </a:moveTo>
                  <a:lnTo>
                    <a:pt x="8580117" y="1091184"/>
                  </a:lnTo>
                  <a:lnTo>
                    <a:pt x="8563353" y="1106424"/>
                  </a:lnTo>
                  <a:lnTo>
                    <a:pt x="8563353" y="1123188"/>
                  </a:lnTo>
                  <a:lnTo>
                    <a:pt x="8580117" y="11231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065157" y="4849367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018420" y="1281175"/>
            <a:ext cx="8849360" cy="53286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85" marR="633095">
              <a:lnSpc>
                <a:spcPct val="100600"/>
              </a:lnSpc>
              <a:spcBef>
                <a:spcPts val="100"/>
              </a:spcBef>
            </a:pPr>
            <a:r>
              <a:rPr sz="3500" b="1" dirty="0">
                <a:latin typeface="Times New Roman"/>
                <a:cs typeface="Times New Roman"/>
              </a:rPr>
              <a:t>Tvrzení: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každou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BKG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G</a:t>
            </a:r>
            <a:r>
              <a:rPr sz="3500" i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existuje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ZA</a:t>
            </a:r>
            <a:r>
              <a:rPr sz="3500" spc="-204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latin typeface="Times New Roman"/>
                <a:cs typeface="Times New Roman"/>
              </a:rPr>
              <a:t>M</a:t>
            </a:r>
            <a:r>
              <a:rPr sz="3500" spc="-25" dirty="0">
                <a:latin typeface="Times New Roman"/>
                <a:cs typeface="Times New Roman"/>
              </a:rPr>
              <a:t>,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který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platí: </a:t>
            </a:r>
            <a:r>
              <a:rPr sz="3500" b="1" i="1" dirty="0">
                <a:latin typeface="Times New Roman"/>
                <a:cs typeface="Times New Roman"/>
              </a:rPr>
              <a:t>L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G</a:t>
            </a:r>
            <a:r>
              <a:rPr sz="3500" b="1" dirty="0">
                <a:latin typeface="Times New Roman"/>
                <a:cs typeface="Times New Roman"/>
              </a:rPr>
              <a:t>) = </a:t>
            </a:r>
            <a:r>
              <a:rPr sz="3500" b="1" i="1" spc="-10" dirty="0">
                <a:latin typeface="Times New Roman"/>
                <a:cs typeface="Times New Roman"/>
              </a:rPr>
              <a:t>L</a:t>
            </a:r>
            <a:r>
              <a:rPr sz="3500" b="1" spc="-10" dirty="0">
                <a:latin typeface="Times New Roman"/>
                <a:cs typeface="Times New Roman"/>
              </a:rPr>
              <a:t>(</a:t>
            </a:r>
            <a:r>
              <a:rPr sz="3500" b="1" i="1" spc="-10" dirty="0">
                <a:latin typeface="Times New Roman"/>
                <a:cs typeface="Times New Roman"/>
              </a:rPr>
              <a:t>M</a:t>
            </a:r>
            <a:r>
              <a:rPr sz="3500" b="1" spc="-10" dirty="0">
                <a:latin typeface="Times New Roman"/>
                <a:cs typeface="Times New Roman"/>
              </a:rPr>
              <a:t>)</a:t>
            </a:r>
            <a:r>
              <a:rPr sz="3525" b="1" spc="-15" baseline="-20094" dirty="0">
                <a:latin typeface="Symbol"/>
                <a:cs typeface="Symbol"/>
              </a:rPr>
              <a:t></a:t>
            </a:r>
            <a:r>
              <a:rPr sz="3500" spc="-10" dirty="0"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  <a:p>
            <a:pPr marL="62865">
              <a:lnSpc>
                <a:spcPct val="100000"/>
              </a:lnSpc>
              <a:spcBef>
                <a:spcPts val="860"/>
              </a:spcBef>
            </a:pPr>
            <a:r>
              <a:rPr sz="3050" b="1" dirty="0">
                <a:latin typeface="Times New Roman"/>
                <a:cs typeface="Times New Roman"/>
              </a:rPr>
              <a:t>Důkaz</a:t>
            </a:r>
            <a:r>
              <a:rPr sz="3050" b="1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je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založen</a:t>
            </a:r>
            <a:r>
              <a:rPr sz="3050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na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předchozím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algoritmu</a:t>
            </a:r>
            <a:endParaRPr sz="3050" dirty="0">
              <a:latin typeface="Times New Roman"/>
              <a:cs typeface="Times New Roman"/>
            </a:endParaRPr>
          </a:p>
          <a:p>
            <a:pPr marL="146685" marR="858519">
              <a:lnSpc>
                <a:spcPct val="100600"/>
              </a:lnSpc>
              <a:spcBef>
                <a:spcPts val="1590"/>
              </a:spcBef>
            </a:pPr>
            <a:r>
              <a:rPr sz="3500" b="1" dirty="0">
                <a:latin typeface="Times New Roman"/>
                <a:cs typeface="Times New Roman"/>
              </a:rPr>
              <a:t>Tvrzení: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každý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ZA</a:t>
            </a:r>
            <a:r>
              <a:rPr sz="3500" spc="-204" dirty="0">
                <a:latin typeface="Times New Roman"/>
                <a:cs typeface="Times New Roman"/>
              </a:rPr>
              <a:t> </a:t>
            </a:r>
            <a:r>
              <a:rPr sz="3500" i="1" dirty="0">
                <a:latin typeface="Times New Roman"/>
                <a:cs typeface="Times New Roman"/>
              </a:rPr>
              <a:t>M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existuje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BKG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latin typeface="Times New Roman"/>
                <a:cs typeface="Times New Roman"/>
              </a:rPr>
              <a:t>G</a:t>
            </a:r>
            <a:r>
              <a:rPr sz="3500" spc="-25" dirty="0">
                <a:latin typeface="Times New Roman"/>
                <a:cs typeface="Times New Roman"/>
              </a:rPr>
              <a:t>,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kterou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platí: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L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M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25" b="1" baseline="-20094" dirty="0">
                <a:latin typeface="Symbol"/>
                <a:cs typeface="Symbol"/>
              </a:rPr>
              <a:t></a:t>
            </a:r>
            <a:r>
              <a:rPr sz="3525" b="1" spc="405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 </a:t>
            </a:r>
            <a:r>
              <a:rPr sz="3500" b="1" i="1" spc="-10" dirty="0">
                <a:latin typeface="Times New Roman"/>
                <a:cs typeface="Times New Roman"/>
              </a:rPr>
              <a:t>L</a:t>
            </a:r>
            <a:r>
              <a:rPr sz="3500" b="1" spc="-10" dirty="0">
                <a:latin typeface="Times New Roman"/>
                <a:cs typeface="Times New Roman"/>
              </a:rPr>
              <a:t>(</a:t>
            </a:r>
            <a:r>
              <a:rPr sz="3500" b="1" i="1" spc="-10" dirty="0">
                <a:latin typeface="Times New Roman"/>
                <a:cs typeface="Times New Roman"/>
              </a:rPr>
              <a:t>G</a:t>
            </a:r>
            <a:r>
              <a:rPr sz="3500" b="1" spc="-10" dirty="0">
                <a:latin typeface="Times New Roman"/>
                <a:cs typeface="Times New Roman"/>
              </a:rPr>
              <a:t>)</a:t>
            </a:r>
            <a:r>
              <a:rPr sz="3500" spc="-10" dirty="0"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  <a:p>
            <a:pPr marL="63500">
              <a:lnSpc>
                <a:spcPct val="100000"/>
              </a:lnSpc>
              <a:spcBef>
                <a:spcPts val="875"/>
              </a:spcBef>
            </a:pPr>
            <a:r>
              <a:rPr sz="2600" b="1" dirty="0">
                <a:latin typeface="Times New Roman"/>
                <a:cs typeface="Times New Roman"/>
              </a:rPr>
              <a:t>Důkaz:</a:t>
            </a:r>
            <a:r>
              <a:rPr sz="2600" b="1" spc="7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Viz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str.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486</a:t>
            </a:r>
            <a:r>
              <a:rPr sz="2600" spc="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</a:t>
            </a:r>
            <a:r>
              <a:rPr sz="2600" spc="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knize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[Meduna: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Automata</a:t>
            </a:r>
            <a:r>
              <a:rPr sz="2600" spc="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Languages]</a:t>
            </a:r>
            <a:endParaRPr sz="2600" dirty="0">
              <a:latin typeface="Times New Roman"/>
              <a:cs typeface="Times New Roman"/>
            </a:endParaRPr>
          </a:p>
          <a:p>
            <a:pPr marL="230504" marR="2352675">
              <a:lnSpc>
                <a:spcPct val="100600"/>
              </a:lnSpc>
              <a:spcBef>
                <a:spcPts val="2110"/>
              </a:spcBef>
            </a:pPr>
            <a:r>
              <a:rPr sz="3500" b="1" dirty="0">
                <a:latin typeface="Times New Roman"/>
                <a:cs typeface="Times New Roman"/>
              </a:rPr>
              <a:t>Závěr:</a:t>
            </a:r>
            <a:r>
              <a:rPr sz="3500" b="1" spc="2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Fundamentální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modely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spc="-25" dirty="0">
                <a:latin typeface="Times New Roman"/>
                <a:cs typeface="Times New Roman"/>
              </a:rPr>
              <a:t>pro </a:t>
            </a:r>
            <a:r>
              <a:rPr sz="3500" dirty="0">
                <a:latin typeface="Times New Roman"/>
                <a:cs typeface="Times New Roman"/>
              </a:rPr>
              <a:t>bezkontextové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jazyky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jsou:</a:t>
            </a:r>
            <a:endParaRPr sz="3500" dirty="0">
              <a:latin typeface="Times New Roman"/>
              <a:cs typeface="Times New Roman"/>
            </a:endParaRPr>
          </a:p>
          <a:p>
            <a:pPr marL="100965">
              <a:lnSpc>
                <a:spcPct val="100000"/>
              </a:lnSpc>
              <a:spcBef>
                <a:spcPts val="290"/>
              </a:spcBef>
            </a:pPr>
            <a:r>
              <a:rPr sz="2850" b="1" dirty="0">
                <a:latin typeface="Times New Roman"/>
                <a:cs typeface="Times New Roman"/>
              </a:rPr>
              <a:t>1)</a:t>
            </a:r>
            <a:r>
              <a:rPr sz="2850" b="1" spc="-25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Bezkontextové</a:t>
            </a:r>
            <a:r>
              <a:rPr sz="285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gramatiky</a:t>
            </a:r>
            <a:r>
              <a:rPr sz="2850" b="1" spc="2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dirty="0">
                <a:latin typeface="Times New Roman"/>
                <a:cs typeface="Times New Roman"/>
              </a:rPr>
              <a:t>2)</a:t>
            </a:r>
            <a:r>
              <a:rPr sz="2850" b="1" spc="-20" dirty="0">
                <a:latin typeface="Times New Roman"/>
                <a:cs typeface="Times New Roman"/>
              </a:rPr>
              <a:t> </a:t>
            </a:r>
            <a:r>
              <a:rPr sz="2850" b="1" dirty="0">
                <a:solidFill>
                  <a:srgbClr val="FF0000"/>
                </a:solidFill>
                <a:latin typeface="Times New Roman"/>
                <a:cs typeface="Times New Roman"/>
              </a:rPr>
              <a:t>Zásobníkové</a:t>
            </a:r>
            <a:r>
              <a:rPr sz="285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automaty</a:t>
            </a:r>
            <a:endParaRPr sz="285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09703" y="26923"/>
            <a:ext cx="78930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10" dirty="0">
                <a:latin typeface="Times New Roman"/>
                <a:cs typeface="Times New Roman"/>
              </a:rPr>
              <a:t>50/50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454B5013-8D6C-0053-A374-B1509AFE5B5B}"/>
              </a:ext>
            </a:extLst>
          </p:cNvPr>
          <p:cNvSpPr txBox="1"/>
          <p:nvPr/>
        </p:nvSpPr>
        <p:spPr>
          <a:xfrm>
            <a:off x="7251701" y="6910169"/>
            <a:ext cx="3422024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cs-CZ" b="1" dirty="0">
                <a:solidFill>
                  <a:srgbClr val="FF0000"/>
                </a:solidFill>
              </a:rPr>
              <a:t>Bez znalosti tohoto slajdu nás u státnic čeká vyhazov !!!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831848"/>
            <a:ext cx="8595360" cy="1711960"/>
            <a:chOff x="1049917" y="1831848"/>
            <a:chExt cx="8595360" cy="1711960"/>
          </a:xfrm>
        </p:grpSpPr>
        <p:sp>
          <p:nvSpPr>
            <p:cNvPr id="3" name="object 3"/>
            <p:cNvSpPr/>
            <p:nvPr/>
          </p:nvSpPr>
          <p:spPr>
            <a:xfrm>
              <a:off x="1065157" y="1848611"/>
              <a:ext cx="8564880" cy="1678305"/>
            </a:xfrm>
            <a:custGeom>
              <a:avLst/>
              <a:gdLst/>
              <a:ahLst/>
              <a:cxnLst/>
              <a:rect l="l" t="t" r="r" b="b"/>
              <a:pathLst>
                <a:path w="8564880" h="1678304">
                  <a:moveTo>
                    <a:pt x="8564879" y="167792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677923"/>
                  </a:lnTo>
                  <a:lnTo>
                    <a:pt x="8564879" y="167792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831848"/>
              <a:ext cx="8595360" cy="1711960"/>
            </a:xfrm>
            <a:custGeom>
              <a:avLst/>
              <a:gdLst/>
              <a:ahLst/>
              <a:cxnLst/>
              <a:rect l="l" t="t" r="r" b="b"/>
              <a:pathLst>
                <a:path w="8595360" h="1711960">
                  <a:moveTo>
                    <a:pt x="8595357" y="1711452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711452"/>
                  </a:lnTo>
                  <a:lnTo>
                    <a:pt x="15240" y="1711452"/>
                  </a:lnTo>
                  <a:lnTo>
                    <a:pt x="15240" y="32004"/>
                  </a:lnTo>
                  <a:lnTo>
                    <a:pt x="32004" y="16764"/>
                  </a:lnTo>
                  <a:lnTo>
                    <a:pt x="32004" y="32004"/>
                  </a:lnTo>
                  <a:lnTo>
                    <a:pt x="8563353" y="32004"/>
                  </a:lnTo>
                  <a:lnTo>
                    <a:pt x="8563353" y="16764"/>
                  </a:lnTo>
                  <a:lnTo>
                    <a:pt x="8580117" y="32004"/>
                  </a:lnTo>
                  <a:lnTo>
                    <a:pt x="8580117" y="1711452"/>
                  </a:lnTo>
                  <a:lnTo>
                    <a:pt x="8595357" y="1711452"/>
                  </a:lnTo>
                  <a:close/>
                </a:path>
                <a:path w="8595360" h="1711960">
                  <a:moveTo>
                    <a:pt x="32004" y="32004"/>
                  </a:moveTo>
                  <a:lnTo>
                    <a:pt x="32004" y="16764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8595360" h="1711960">
                  <a:moveTo>
                    <a:pt x="32004" y="1679448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1679448"/>
                  </a:lnTo>
                  <a:lnTo>
                    <a:pt x="32004" y="1679448"/>
                  </a:lnTo>
                  <a:close/>
                </a:path>
                <a:path w="8595360" h="1711960">
                  <a:moveTo>
                    <a:pt x="8580117" y="1679448"/>
                  </a:moveTo>
                  <a:lnTo>
                    <a:pt x="15240" y="1679448"/>
                  </a:lnTo>
                  <a:lnTo>
                    <a:pt x="32004" y="1694688"/>
                  </a:lnTo>
                  <a:lnTo>
                    <a:pt x="32004" y="1711452"/>
                  </a:lnTo>
                  <a:lnTo>
                    <a:pt x="8563353" y="1711452"/>
                  </a:lnTo>
                  <a:lnTo>
                    <a:pt x="8563353" y="1694688"/>
                  </a:lnTo>
                  <a:lnTo>
                    <a:pt x="8580117" y="1679448"/>
                  </a:lnTo>
                  <a:close/>
                </a:path>
                <a:path w="8595360" h="1711960">
                  <a:moveTo>
                    <a:pt x="32004" y="1711452"/>
                  </a:moveTo>
                  <a:lnTo>
                    <a:pt x="32004" y="1694688"/>
                  </a:lnTo>
                  <a:lnTo>
                    <a:pt x="15240" y="1679448"/>
                  </a:lnTo>
                  <a:lnTo>
                    <a:pt x="15240" y="1711452"/>
                  </a:lnTo>
                  <a:lnTo>
                    <a:pt x="32004" y="1711452"/>
                  </a:lnTo>
                  <a:close/>
                </a:path>
                <a:path w="8595360" h="1711960">
                  <a:moveTo>
                    <a:pt x="8580117" y="32004"/>
                  </a:moveTo>
                  <a:lnTo>
                    <a:pt x="8563353" y="16764"/>
                  </a:lnTo>
                  <a:lnTo>
                    <a:pt x="8563353" y="32004"/>
                  </a:lnTo>
                  <a:lnTo>
                    <a:pt x="8580117" y="32004"/>
                  </a:lnTo>
                  <a:close/>
                </a:path>
                <a:path w="8595360" h="1711960">
                  <a:moveTo>
                    <a:pt x="8580117" y="1679448"/>
                  </a:moveTo>
                  <a:lnTo>
                    <a:pt x="8580117" y="32004"/>
                  </a:lnTo>
                  <a:lnTo>
                    <a:pt x="8563353" y="32004"/>
                  </a:lnTo>
                  <a:lnTo>
                    <a:pt x="8563353" y="1679448"/>
                  </a:lnTo>
                  <a:lnTo>
                    <a:pt x="8580117" y="1679448"/>
                  </a:lnTo>
                  <a:close/>
                </a:path>
                <a:path w="8595360" h="1711960">
                  <a:moveTo>
                    <a:pt x="8580117" y="1711452"/>
                  </a:moveTo>
                  <a:lnTo>
                    <a:pt x="8580117" y="1679448"/>
                  </a:lnTo>
                  <a:lnTo>
                    <a:pt x="8563353" y="1694688"/>
                  </a:lnTo>
                  <a:lnTo>
                    <a:pt x="8563353" y="1711452"/>
                  </a:lnTo>
                  <a:lnTo>
                    <a:pt x="8580117" y="17114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9917" y="3678936"/>
            <a:ext cx="8595360" cy="3221990"/>
            <a:chOff x="1049917" y="3678936"/>
            <a:chExt cx="8595360" cy="3221990"/>
          </a:xfrm>
        </p:grpSpPr>
        <p:sp>
          <p:nvSpPr>
            <p:cNvPr id="6" name="object 6"/>
            <p:cNvSpPr/>
            <p:nvPr/>
          </p:nvSpPr>
          <p:spPr>
            <a:xfrm>
              <a:off x="1065157" y="3695700"/>
              <a:ext cx="8564880" cy="3190240"/>
            </a:xfrm>
            <a:custGeom>
              <a:avLst/>
              <a:gdLst/>
              <a:ahLst/>
              <a:cxnLst/>
              <a:rect l="l" t="t" r="r" b="b"/>
              <a:pathLst>
                <a:path w="8564880" h="3190240">
                  <a:moveTo>
                    <a:pt x="8564879" y="318973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3189731"/>
                  </a:lnTo>
                  <a:lnTo>
                    <a:pt x="8564879" y="318973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9917" y="3678936"/>
              <a:ext cx="8595360" cy="3221990"/>
            </a:xfrm>
            <a:custGeom>
              <a:avLst/>
              <a:gdLst/>
              <a:ahLst/>
              <a:cxnLst/>
              <a:rect l="l" t="t" r="r" b="b"/>
              <a:pathLst>
                <a:path w="8595360" h="3221990">
                  <a:moveTo>
                    <a:pt x="8595357" y="3221736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3221736"/>
                  </a:lnTo>
                  <a:lnTo>
                    <a:pt x="15240" y="3221736"/>
                  </a:lnTo>
                  <a:lnTo>
                    <a:pt x="15240" y="32004"/>
                  </a:lnTo>
                  <a:lnTo>
                    <a:pt x="32004" y="16764"/>
                  </a:lnTo>
                  <a:lnTo>
                    <a:pt x="32004" y="32004"/>
                  </a:lnTo>
                  <a:lnTo>
                    <a:pt x="8563353" y="32004"/>
                  </a:lnTo>
                  <a:lnTo>
                    <a:pt x="8563353" y="16764"/>
                  </a:lnTo>
                  <a:lnTo>
                    <a:pt x="8580117" y="32004"/>
                  </a:lnTo>
                  <a:lnTo>
                    <a:pt x="8580117" y="3221736"/>
                  </a:lnTo>
                  <a:lnTo>
                    <a:pt x="8595357" y="3221736"/>
                  </a:lnTo>
                  <a:close/>
                </a:path>
                <a:path w="8595360" h="3221990">
                  <a:moveTo>
                    <a:pt x="32004" y="32004"/>
                  </a:moveTo>
                  <a:lnTo>
                    <a:pt x="32004" y="16764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8595360" h="3221990">
                  <a:moveTo>
                    <a:pt x="32004" y="3191256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3191256"/>
                  </a:lnTo>
                  <a:lnTo>
                    <a:pt x="32004" y="3191256"/>
                  </a:lnTo>
                  <a:close/>
                </a:path>
                <a:path w="8595360" h="3221990">
                  <a:moveTo>
                    <a:pt x="8580117" y="3191256"/>
                  </a:moveTo>
                  <a:lnTo>
                    <a:pt x="15240" y="3191256"/>
                  </a:lnTo>
                  <a:lnTo>
                    <a:pt x="32004" y="3206496"/>
                  </a:lnTo>
                  <a:lnTo>
                    <a:pt x="32004" y="3221736"/>
                  </a:lnTo>
                  <a:lnTo>
                    <a:pt x="8563353" y="3221736"/>
                  </a:lnTo>
                  <a:lnTo>
                    <a:pt x="8563353" y="3206496"/>
                  </a:lnTo>
                  <a:lnTo>
                    <a:pt x="8580117" y="3191256"/>
                  </a:lnTo>
                  <a:close/>
                </a:path>
                <a:path w="8595360" h="3221990">
                  <a:moveTo>
                    <a:pt x="32004" y="3221736"/>
                  </a:moveTo>
                  <a:lnTo>
                    <a:pt x="32004" y="3206496"/>
                  </a:lnTo>
                  <a:lnTo>
                    <a:pt x="15240" y="3191256"/>
                  </a:lnTo>
                  <a:lnTo>
                    <a:pt x="15240" y="3221736"/>
                  </a:lnTo>
                  <a:lnTo>
                    <a:pt x="32004" y="3221736"/>
                  </a:lnTo>
                  <a:close/>
                </a:path>
                <a:path w="8595360" h="3221990">
                  <a:moveTo>
                    <a:pt x="8580117" y="32004"/>
                  </a:moveTo>
                  <a:lnTo>
                    <a:pt x="8563353" y="16764"/>
                  </a:lnTo>
                  <a:lnTo>
                    <a:pt x="8563353" y="32004"/>
                  </a:lnTo>
                  <a:lnTo>
                    <a:pt x="8580117" y="32004"/>
                  </a:lnTo>
                  <a:close/>
                </a:path>
                <a:path w="8595360" h="3221990">
                  <a:moveTo>
                    <a:pt x="8580117" y="3191256"/>
                  </a:moveTo>
                  <a:lnTo>
                    <a:pt x="8580117" y="32004"/>
                  </a:lnTo>
                  <a:lnTo>
                    <a:pt x="8563353" y="32004"/>
                  </a:lnTo>
                  <a:lnTo>
                    <a:pt x="8563353" y="3191256"/>
                  </a:lnTo>
                  <a:lnTo>
                    <a:pt x="8580117" y="3191256"/>
                  </a:lnTo>
                  <a:close/>
                </a:path>
                <a:path w="8595360" h="3221990">
                  <a:moveTo>
                    <a:pt x="8580117" y="3221736"/>
                  </a:moveTo>
                  <a:lnTo>
                    <a:pt x="8580117" y="3191256"/>
                  </a:lnTo>
                  <a:lnTo>
                    <a:pt x="8563353" y="3206496"/>
                  </a:lnTo>
                  <a:lnTo>
                    <a:pt x="8563353" y="3221736"/>
                  </a:lnTo>
                  <a:lnTo>
                    <a:pt x="8580117" y="32217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9" name="object 9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378597" y="478027"/>
            <a:ext cx="793686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Sekvence</a:t>
            </a:r>
            <a:r>
              <a:rPr sz="4850" spc="-80" dirty="0"/>
              <a:t> </a:t>
            </a:r>
            <a:r>
              <a:rPr sz="4850" dirty="0"/>
              <a:t>derivačních</a:t>
            </a:r>
            <a:r>
              <a:rPr sz="4850" spc="-75" dirty="0"/>
              <a:t> </a:t>
            </a:r>
            <a:r>
              <a:rPr sz="4850" dirty="0"/>
              <a:t>kroků</a:t>
            </a:r>
            <a:r>
              <a:rPr sz="4850" spc="-85" dirty="0"/>
              <a:t> </a:t>
            </a:r>
            <a:r>
              <a:rPr sz="4850" spc="-25" dirty="0"/>
              <a:t>1/2</a:t>
            </a:r>
            <a:endParaRPr sz="4850"/>
          </a:p>
        </p:txBody>
      </p:sp>
      <p:sp>
        <p:nvSpPr>
          <p:cNvPr id="12" name="object 12"/>
          <p:cNvSpPr txBox="1"/>
          <p:nvPr/>
        </p:nvSpPr>
        <p:spPr>
          <a:xfrm>
            <a:off x="1041900" y="1130874"/>
            <a:ext cx="8659496" cy="564846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40"/>
              </a:spcBef>
            </a:pP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4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Několik</a:t>
            </a:r>
            <a:r>
              <a:rPr sz="3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derivačních</a:t>
            </a:r>
            <a:r>
              <a:rPr sz="34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kroků</a:t>
            </a:r>
            <a:r>
              <a:rPr sz="34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400" b="1" dirty="0">
                <a:solidFill>
                  <a:srgbClr val="FF0000"/>
                </a:solidFill>
                <a:latin typeface="Times New Roman"/>
                <a:cs typeface="Times New Roman"/>
              </a:rPr>
              <a:t>po</a:t>
            </a:r>
            <a:r>
              <a:rPr sz="3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sobě</a:t>
            </a:r>
            <a:endParaRPr sz="3400" dirty="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  <a:spcBef>
                <a:spcPts val="575"/>
              </a:spcBef>
            </a:pP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00" b="1" i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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i="1" spc="2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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T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25" b="1" baseline="24822" dirty="0">
                <a:latin typeface="Times New Roman"/>
                <a:cs typeface="Times New Roman"/>
              </a:rPr>
              <a:t>*</a:t>
            </a:r>
            <a:r>
              <a:rPr sz="3500" dirty="0">
                <a:latin typeface="Times New Roman"/>
                <a:cs typeface="Times New Roman"/>
              </a:rPr>
              <a:t>.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G</a:t>
            </a:r>
            <a:r>
              <a:rPr sz="3500" i="1" spc="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provede</a:t>
            </a:r>
            <a:endParaRPr sz="3500" dirty="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  <a:spcBef>
                <a:spcPts val="10"/>
              </a:spcBef>
            </a:pP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nula</a:t>
            </a:r>
            <a:r>
              <a:rPr sz="3500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derivačních</a:t>
            </a:r>
            <a:r>
              <a:rPr sz="35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kroků</a:t>
            </a:r>
            <a:r>
              <a:rPr sz="3500" i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00" i="1" spc="-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do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00" dirty="0">
                <a:latin typeface="Times New Roman"/>
                <a:cs typeface="Times New Roman"/>
              </a:rPr>
              <a:t>;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zapisujeme:</a:t>
            </a:r>
            <a:endParaRPr sz="3500" dirty="0">
              <a:latin typeface="Times New Roman"/>
              <a:cs typeface="Times New Roman"/>
            </a:endParaRPr>
          </a:p>
          <a:p>
            <a:pPr marL="929640">
              <a:lnSpc>
                <a:spcPct val="100000"/>
              </a:lnSpc>
              <a:spcBef>
                <a:spcPts val="50"/>
              </a:spcBef>
            </a:pPr>
            <a:r>
              <a:rPr sz="3500" b="1" i="1" dirty="0">
                <a:latin typeface="Times New Roman"/>
                <a:cs typeface="Times New Roman"/>
              </a:rPr>
              <a:t>u </a:t>
            </a:r>
            <a:r>
              <a:rPr sz="3500" b="1" dirty="0">
                <a:latin typeface="Symbol"/>
                <a:cs typeface="Symbol"/>
              </a:rPr>
              <a:t></a:t>
            </a:r>
            <a:r>
              <a:rPr sz="3525" b="1" baseline="24822" dirty="0">
                <a:latin typeface="Times New Roman"/>
                <a:cs typeface="Times New Roman"/>
              </a:rPr>
              <a:t>0</a:t>
            </a:r>
            <a:r>
              <a:rPr sz="3525" b="1" spc="450" baseline="24822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 </a:t>
            </a: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dirty="0">
                <a:latin typeface="Symbol"/>
                <a:cs typeface="Symbol"/>
              </a:rPr>
              <a:t></a:t>
            </a:r>
            <a:r>
              <a:rPr sz="3500" b="1" dirty="0">
                <a:latin typeface="Times New Roman"/>
                <a:cs typeface="Times New Roman"/>
              </a:rPr>
              <a:t>]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nebo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zjednodušeně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00" b="1" i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</a:t>
            </a:r>
            <a:r>
              <a:rPr sz="3525" b="1" baseline="24822" dirty="0">
                <a:latin typeface="Times New Roman"/>
                <a:cs typeface="Times New Roman"/>
              </a:rPr>
              <a:t>0</a:t>
            </a:r>
            <a:r>
              <a:rPr sz="3525" b="1" spc="434" baseline="24822" dirty="0">
                <a:latin typeface="Times New Roman"/>
                <a:cs typeface="Times New Roman"/>
              </a:rPr>
              <a:t> </a:t>
            </a:r>
            <a:r>
              <a:rPr sz="3500" b="1" i="1" spc="-50" dirty="0">
                <a:latin typeface="Times New Roman"/>
                <a:cs typeface="Times New Roman"/>
              </a:rPr>
              <a:t>u</a:t>
            </a:r>
            <a:endParaRPr sz="3500" b="1" dirty="0">
              <a:latin typeface="Times New Roman"/>
              <a:cs typeface="Times New Roman"/>
            </a:endParaRPr>
          </a:p>
          <a:p>
            <a:pPr marL="97155" marR="473709">
              <a:lnSpc>
                <a:spcPct val="100600"/>
              </a:lnSpc>
              <a:spcBef>
                <a:spcPts val="1860"/>
              </a:spcBef>
            </a:pP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baseline="-20094" dirty="0">
                <a:latin typeface="Times New Roman"/>
                <a:cs typeface="Times New Roman"/>
              </a:rPr>
              <a:t>0</a:t>
            </a:r>
            <a:r>
              <a:rPr sz="3500" b="1" dirty="0">
                <a:latin typeface="Times New Roman"/>
                <a:cs typeface="Times New Roman"/>
              </a:rPr>
              <a:t>,…,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-52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</a:t>
            </a:r>
            <a:r>
              <a:rPr sz="3500" b="1" spc="2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i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</a:t>
            </a:r>
            <a:r>
              <a:rPr sz="3500" b="1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T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25" b="1" baseline="24822" dirty="0">
                <a:latin typeface="Times New Roman"/>
                <a:cs typeface="Times New Roman"/>
              </a:rPr>
              <a:t>*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i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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1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spc="-50" dirty="0">
                <a:latin typeface="Times New Roman"/>
                <a:cs typeface="Times New Roman"/>
              </a:rPr>
              <a:t>a </a:t>
            </a:r>
            <a:r>
              <a:rPr sz="3500" b="1" i="1" spc="-10" dirty="0">
                <a:latin typeface="Times New Roman"/>
                <a:cs typeface="Times New Roman"/>
              </a:rPr>
              <a:t>u</a:t>
            </a:r>
            <a:r>
              <a:rPr sz="3525" b="1" i="1" spc="-15" baseline="-20094" dirty="0">
                <a:latin typeface="Times New Roman"/>
                <a:cs typeface="Times New Roman"/>
              </a:rPr>
              <a:t>i</a:t>
            </a:r>
            <a:r>
              <a:rPr sz="3525" b="1" spc="-15" baseline="-20094" dirty="0">
                <a:latin typeface="Times New Roman"/>
                <a:cs typeface="Times New Roman"/>
              </a:rPr>
              <a:t>-</a:t>
            </a:r>
            <a:r>
              <a:rPr sz="3525" b="1" baseline="-20094" dirty="0">
                <a:latin typeface="Times New Roman"/>
                <a:cs typeface="Times New Roman"/>
              </a:rPr>
              <a:t>1</a:t>
            </a:r>
            <a:r>
              <a:rPr sz="3525" b="1" spc="434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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i="1" baseline="-20094" dirty="0">
                <a:latin typeface="Times New Roman"/>
                <a:cs typeface="Times New Roman"/>
              </a:rPr>
              <a:t>i</a:t>
            </a:r>
            <a:r>
              <a:rPr sz="3525" b="1" i="1" spc="427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i="1" dirty="0">
                <a:latin typeface="Times New Roman"/>
                <a:cs typeface="Times New Roman"/>
              </a:rPr>
              <a:t>p</a:t>
            </a:r>
            <a:r>
              <a:rPr sz="3525" b="1" i="1" baseline="-20094" dirty="0">
                <a:latin typeface="Times New Roman"/>
                <a:cs typeface="Times New Roman"/>
              </a:rPr>
              <a:t>i</a:t>
            </a:r>
            <a:r>
              <a:rPr sz="3500" b="1" dirty="0">
                <a:latin typeface="Times New Roman"/>
                <a:cs typeface="Times New Roman"/>
              </a:rPr>
              <a:t>]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p</a:t>
            </a:r>
            <a:r>
              <a:rPr sz="3525" b="1" i="1" baseline="-20094" dirty="0">
                <a:latin typeface="Times New Roman"/>
                <a:cs typeface="Times New Roman"/>
              </a:rPr>
              <a:t>i</a:t>
            </a:r>
            <a:r>
              <a:rPr sz="3525" b="1" i="1" spc="-15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</a:t>
            </a:r>
            <a:r>
              <a:rPr sz="3500" b="1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P</a:t>
            </a:r>
            <a:r>
              <a:rPr sz="3500" b="1" i="1" spc="-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všechna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i</a:t>
            </a:r>
            <a:r>
              <a:rPr sz="3500" b="1" i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 1,…, </a:t>
            </a:r>
            <a:r>
              <a:rPr sz="3500" b="1" i="1" spc="-25" dirty="0">
                <a:latin typeface="Times New Roman"/>
                <a:cs typeface="Times New Roman"/>
              </a:rPr>
              <a:t>n</a:t>
            </a:r>
            <a:r>
              <a:rPr sz="3500" spc="-25" dirty="0">
                <a:latin typeface="Times New Roman"/>
                <a:cs typeface="Times New Roman"/>
              </a:rPr>
              <a:t>, </a:t>
            </a:r>
            <a:r>
              <a:rPr sz="3500" dirty="0">
                <a:latin typeface="Times New Roman"/>
                <a:cs typeface="Times New Roman"/>
              </a:rPr>
              <a:t>což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znamená:</a:t>
            </a:r>
            <a:endParaRPr sz="3500" dirty="0">
              <a:latin typeface="Times New Roman"/>
              <a:cs typeface="Times New Roman"/>
            </a:endParaRPr>
          </a:p>
          <a:p>
            <a:pPr marL="1021080">
              <a:lnSpc>
                <a:spcPts val="3454"/>
              </a:lnSpc>
            </a:pP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baseline="-20094" dirty="0">
                <a:latin typeface="Times New Roman"/>
                <a:cs typeface="Times New Roman"/>
              </a:rPr>
              <a:t>0</a:t>
            </a:r>
            <a:r>
              <a:rPr sz="3525" b="1" spc="434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</a:t>
            </a:r>
            <a:r>
              <a:rPr sz="3500" b="1" spc="-28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baseline="-20094" dirty="0">
                <a:latin typeface="Times New Roman"/>
                <a:cs typeface="Times New Roman"/>
              </a:rPr>
              <a:t>1</a:t>
            </a:r>
            <a:r>
              <a:rPr sz="3525" b="1" spc="427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i="1" dirty="0">
                <a:latin typeface="Times New Roman"/>
                <a:cs typeface="Times New Roman"/>
              </a:rPr>
              <a:t>p</a:t>
            </a:r>
            <a:r>
              <a:rPr sz="3525" b="1" baseline="-20094" dirty="0">
                <a:latin typeface="Times New Roman"/>
                <a:cs typeface="Times New Roman"/>
              </a:rPr>
              <a:t>1</a:t>
            </a:r>
            <a:r>
              <a:rPr sz="3500" b="1" dirty="0">
                <a:latin typeface="Times New Roman"/>
                <a:cs typeface="Times New Roman"/>
              </a:rPr>
              <a:t>]</a:t>
            </a:r>
            <a:r>
              <a:rPr sz="3500" b="1" spc="-30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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baseline="-20094" dirty="0">
                <a:latin typeface="Times New Roman"/>
                <a:cs typeface="Times New Roman"/>
              </a:rPr>
              <a:t>2</a:t>
            </a:r>
            <a:r>
              <a:rPr sz="3525" b="1" spc="434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i="1" dirty="0">
                <a:latin typeface="Times New Roman"/>
                <a:cs typeface="Times New Roman"/>
              </a:rPr>
              <a:t>p</a:t>
            </a:r>
            <a:r>
              <a:rPr sz="3525" b="1" baseline="-20094" dirty="0">
                <a:latin typeface="Times New Roman"/>
                <a:cs typeface="Times New Roman"/>
              </a:rPr>
              <a:t>2</a:t>
            </a:r>
            <a:r>
              <a:rPr sz="3500" b="1" dirty="0">
                <a:latin typeface="Times New Roman"/>
                <a:cs typeface="Times New Roman"/>
              </a:rPr>
              <a:t>]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…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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434" baseline="-20094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latin typeface="Times New Roman"/>
                <a:cs typeface="Times New Roman"/>
              </a:rPr>
              <a:t>[</a:t>
            </a:r>
            <a:r>
              <a:rPr sz="3500" b="1" i="1" spc="-20" dirty="0">
                <a:latin typeface="Times New Roman"/>
                <a:cs typeface="Times New Roman"/>
              </a:rPr>
              <a:t>p</a:t>
            </a:r>
            <a:r>
              <a:rPr sz="3525" b="1" i="1" spc="-30" baseline="-20094" dirty="0">
                <a:latin typeface="Times New Roman"/>
                <a:cs typeface="Times New Roman"/>
              </a:rPr>
              <a:t>n</a:t>
            </a:r>
            <a:r>
              <a:rPr sz="3500" b="1" spc="-20" dirty="0">
                <a:latin typeface="Times New Roman"/>
                <a:cs typeface="Times New Roman"/>
              </a:rPr>
              <a:t>]</a:t>
            </a:r>
            <a:endParaRPr sz="3500" b="1" dirty="0">
              <a:latin typeface="Times New Roman"/>
              <a:cs typeface="Times New Roman"/>
            </a:endParaRPr>
          </a:p>
          <a:p>
            <a:pPr marL="97155">
              <a:lnSpc>
                <a:spcPct val="100000"/>
              </a:lnSpc>
              <a:spcBef>
                <a:spcPts val="409"/>
              </a:spcBef>
            </a:pPr>
            <a:r>
              <a:rPr sz="2750" dirty="0">
                <a:latin typeface="Times New Roman"/>
                <a:cs typeface="Times New Roman"/>
              </a:rPr>
              <a:t>Pak,</a:t>
            </a:r>
            <a:r>
              <a:rPr sz="2750" spc="-25" dirty="0">
                <a:latin typeface="Times New Roman"/>
                <a:cs typeface="Times New Roman"/>
              </a:rPr>
              <a:t> </a:t>
            </a:r>
            <a:r>
              <a:rPr sz="2750" b="1" i="1" dirty="0">
                <a:latin typeface="Times New Roman"/>
                <a:cs typeface="Times New Roman"/>
              </a:rPr>
              <a:t>G</a:t>
            </a:r>
            <a:r>
              <a:rPr sz="2750" i="1" spc="-1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provede</a:t>
            </a:r>
            <a:r>
              <a:rPr sz="2750" spc="-35" dirty="0">
                <a:latin typeface="Times New Roman"/>
                <a:cs typeface="Times New Roman"/>
              </a:rPr>
              <a:t> </a:t>
            </a:r>
            <a:r>
              <a:rPr sz="2750" b="1" i="1" dirty="0">
                <a:latin typeface="Times New Roman"/>
                <a:cs typeface="Times New Roman"/>
              </a:rPr>
              <a:t>n</a:t>
            </a:r>
            <a:r>
              <a:rPr sz="2750" i="1" spc="-15" dirty="0">
                <a:latin typeface="Times New Roman"/>
                <a:cs typeface="Times New Roman"/>
              </a:rPr>
              <a:t> </a:t>
            </a:r>
            <a:r>
              <a:rPr sz="2750" i="1" dirty="0">
                <a:solidFill>
                  <a:srgbClr val="C00000"/>
                </a:solidFill>
                <a:latin typeface="Times New Roman"/>
                <a:cs typeface="Times New Roman"/>
              </a:rPr>
              <a:t>derivačních</a:t>
            </a:r>
            <a:r>
              <a:rPr sz="2750" i="1" spc="-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50" i="1" dirty="0">
                <a:solidFill>
                  <a:srgbClr val="C00000"/>
                </a:solidFill>
                <a:latin typeface="Times New Roman"/>
                <a:cs typeface="Times New Roman"/>
              </a:rPr>
              <a:t>kroků</a:t>
            </a:r>
            <a:r>
              <a:rPr sz="2750" i="1" spc="-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z</a:t>
            </a:r>
            <a:r>
              <a:rPr sz="2750" spc="-5" dirty="0">
                <a:latin typeface="Times New Roman"/>
                <a:cs typeface="Times New Roman"/>
              </a:rPr>
              <a:t> </a:t>
            </a:r>
            <a:r>
              <a:rPr sz="2750" b="1" i="1" dirty="0">
                <a:latin typeface="Times New Roman"/>
                <a:cs typeface="Times New Roman"/>
              </a:rPr>
              <a:t>u</a:t>
            </a:r>
            <a:r>
              <a:rPr sz="2700" b="1" baseline="-20061" dirty="0">
                <a:latin typeface="Times New Roman"/>
                <a:cs typeface="Times New Roman"/>
              </a:rPr>
              <a:t>0</a:t>
            </a:r>
            <a:r>
              <a:rPr sz="2700" spc="337" baseline="-20061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do</a:t>
            </a:r>
            <a:r>
              <a:rPr sz="2750" spc="-15" dirty="0">
                <a:latin typeface="Times New Roman"/>
                <a:cs typeface="Times New Roman"/>
              </a:rPr>
              <a:t> </a:t>
            </a:r>
            <a:r>
              <a:rPr sz="2750" b="1" i="1" dirty="0">
                <a:latin typeface="Times New Roman"/>
                <a:cs typeface="Times New Roman"/>
              </a:rPr>
              <a:t>u</a:t>
            </a:r>
            <a:r>
              <a:rPr sz="2700" b="1" i="1" baseline="-20061" dirty="0">
                <a:latin typeface="Times New Roman"/>
                <a:cs typeface="Times New Roman"/>
              </a:rPr>
              <a:t>n</a:t>
            </a:r>
            <a:r>
              <a:rPr sz="2750" dirty="0">
                <a:latin typeface="Times New Roman"/>
                <a:cs typeface="Times New Roman"/>
              </a:rPr>
              <a:t>;</a:t>
            </a:r>
            <a:r>
              <a:rPr sz="2750" spc="-20" dirty="0">
                <a:latin typeface="Times New Roman"/>
                <a:cs typeface="Times New Roman"/>
              </a:rPr>
              <a:t> </a:t>
            </a:r>
            <a:r>
              <a:rPr sz="2750" spc="-10" dirty="0">
                <a:latin typeface="Times New Roman"/>
                <a:cs typeface="Times New Roman"/>
              </a:rPr>
              <a:t>zapisujeme:</a:t>
            </a:r>
            <a:endParaRPr sz="2750" dirty="0">
              <a:latin typeface="Times New Roman"/>
              <a:cs typeface="Times New Roman"/>
            </a:endParaRPr>
          </a:p>
          <a:p>
            <a:pPr marL="92710">
              <a:lnSpc>
                <a:spcPct val="100000"/>
              </a:lnSpc>
              <a:spcBef>
                <a:spcPts val="20"/>
              </a:spcBef>
            </a:pP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baseline="-20094" dirty="0">
                <a:latin typeface="Times New Roman"/>
                <a:cs typeface="Times New Roman"/>
              </a:rPr>
              <a:t>0</a:t>
            </a:r>
            <a:r>
              <a:rPr sz="3525" b="1" spc="434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</a:t>
            </a:r>
            <a:r>
              <a:rPr sz="3525" b="1" i="1" baseline="24822" dirty="0">
                <a:latin typeface="Times New Roman"/>
                <a:cs typeface="Times New Roman"/>
              </a:rPr>
              <a:t>n</a:t>
            </a:r>
            <a:r>
              <a:rPr sz="3525" b="1" i="1" spc="434" baseline="24822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434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i="1" dirty="0">
                <a:latin typeface="Times New Roman"/>
                <a:cs typeface="Times New Roman"/>
              </a:rPr>
              <a:t>p</a:t>
            </a:r>
            <a:r>
              <a:rPr sz="3525" b="1" baseline="-20094" dirty="0">
                <a:latin typeface="Times New Roman"/>
                <a:cs typeface="Times New Roman"/>
              </a:rPr>
              <a:t>1</a:t>
            </a:r>
            <a:r>
              <a:rPr sz="3500" b="1" dirty="0">
                <a:latin typeface="Times New Roman"/>
                <a:cs typeface="Times New Roman"/>
              </a:rPr>
              <a:t>...</a:t>
            </a:r>
            <a:r>
              <a:rPr sz="3500" b="1" spc="-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p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00" b="1" dirty="0">
                <a:latin typeface="Times New Roman"/>
                <a:cs typeface="Times New Roman"/>
              </a:rPr>
              <a:t>]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nebo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zjednodušeně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baseline="-20094" dirty="0">
                <a:latin typeface="Times New Roman"/>
                <a:cs typeface="Times New Roman"/>
              </a:rPr>
              <a:t>0</a:t>
            </a:r>
            <a:r>
              <a:rPr sz="3525" b="1" spc="434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</a:t>
            </a:r>
            <a:r>
              <a:rPr sz="3525" b="1" i="1" baseline="24822" dirty="0">
                <a:latin typeface="Times New Roman"/>
                <a:cs typeface="Times New Roman"/>
              </a:rPr>
              <a:t>n</a:t>
            </a:r>
            <a:r>
              <a:rPr sz="3525" b="1" i="1" spc="450" baseline="24822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latin typeface="Times New Roman"/>
                <a:cs typeface="Times New Roman"/>
              </a:rPr>
              <a:t>u</a:t>
            </a:r>
            <a:r>
              <a:rPr sz="3525" b="1" i="1" spc="-37" baseline="-20094" dirty="0">
                <a:latin typeface="Times New Roman"/>
                <a:cs typeface="Times New Roman"/>
              </a:rPr>
              <a:t>n</a:t>
            </a:r>
            <a:endParaRPr sz="3525" b="1" baseline="-20094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65157" y="3590544"/>
            <a:ext cx="8564880" cy="41275"/>
          </a:xfrm>
          <a:custGeom>
            <a:avLst/>
            <a:gdLst/>
            <a:ahLst/>
            <a:cxnLst/>
            <a:rect l="l" t="t" r="r" b="b"/>
            <a:pathLst>
              <a:path w="8564880" h="41275">
                <a:moveTo>
                  <a:pt x="8564879" y="41147"/>
                </a:moveTo>
                <a:lnTo>
                  <a:pt x="8564879" y="0"/>
                </a:lnTo>
                <a:lnTo>
                  <a:pt x="0" y="0"/>
                </a:lnTo>
                <a:lnTo>
                  <a:pt x="0" y="41147"/>
                </a:lnTo>
                <a:lnTo>
                  <a:pt x="8564879" y="41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993523" y="26923"/>
            <a:ext cx="6216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20" dirty="0">
                <a:latin typeface="Times New Roman"/>
                <a:cs typeface="Times New Roman"/>
              </a:rPr>
              <a:t>6/50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412748"/>
            <a:ext cx="8595360" cy="2550160"/>
            <a:chOff x="1049917" y="1412748"/>
            <a:chExt cx="8595360" cy="2550160"/>
          </a:xfrm>
        </p:grpSpPr>
        <p:sp>
          <p:nvSpPr>
            <p:cNvPr id="3" name="object 3"/>
            <p:cNvSpPr/>
            <p:nvPr/>
          </p:nvSpPr>
          <p:spPr>
            <a:xfrm>
              <a:off x="1065157" y="1427987"/>
              <a:ext cx="8564880" cy="2519680"/>
            </a:xfrm>
            <a:custGeom>
              <a:avLst/>
              <a:gdLst/>
              <a:ahLst/>
              <a:cxnLst/>
              <a:rect l="l" t="t" r="r" b="b"/>
              <a:pathLst>
                <a:path w="8564880" h="2519679">
                  <a:moveTo>
                    <a:pt x="8564879" y="2519171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2519171"/>
                  </a:lnTo>
                  <a:lnTo>
                    <a:pt x="8564879" y="2519171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412748"/>
              <a:ext cx="8595360" cy="2550160"/>
            </a:xfrm>
            <a:custGeom>
              <a:avLst/>
              <a:gdLst/>
              <a:ahLst/>
              <a:cxnLst/>
              <a:rect l="l" t="t" r="r" b="b"/>
              <a:pathLst>
                <a:path w="8595360" h="2550160">
                  <a:moveTo>
                    <a:pt x="8595357" y="2549652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2549652"/>
                  </a:lnTo>
                  <a:lnTo>
                    <a:pt x="15240" y="2549652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2549652"/>
                  </a:lnTo>
                  <a:lnTo>
                    <a:pt x="8595357" y="2549652"/>
                  </a:lnTo>
                  <a:close/>
                </a:path>
                <a:path w="8595360" h="2550160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2550160">
                  <a:moveTo>
                    <a:pt x="32004" y="2517648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2517648"/>
                  </a:lnTo>
                  <a:lnTo>
                    <a:pt x="32004" y="2517648"/>
                  </a:lnTo>
                  <a:close/>
                </a:path>
                <a:path w="8595360" h="2550160">
                  <a:moveTo>
                    <a:pt x="8580117" y="2517648"/>
                  </a:moveTo>
                  <a:lnTo>
                    <a:pt x="15240" y="2517648"/>
                  </a:lnTo>
                  <a:lnTo>
                    <a:pt x="32004" y="2534412"/>
                  </a:lnTo>
                  <a:lnTo>
                    <a:pt x="32004" y="2549652"/>
                  </a:lnTo>
                  <a:lnTo>
                    <a:pt x="8563353" y="2549652"/>
                  </a:lnTo>
                  <a:lnTo>
                    <a:pt x="8563353" y="2534412"/>
                  </a:lnTo>
                  <a:lnTo>
                    <a:pt x="8580117" y="2517648"/>
                  </a:lnTo>
                  <a:close/>
                </a:path>
                <a:path w="8595360" h="2550160">
                  <a:moveTo>
                    <a:pt x="32004" y="2549652"/>
                  </a:moveTo>
                  <a:lnTo>
                    <a:pt x="32004" y="2534412"/>
                  </a:lnTo>
                  <a:lnTo>
                    <a:pt x="15240" y="2517648"/>
                  </a:lnTo>
                  <a:lnTo>
                    <a:pt x="15240" y="2549652"/>
                  </a:lnTo>
                  <a:lnTo>
                    <a:pt x="32004" y="2549652"/>
                  </a:lnTo>
                  <a:close/>
                </a:path>
                <a:path w="8595360" h="2550160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2550160">
                  <a:moveTo>
                    <a:pt x="8580117" y="2517648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2517648"/>
                  </a:lnTo>
                  <a:lnTo>
                    <a:pt x="8580117" y="2517648"/>
                  </a:lnTo>
                  <a:close/>
                </a:path>
                <a:path w="8595360" h="2550160">
                  <a:moveTo>
                    <a:pt x="8580117" y="2549652"/>
                  </a:moveTo>
                  <a:lnTo>
                    <a:pt x="8580117" y="2517648"/>
                  </a:lnTo>
                  <a:lnTo>
                    <a:pt x="8563353" y="2534412"/>
                  </a:lnTo>
                  <a:lnTo>
                    <a:pt x="8563353" y="2549652"/>
                  </a:lnTo>
                  <a:lnTo>
                    <a:pt x="8580117" y="25496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5157" y="4093464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7640" y="1368043"/>
            <a:ext cx="8257660" cy="335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600"/>
              </a:lnSpc>
              <a:spcBef>
                <a:spcPts val="100"/>
              </a:spcBef>
            </a:pPr>
            <a:r>
              <a:rPr sz="3500" dirty="0">
                <a:latin typeface="Times New Roman"/>
                <a:cs typeface="Times New Roman"/>
              </a:rPr>
              <a:t>Pokud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baseline="-20094" dirty="0">
                <a:latin typeface="Times New Roman"/>
                <a:cs typeface="Times New Roman"/>
              </a:rPr>
              <a:t>0</a:t>
            </a:r>
            <a:r>
              <a:rPr sz="3525" b="1" spc="434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</a:t>
            </a:r>
            <a:r>
              <a:rPr sz="3525" b="1" i="1" baseline="24822" dirty="0">
                <a:latin typeface="Times New Roman"/>
                <a:cs typeface="Times New Roman"/>
              </a:rPr>
              <a:t>n</a:t>
            </a:r>
            <a:r>
              <a:rPr sz="3525" b="1" i="1" spc="427" baseline="24822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427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dirty="0">
                <a:latin typeface="Symbol"/>
                <a:cs typeface="Symbol"/>
              </a:rPr>
              <a:t></a:t>
            </a:r>
            <a:r>
              <a:rPr sz="3500" b="1" dirty="0">
                <a:latin typeface="Times New Roman"/>
                <a:cs typeface="Times New Roman"/>
              </a:rPr>
              <a:t>]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nějaké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i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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1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pak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latin typeface="Times New Roman"/>
                <a:cs typeface="Times New Roman"/>
              </a:rPr>
              <a:t>u</a:t>
            </a:r>
            <a:r>
              <a:rPr sz="3525" b="1" spc="-37" baseline="-20094" dirty="0">
                <a:latin typeface="Times New Roman"/>
                <a:cs typeface="Times New Roman"/>
              </a:rPr>
              <a:t>0</a:t>
            </a:r>
            <a:r>
              <a:rPr sz="3525" spc="-37" baseline="-20094" dirty="0"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derivuje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434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v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G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zapisujeme: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baseline="-20094" dirty="0">
                <a:latin typeface="Times New Roman"/>
                <a:cs typeface="Times New Roman"/>
              </a:rPr>
              <a:t>0</a:t>
            </a:r>
            <a:r>
              <a:rPr sz="3525" b="1" spc="434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</a:t>
            </a:r>
            <a:r>
              <a:rPr sz="3525" b="1" baseline="24822" dirty="0">
                <a:latin typeface="Times New Roman"/>
                <a:cs typeface="Times New Roman"/>
              </a:rPr>
              <a:t>+</a:t>
            </a:r>
            <a:r>
              <a:rPr sz="3525" b="1" spc="434" baseline="24822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434" baseline="-20094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latin typeface="Times New Roman"/>
                <a:cs typeface="Times New Roman"/>
              </a:rPr>
              <a:t>[</a:t>
            </a:r>
            <a:r>
              <a:rPr sz="3500" b="1" spc="-20" dirty="0">
                <a:latin typeface="Symbol"/>
                <a:cs typeface="Symbol"/>
              </a:rPr>
              <a:t></a:t>
            </a:r>
            <a:r>
              <a:rPr sz="3500" b="1" spc="-20" dirty="0">
                <a:latin typeface="Times New Roman"/>
                <a:cs typeface="Times New Roman"/>
              </a:rPr>
              <a:t>]</a:t>
            </a:r>
            <a:r>
              <a:rPr sz="3500" spc="-20" dirty="0"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  <a:p>
            <a:pPr marL="38100" marR="30480">
              <a:lnSpc>
                <a:spcPct val="100899"/>
              </a:lnSpc>
              <a:spcBef>
                <a:spcPts val="2110"/>
              </a:spcBef>
            </a:pPr>
            <a:r>
              <a:rPr sz="3500" dirty="0">
                <a:latin typeface="Times New Roman"/>
                <a:cs typeface="Times New Roman"/>
              </a:rPr>
              <a:t>Pokud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baseline="-20094" dirty="0">
                <a:latin typeface="Times New Roman"/>
                <a:cs typeface="Times New Roman"/>
              </a:rPr>
              <a:t>0</a:t>
            </a:r>
            <a:r>
              <a:rPr sz="3525" b="1" spc="434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</a:t>
            </a:r>
            <a:r>
              <a:rPr sz="3525" b="1" i="1" baseline="24822" dirty="0">
                <a:latin typeface="Times New Roman"/>
                <a:cs typeface="Times New Roman"/>
              </a:rPr>
              <a:t>n</a:t>
            </a:r>
            <a:r>
              <a:rPr sz="3525" b="1" i="1" spc="427" baseline="24822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427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[</a:t>
            </a:r>
            <a:r>
              <a:rPr sz="3500" b="1" dirty="0">
                <a:latin typeface="Symbol"/>
                <a:cs typeface="Symbol"/>
              </a:rPr>
              <a:t></a:t>
            </a:r>
            <a:r>
              <a:rPr sz="3500" b="1" dirty="0">
                <a:latin typeface="Times New Roman"/>
                <a:cs typeface="Times New Roman"/>
              </a:rPr>
              <a:t>] </a:t>
            </a:r>
            <a:r>
              <a:rPr sz="3500" dirty="0">
                <a:latin typeface="Times New Roman"/>
                <a:cs typeface="Times New Roman"/>
              </a:rPr>
              <a:t>pro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nějaké</a:t>
            </a:r>
            <a:r>
              <a:rPr sz="3500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i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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0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pak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latin typeface="Times New Roman"/>
                <a:cs typeface="Times New Roman"/>
              </a:rPr>
              <a:t>u</a:t>
            </a:r>
            <a:r>
              <a:rPr sz="3525" b="1" spc="-37" baseline="-20094" dirty="0">
                <a:latin typeface="Times New Roman"/>
                <a:cs typeface="Times New Roman"/>
              </a:rPr>
              <a:t>0</a:t>
            </a:r>
            <a:r>
              <a:rPr sz="3525" spc="-37" baseline="-20094" dirty="0"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derivuje</a:t>
            </a:r>
            <a:r>
              <a:rPr sz="3500" i="1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i="1" spc="434" baseline="-20094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v</a:t>
            </a:r>
            <a:r>
              <a:rPr sz="3500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G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zapisujeme: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baseline="-20094" dirty="0">
                <a:latin typeface="Times New Roman"/>
                <a:cs typeface="Times New Roman"/>
              </a:rPr>
              <a:t>0</a:t>
            </a:r>
            <a:r>
              <a:rPr sz="3525" b="1" spc="434" baseline="-20094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</a:t>
            </a:r>
            <a:r>
              <a:rPr sz="3525" b="1" baseline="24822" dirty="0">
                <a:latin typeface="Times New Roman"/>
                <a:cs typeface="Times New Roman"/>
              </a:rPr>
              <a:t>*</a:t>
            </a:r>
            <a:r>
              <a:rPr sz="3525" b="1" spc="427" baseline="24822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u</a:t>
            </a:r>
            <a:r>
              <a:rPr sz="3525" b="1" i="1" baseline="-20094" dirty="0">
                <a:latin typeface="Times New Roman"/>
                <a:cs typeface="Times New Roman"/>
              </a:rPr>
              <a:t>n</a:t>
            </a:r>
            <a:r>
              <a:rPr sz="3525" b="1" i="1" spc="434" baseline="-20094" dirty="0">
                <a:latin typeface="Times New Roman"/>
                <a:cs typeface="Times New Roman"/>
              </a:rPr>
              <a:t> </a:t>
            </a:r>
            <a:r>
              <a:rPr sz="3500" b="1" spc="-20" dirty="0">
                <a:latin typeface="Times New Roman"/>
                <a:cs typeface="Times New Roman"/>
              </a:rPr>
              <a:t>[</a:t>
            </a:r>
            <a:r>
              <a:rPr sz="3500" b="1" spc="-20" dirty="0">
                <a:latin typeface="Symbol"/>
                <a:cs typeface="Symbol"/>
              </a:rPr>
              <a:t></a:t>
            </a:r>
            <a:r>
              <a:rPr sz="3500" b="1" spc="-20" dirty="0">
                <a:latin typeface="Times New Roman"/>
                <a:cs typeface="Times New Roman"/>
              </a:rPr>
              <a:t>]</a:t>
            </a:r>
            <a:r>
              <a:rPr sz="3500" spc="-20" dirty="0">
                <a:latin typeface="Times New Roman"/>
                <a:cs typeface="Times New Roman"/>
              </a:rPr>
              <a:t>.</a:t>
            </a:r>
            <a:endParaRPr sz="3500" dirty="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795"/>
              </a:spcBef>
            </a:pPr>
            <a:r>
              <a:rPr sz="3500" b="1" dirty="0">
                <a:latin typeface="Times New Roman"/>
                <a:cs typeface="Times New Roman"/>
              </a:rPr>
              <a:t>Příklad: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Uvažujme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3045" y="4682742"/>
            <a:ext cx="271780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116965" algn="l"/>
              </a:tabLst>
            </a:pPr>
            <a:r>
              <a:rPr sz="3050" b="1" i="1" spc="-25" dirty="0">
                <a:latin typeface="Times New Roman"/>
                <a:cs typeface="Times New Roman"/>
              </a:rPr>
              <a:t>a</a:t>
            </a:r>
            <a:r>
              <a:rPr sz="305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-25" dirty="0">
                <a:latin typeface="Times New Roman"/>
                <a:cs typeface="Times New Roman"/>
              </a:rPr>
              <a:t>b</a:t>
            </a:r>
            <a:r>
              <a:rPr sz="3050" b="1" i="1" dirty="0">
                <a:latin typeface="Times New Roman"/>
                <a:cs typeface="Times New Roman"/>
              </a:rPr>
              <a:t>	</a:t>
            </a:r>
            <a:r>
              <a:rPr sz="3500" dirty="0">
                <a:latin typeface="Symbol"/>
                <a:cs typeface="Symbol"/>
              </a:rPr>
              <a:t></a:t>
            </a:r>
            <a:r>
              <a:rPr sz="3500" spc="-100" dirty="0">
                <a:latin typeface="Times New Roman"/>
                <a:cs typeface="Times New Roman"/>
              </a:rPr>
              <a:t> </a:t>
            </a:r>
            <a:r>
              <a:rPr sz="3050" b="1" i="1" spc="-20" dirty="0">
                <a:latin typeface="Times New Roman"/>
                <a:cs typeface="Times New Roman"/>
              </a:rPr>
              <a:t>a</a:t>
            </a:r>
            <a:r>
              <a:rPr sz="30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aBb</a:t>
            </a:r>
            <a:r>
              <a:rPr sz="3050" b="1" i="1" spc="-20" dirty="0">
                <a:latin typeface="Times New Roman"/>
                <a:cs typeface="Times New Roman"/>
              </a:rPr>
              <a:t>b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5135" y="4739130"/>
            <a:ext cx="24580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[</a:t>
            </a:r>
            <a:r>
              <a:rPr sz="3050" b="1" dirty="0">
                <a:latin typeface="Times New Roman"/>
                <a:cs typeface="Times New Roman"/>
              </a:rPr>
              <a:t>1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3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aBb</a:t>
            </a:r>
            <a:r>
              <a:rPr sz="3050" dirty="0">
                <a:latin typeface="Times New Roman"/>
                <a:cs typeface="Times New Roman"/>
              </a:rPr>
              <a:t>]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a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53045" y="5219189"/>
            <a:ext cx="2667635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050" b="1" i="1" dirty="0">
                <a:latin typeface="Times New Roman"/>
                <a:cs typeface="Times New Roman"/>
              </a:rPr>
              <a:t>aa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dirty="0">
                <a:latin typeface="Times New Roman"/>
                <a:cs typeface="Times New Roman"/>
              </a:rPr>
              <a:t>bb</a:t>
            </a:r>
            <a:r>
              <a:rPr sz="3050" b="1" i="1" spc="2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</a:t>
            </a:r>
            <a:r>
              <a:rPr sz="3500" spc="-65" dirty="0">
                <a:latin typeface="Times New Roman"/>
                <a:cs typeface="Times New Roman"/>
              </a:rPr>
              <a:t> </a:t>
            </a:r>
            <a:r>
              <a:rPr sz="3050" b="1" i="1" spc="-20" dirty="0">
                <a:latin typeface="Times New Roman"/>
                <a:cs typeface="Times New Roman"/>
              </a:rPr>
              <a:t>aa</a:t>
            </a:r>
            <a:r>
              <a:rPr sz="3050" b="1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050" b="1" i="1" spc="-20" dirty="0">
                <a:latin typeface="Times New Roman"/>
                <a:cs typeface="Times New Roman"/>
              </a:rPr>
              <a:t>bb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75135" y="5275577"/>
            <a:ext cx="180467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050" dirty="0">
                <a:latin typeface="Times New Roman"/>
                <a:cs typeface="Times New Roman"/>
              </a:rPr>
              <a:t>[</a:t>
            </a:r>
            <a:r>
              <a:rPr sz="3050" b="1" dirty="0">
                <a:latin typeface="Times New Roman"/>
                <a:cs typeface="Times New Roman"/>
              </a:rPr>
              <a:t>2</a:t>
            </a:r>
            <a:r>
              <a:rPr sz="3050" dirty="0">
                <a:latin typeface="Times New Roman"/>
                <a:cs typeface="Times New Roman"/>
              </a:rPr>
              <a:t>: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B</a:t>
            </a:r>
            <a:r>
              <a:rPr sz="3050" b="1" i="1" spc="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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050" spc="-25" dirty="0">
                <a:latin typeface="Times New Roman"/>
                <a:cs typeface="Times New Roman"/>
              </a:rPr>
              <a:t>].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53040" y="5749541"/>
            <a:ext cx="132207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500" spc="-10" dirty="0">
                <a:latin typeface="Times New Roman"/>
                <a:cs typeface="Times New Roman"/>
              </a:rPr>
              <a:t>Potom: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42372" y="5749541"/>
            <a:ext cx="3403600" cy="5632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50" b="1" i="1" dirty="0"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latin typeface="Times New Roman"/>
                <a:cs typeface="Times New Roman"/>
              </a:rPr>
              <a:t>b</a:t>
            </a:r>
            <a:r>
              <a:rPr sz="3050" b="1" i="1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</a:t>
            </a:r>
            <a:r>
              <a:rPr sz="3075" baseline="24390" dirty="0">
                <a:latin typeface="Times New Roman"/>
                <a:cs typeface="Times New Roman"/>
              </a:rPr>
              <a:t>2</a:t>
            </a:r>
            <a:r>
              <a:rPr sz="3075" spc="457" baseline="2439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aa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050" b="1" i="1" dirty="0">
                <a:latin typeface="Times New Roman"/>
                <a:cs typeface="Times New Roman"/>
              </a:rPr>
              <a:t>bb</a:t>
            </a:r>
            <a:r>
              <a:rPr sz="3050" b="1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[</a:t>
            </a:r>
            <a:r>
              <a:rPr sz="3050" b="1" dirty="0">
                <a:latin typeface="Times New Roman"/>
                <a:cs typeface="Times New Roman"/>
              </a:rPr>
              <a:t>1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latin typeface="Times New Roman"/>
                <a:cs typeface="Times New Roman"/>
              </a:rPr>
              <a:t>2</a:t>
            </a:r>
            <a:r>
              <a:rPr sz="3050" spc="-25" dirty="0">
                <a:latin typeface="Times New Roman"/>
                <a:cs typeface="Times New Roman"/>
              </a:rPr>
              <a:t>],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2372" y="6293609"/>
            <a:ext cx="3418840" cy="1101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3050" b="1" i="1" dirty="0"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latin typeface="Times New Roman"/>
                <a:cs typeface="Times New Roman"/>
              </a:rPr>
              <a:t>b</a:t>
            </a:r>
            <a:r>
              <a:rPr sz="3050" b="1" i="1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</a:t>
            </a:r>
            <a:r>
              <a:rPr sz="3075" baseline="24390" dirty="0">
                <a:latin typeface="Times New Roman"/>
                <a:cs typeface="Times New Roman"/>
              </a:rPr>
              <a:t>+</a:t>
            </a:r>
            <a:r>
              <a:rPr sz="3075" spc="434" baseline="2439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aa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050" b="1" i="1" dirty="0">
                <a:latin typeface="Times New Roman"/>
                <a:cs typeface="Times New Roman"/>
              </a:rPr>
              <a:t>bb</a:t>
            </a:r>
            <a:r>
              <a:rPr sz="3050" b="1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[</a:t>
            </a:r>
            <a:r>
              <a:rPr sz="3050" b="1" dirty="0">
                <a:latin typeface="Times New Roman"/>
                <a:cs typeface="Times New Roman"/>
              </a:rPr>
              <a:t>1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latin typeface="Times New Roman"/>
                <a:cs typeface="Times New Roman"/>
              </a:rPr>
              <a:t>2</a:t>
            </a:r>
            <a:r>
              <a:rPr sz="3050" spc="-25" dirty="0">
                <a:latin typeface="Times New Roman"/>
                <a:cs typeface="Times New Roman"/>
              </a:rPr>
              <a:t>],</a:t>
            </a:r>
            <a:endParaRPr sz="305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35"/>
              </a:spcBef>
            </a:pPr>
            <a:r>
              <a:rPr sz="3050" b="1" i="1" dirty="0"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latin typeface="Times New Roman"/>
                <a:cs typeface="Times New Roman"/>
              </a:rPr>
              <a:t>b</a:t>
            </a:r>
            <a:r>
              <a:rPr sz="3050" b="1" i="1" spc="3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</a:t>
            </a:r>
            <a:r>
              <a:rPr sz="3075" b="1" baseline="24390" dirty="0">
                <a:latin typeface="Times New Roman"/>
                <a:cs typeface="Times New Roman"/>
              </a:rPr>
              <a:t>*</a:t>
            </a:r>
            <a:r>
              <a:rPr sz="3075" b="1" spc="457" baseline="2439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aa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3050" b="1" i="1" dirty="0">
                <a:latin typeface="Times New Roman"/>
                <a:cs typeface="Times New Roman"/>
              </a:rPr>
              <a:t>bb</a:t>
            </a:r>
            <a:r>
              <a:rPr sz="3050" b="1" i="1" spc="2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[</a:t>
            </a:r>
            <a:r>
              <a:rPr sz="3050" b="1" dirty="0">
                <a:latin typeface="Times New Roman"/>
                <a:cs typeface="Times New Roman"/>
              </a:rPr>
              <a:t>1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latin typeface="Times New Roman"/>
                <a:cs typeface="Times New Roman"/>
              </a:rPr>
              <a:t>2</a:t>
            </a:r>
            <a:r>
              <a:rPr sz="3050" spc="-25" dirty="0">
                <a:latin typeface="Times New Roman"/>
                <a:cs typeface="Times New Roman"/>
              </a:rPr>
              <a:t>]</a:t>
            </a:r>
            <a:endParaRPr sz="30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15" name="object 15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Sekvence</a:t>
            </a:r>
            <a:r>
              <a:rPr sz="4850" spc="-80" dirty="0"/>
              <a:t> </a:t>
            </a:r>
            <a:r>
              <a:rPr sz="4850" dirty="0"/>
              <a:t>derivačních</a:t>
            </a:r>
            <a:r>
              <a:rPr sz="4850" spc="-75" dirty="0"/>
              <a:t> </a:t>
            </a:r>
            <a:r>
              <a:rPr sz="4850" dirty="0"/>
              <a:t>kroků</a:t>
            </a:r>
            <a:r>
              <a:rPr sz="4850" spc="-85" dirty="0"/>
              <a:t> </a:t>
            </a:r>
            <a:r>
              <a:rPr sz="4850" spc="-25" dirty="0"/>
              <a:t>2/2</a:t>
            </a:r>
            <a:endParaRPr sz="4850"/>
          </a:p>
        </p:txBody>
      </p:sp>
      <p:sp>
        <p:nvSpPr>
          <p:cNvPr id="18" name="object 18"/>
          <p:cNvSpPr txBox="1"/>
          <p:nvPr/>
        </p:nvSpPr>
        <p:spPr>
          <a:xfrm>
            <a:off x="4993523" y="26923"/>
            <a:ext cx="6216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20" dirty="0">
                <a:latin typeface="Times New Roman"/>
                <a:cs typeface="Times New Roman"/>
              </a:rPr>
              <a:t>7/50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39DBAD57-555D-D930-E7AE-4BA262C4AD01}"/>
              </a:ext>
            </a:extLst>
          </p:cNvPr>
          <p:cNvSpPr txBox="1"/>
          <p:nvPr/>
        </p:nvSpPr>
        <p:spPr>
          <a:xfrm>
            <a:off x="7175500" y="4267200"/>
            <a:ext cx="3429000" cy="8906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wrap="square" lIns="0" tIns="15875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125"/>
              </a:spcBef>
              <a:buAutoNum type="alphaUcParenR"/>
            </a:pPr>
            <a:r>
              <a:rPr lang="cs-CZ" sz="2800" b="1" spc="-10" dirty="0">
                <a:latin typeface="Times New Roman"/>
                <a:cs typeface="Times New Roman"/>
              </a:rPr>
              <a:t>Tranzitivní uzávěr</a:t>
            </a:r>
          </a:p>
          <a:p>
            <a:pPr marL="527050" indent="-514350">
              <a:lnSpc>
                <a:spcPct val="100000"/>
              </a:lnSpc>
              <a:spcBef>
                <a:spcPts val="125"/>
              </a:spcBef>
              <a:buAutoNum type="alphaUcParenR"/>
            </a:pPr>
            <a:r>
              <a:rPr lang="cs-CZ" sz="2800" b="1" spc="-10" dirty="0">
                <a:latin typeface="Times New Roman"/>
                <a:cs typeface="Times New Roman"/>
              </a:rPr>
              <a:t>Reflexivní uzávěr</a:t>
            </a:r>
            <a:endParaRPr sz="2800" b="1" dirty="0">
              <a:latin typeface="Times New Roman"/>
              <a:cs typeface="Times New Roman"/>
            </a:endParaRPr>
          </a:p>
        </p:txBody>
      </p:sp>
      <p:sp>
        <p:nvSpPr>
          <p:cNvPr id="21" name="TextovéPole 20">
            <a:extLst>
              <a:ext uri="{FF2B5EF4-FFF2-40B4-BE49-F238E27FC236}">
                <a16:creationId xmlns:a16="http://schemas.microsoft.com/office/drawing/2014/main" id="{FE14DB30-2BF7-9C19-899F-80661A66D5BD}"/>
              </a:ext>
            </a:extLst>
          </p:cNvPr>
          <p:cNvSpPr txBox="1"/>
          <p:nvPr/>
        </p:nvSpPr>
        <p:spPr>
          <a:xfrm>
            <a:off x="374194" y="1365758"/>
            <a:ext cx="7788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2800" b="1" spc="-10" dirty="0">
                <a:latin typeface="Times New Roman"/>
                <a:cs typeface="Times New Roman"/>
              </a:rPr>
              <a:t>A)</a:t>
            </a:r>
          </a:p>
          <a:p>
            <a:endParaRPr lang="cs-CZ" sz="2800" b="1" spc="-10" dirty="0">
              <a:latin typeface="Times New Roman"/>
              <a:cs typeface="Times New Roman"/>
            </a:endParaRPr>
          </a:p>
          <a:p>
            <a:endParaRPr lang="cs-CZ" sz="2800" b="1" spc="-10" dirty="0">
              <a:latin typeface="Times New Roman"/>
              <a:cs typeface="Times New Roman"/>
            </a:endParaRPr>
          </a:p>
          <a:p>
            <a:r>
              <a:rPr lang="cs-CZ" sz="2800" b="1" spc="-10" dirty="0">
                <a:latin typeface="Times New Roman"/>
                <a:cs typeface="Times New Roman"/>
              </a:rPr>
              <a:t>B)</a:t>
            </a:r>
            <a:endParaRPr lang="cs-CZ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2336292"/>
            <a:ext cx="8595360" cy="1710055"/>
            <a:chOff x="1049917" y="2336292"/>
            <a:chExt cx="8595360" cy="1710055"/>
          </a:xfrm>
        </p:grpSpPr>
        <p:sp>
          <p:nvSpPr>
            <p:cNvPr id="3" name="object 3"/>
            <p:cNvSpPr/>
            <p:nvPr/>
          </p:nvSpPr>
          <p:spPr>
            <a:xfrm>
              <a:off x="1065157" y="2351531"/>
              <a:ext cx="8564880" cy="1679575"/>
            </a:xfrm>
            <a:custGeom>
              <a:avLst/>
              <a:gdLst/>
              <a:ahLst/>
              <a:cxnLst/>
              <a:rect l="l" t="t" r="r" b="b"/>
              <a:pathLst>
                <a:path w="8564880" h="1679575">
                  <a:moveTo>
                    <a:pt x="8564879" y="1679447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679447"/>
                  </a:lnTo>
                  <a:lnTo>
                    <a:pt x="8564879" y="1679447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2336292"/>
              <a:ext cx="8595360" cy="1710055"/>
            </a:xfrm>
            <a:custGeom>
              <a:avLst/>
              <a:gdLst/>
              <a:ahLst/>
              <a:cxnLst/>
              <a:rect l="l" t="t" r="r" b="b"/>
              <a:pathLst>
                <a:path w="8595360" h="1710054">
                  <a:moveTo>
                    <a:pt x="8595357" y="1709928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709928"/>
                  </a:lnTo>
                  <a:lnTo>
                    <a:pt x="15240" y="1709928"/>
                  </a:lnTo>
                  <a:lnTo>
                    <a:pt x="15240" y="30480"/>
                  </a:lnTo>
                  <a:lnTo>
                    <a:pt x="32004" y="15240"/>
                  </a:lnTo>
                  <a:lnTo>
                    <a:pt x="32004" y="30480"/>
                  </a:lnTo>
                  <a:lnTo>
                    <a:pt x="8563353" y="30480"/>
                  </a:lnTo>
                  <a:lnTo>
                    <a:pt x="8563353" y="15240"/>
                  </a:lnTo>
                  <a:lnTo>
                    <a:pt x="8580117" y="30480"/>
                  </a:lnTo>
                  <a:lnTo>
                    <a:pt x="8580117" y="1709928"/>
                  </a:lnTo>
                  <a:lnTo>
                    <a:pt x="8595357" y="1709928"/>
                  </a:lnTo>
                  <a:close/>
                </a:path>
                <a:path w="8595360" h="1710054">
                  <a:moveTo>
                    <a:pt x="32004" y="30480"/>
                  </a:moveTo>
                  <a:lnTo>
                    <a:pt x="32004" y="15240"/>
                  </a:lnTo>
                  <a:lnTo>
                    <a:pt x="15240" y="30480"/>
                  </a:lnTo>
                  <a:lnTo>
                    <a:pt x="32004" y="30480"/>
                  </a:lnTo>
                  <a:close/>
                </a:path>
                <a:path w="8595360" h="1710054">
                  <a:moveTo>
                    <a:pt x="32004" y="1679448"/>
                  </a:moveTo>
                  <a:lnTo>
                    <a:pt x="32004" y="30480"/>
                  </a:lnTo>
                  <a:lnTo>
                    <a:pt x="15240" y="30480"/>
                  </a:lnTo>
                  <a:lnTo>
                    <a:pt x="15240" y="1679448"/>
                  </a:lnTo>
                  <a:lnTo>
                    <a:pt x="32004" y="1679448"/>
                  </a:lnTo>
                  <a:close/>
                </a:path>
                <a:path w="8595360" h="1710054">
                  <a:moveTo>
                    <a:pt x="8580117" y="1679448"/>
                  </a:moveTo>
                  <a:lnTo>
                    <a:pt x="15240" y="1679448"/>
                  </a:lnTo>
                  <a:lnTo>
                    <a:pt x="32004" y="1694688"/>
                  </a:lnTo>
                  <a:lnTo>
                    <a:pt x="32004" y="1709928"/>
                  </a:lnTo>
                  <a:lnTo>
                    <a:pt x="8563353" y="1709928"/>
                  </a:lnTo>
                  <a:lnTo>
                    <a:pt x="8563353" y="1694688"/>
                  </a:lnTo>
                  <a:lnTo>
                    <a:pt x="8580117" y="1679448"/>
                  </a:lnTo>
                  <a:close/>
                </a:path>
                <a:path w="8595360" h="1710054">
                  <a:moveTo>
                    <a:pt x="32004" y="1709928"/>
                  </a:moveTo>
                  <a:lnTo>
                    <a:pt x="32004" y="1694688"/>
                  </a:lnTo>
                  <a:lnTo>
                    <a:pt x="15240" y="1679448"/>
                  </a:lnTo>
                  <a:lnTo>
                    <a:pt x="15240" y="1709928"/>
                  </a:lnTo>
                  <a:lnTo>
                    <a:pt x="32004" y="1709928"/>
                  </a:lnTo>
                  <a:close/>
                </a:path>
                <a:path w="8595360" h="1710054">
                  <a:moveTo>
                    <a:pt x="8580117" y="30480"/>
                  </a:moveTo>
                  <a:lnTo>
                    <a:pt x="8563353" y="15240"/>
                  </a:lnTo>
                  <a:lnTo>
                    <a:pt x="8563353" y="30480"/>
                  </a:lnTo>
                  <a:lnTo>
                    <a:pt x="8580117" y="30480"/>
                  </a:lnTo>
                  <a:close/>
                </a:path>
                <a:path w="8595360" h="1710054">
                  <a:moveTo>
                    <a:pt x="8580117" y="1679448"/>
                  </a:moveTo>
                  <a:lnTo>
                    <a:pt x="8580117" y="30480"/>
                  </a:lnTo>
                  <a:lnTo>
                    <a:pt x="8563353" y="30480"/>
                  </a:lnTo>
                  <a:lnTo>
                    <a:pt x="8563353" y="1679448"/>
                  </a:lnTo>
                  <a:lnTo>
                    <a:pt x="8580117" y="1679448"/>
                  </a:lnTo>
                  <a:close/>
                </a:path>
                <a:path w="8595360" h="1710054">
                  <a:moveTo>
                    <a:pt x="8580117" y="1709928"/>
                  </a:moveTo>
                  <a:lnTo>
                    <a:pt x="8580117" y="1679448"/>
                  </a:lnTo>
                  <a:lnTo>
                    <a:pt x="8563353" y="1694688"/>
                  </a:lnTo>
                  <a:lnTo>
                    <a:pt x="8563353" y="1709928"/>
                  </a:lnTo>
                  <a:lnTo>
                    <a:pt x="8580117" y="1709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6" name="object 6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087000" y="478027"/>
            <a:ext cx="4518660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Generovaný</a:t>
            </a:r>
            <a:r>
              <a:rPr sz="4850" spc="-75" dirty="0"/>
              <a:t> </a:t>
            </a:r>
            <a:r>
              <a:rPr sz="4850" spc="-10" dirty="0"/>
              <a:t>jazyk</a:t>
            </a:r>
            <a:endParaRPr sz="4850"/>
          </a:p>
        </p:txBody>
      </p:sp>
      <p:sp>
        <p:nvSpPr>
          <p:cNvPr id="9" name="object 9"/>
          <p:cNvSpPr/>
          <p:nvPr/>
        </p:nvSpPr>
        <p:spPr>
          <a:xfrm>
            <a:off x="1065157" y="4093464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58618" y="6044184"/>
            <a:ext cx="1720850" cy="190500"/>
          </a:xfrm>
          <a:custGeom>
            <a:avLst/>
            <a:gdLst/>
            <a:ahLst/>
            <a:cxnLst/>
            <a:rect l="l" t="t" r="r" b="b"/>
            <a:pathLst>
              <a:path w="1720850" h="190500">
                <a:moveTo>
                  <a:pt x="44078" y="74809"/>
                </a:moveTo>
                <a:lnTo>
                  <a:pt x="44078" y="13481"/>
                </a:lnTo>
                <a:lnTo>
                  <a:pt x="42672" y="10668"/>
                </a:lnTo>
                <a:lnTo>
                  <a:pt x="42672" y="0"/>
                </a:lnTo>
                <a:lnTo>
                  <a:pt x="4572" y="2721"/>
                </a:lnTo>
                <a:lnTo>
                  <a:pt x="3048" y="2830"/>
                </a:lnTo>
                <a:lnTo>
                  <a:pt x="1524" y="2939"/>
                </a:lnTo>
                <a:lnTo>
                  <a:pt x="0" y="3048"/>
                </a:lnTo>
                <a:lnTo>
                  <a:pt x="1524" y="12192"/>
                </a:lnTo>
                <a:lnTo>
                  <a:pt x="1524" y="15240"/>
                </a:lnTo>
                <a:lnTo>
                  <a:pt x="3048" y="24384"/>
                </a:lnTo>
                <a:lnTo>
                  <a:pt x="4572" y="24384"/>
                </a:lnTo>
                <a:lnTo>
                  <a:pt x="4572" y="27432"/>
                </a:lnTo>
                <a:lnTo>
                  <a:pt x="7620" y="35052"/>
                </a:lnTo>
                <a:lnTo>
                  <a:pt x="9144" y="36576"/>
                </a:lnTo>
                <a:lnTo>
                  <a:pt x="9144" y="38100"/>
                </a:lnTo>
                <a:lnTo>
                  <a:pt x="13716" y="45720"/>
                </a:lnTo>
                <a:lnTo>
                  <a:pt x="21336" y="54864"/>
                </a:lnTo>
                <a:lnTo>
                  <a:pt x="30480" y="64008"/>
                </a:lnTo>
                <a:lnTo>
                  <a:pt x="39624" y="71628"/>
                </a:lnTo>
                <a:lnTo>
                  <a:pt x="44078" y="74809"/>
                </a:lnTo>
                <a:close/>
              </a:path>
              <a:path w="1720850" h="190500">
                <a:moveTo>
                  <a:pt x="44078" y="13012"/>
                </a:moveTo>
                <a:lnTo>
                  <a:pt x="42672" y="4572"/>
                </a:lnTo>
                <a:lnTo>
                  <a:pt x="42672" y="10668"/>
                </a:lnTo>
                <a:lnTo>
                  <a:pt x="44078" y="13012"/>
                </a:lnTo>
                <a:close/>
              </a:path>
              <a:path w="1720850" h="190500">
                <a:moveTo>
                  <a:pt x="47244" y="77070"/>
                </a:moveTo>
                <a:lnTo>
                  <a:pt x="47244" y="18288"/>
                </a:lnTo>
                <a:lnTo>
                  <a:pt x="42672" y="10668"/>
                </a:lnTo>
                <a:lnTo>
                  <a:pt x="44078" y="13481"/>
                </a:lnTo>
                <a:lnTo>
                  <a:pt x="44078" y="74809"/>
                </a:lnTo>
                <a:lnTo>
                  <a:pt x="47244" y="77070"/>
                </a:lnTo>
                <a:close/>
              </a:path>
              <a:path w="1720850" h="190500">
                <a:moveTo>
                  <a:pt x="860239" y="116972"/>
                </a:moveTo>
                <a:lnTo>
                  <a:pt x="829056" y="91440"/>
                </a:lnTo>
                <a:lnTo>
                  <a:pt x="794004" y="76200"/>
                </a:lnTo>
                <a:lnTo>
                  <a:pt x="751332" y="67056"/>
                </a:lnTo>
                <a:lnTo>
                  <a:pt x="736092" y="65532"/>
                </a:lnTo>
                <a:lnTo>
                  <a:pt x="161544" y="65532"/>
                </a:lnTo>
                <a:lnTo>
                  <a:pt x="149352" y="64008"/>
                </a:lnTo>
                <a:lnTo>
                  <a:pt x="135636" y="64008"/>
                </a:lnTo>
                <a:lnTo>
                  <a:pt x="123444" y="60960"/>
                </a:lnTo>
                <a:lnTo>
                  <a:pt x="112776" y="59436"/>
                </a:lnTo>
                <a:lnTo>
                  <a:pt x="102108" y="56388"/>
                </a:lnTo>
                <a:lnTo>
                  <a:pt x="91440" y="51816"/>
                </a:lnTo>
                <a:lnTo>
                  <a:pt x="82296" y="48768"/>
                </a:lnTo>
                <a:lnTo>
                  <a:pt x="73152" y="44196"/>
                </a:lnTo>
                <a:lnTo>
                  <a:pt x="65532" y="38100"/>
                </a:lnTo>
                <a:lnTo>
                  <a:pt x="59436" y="33528"/>
                </a:lnTo>
                <a:lnTo>
                  <a:pt x="54864" y="28956"/>
                </a:lnTo>
                <a:lnTo>
                  <a:pt x="50292" y="22860"/>
                </a:lnTo>
                <a:lnTo>
                  <a:pt x="45720" y="15240"/>
                </a:lnTo>
                <a:lnTo>
                  <a:pt x="47244" y="18288"/>
                </a:lnTo>
                <a:lnTo>
                  <a:pt x="47244" y="77070"/>
                </a:lnTo>
                <a:lnTo>
                  <a:pt x="50292" y="79248"/>
                </a:lnTo>
                <a:lnTo>
                  <a:pt x="62484" y="85344"/>
                </a:lnTo>
                <a:lnTo>
                  <a:pt x="74676" y="89916"/>
                </a:lnTo>
                <a:lnTo>
                  <a:pt x="86868" y="96012"/>
                </a:lnTo>
                <a:lnTo>
                  <a:pt x="100584" y="99060"/>
                </a:lnTo>
                <a:lnTo>
                  <a:pt x="115824" y="102108"/>
                </a:lnTo>
                <a:lnTo>
                  <a:pt x="129540" y="105156"/>
                </a:lnTo>
                <a:lnTo>
                  <a:pt x="144780" y="106680"/>
                </a:lnTo>
                <a:lnTo>
                  <a:pt x="734568" y="106680"/>
                </a:lnTo>
                <a:lnTo>
                  <a:pt x="758952" y="109728"/>
                </a:lnTo>
                <a:lnTo>
                  <a:pt x="771144" y="112776"/>
                </a:lnTo>
                <a:lnTo>
                  <a:pt x="781812" y="115824"/>
                </a:lnTo>
                <a:lnTo>
                  <a:pt x="792480" y="120396"/>
                </a:lnTo>
                <a:lnTo>
                  <a:pt x="801624" y="123444"/>
                </a:lnTo>
                <a:lnTo>
                  <a:pt x="809244" y="129540"/>
                </a:lnTo>
                <a:lnTo>
                  <a:pt x="816864" y="134112"/>
                </a:lnTo>
                <a:lnTo>
                  <a:pt x="822960" y="138684"/>
                </a:lnTo>
                <a:lnTo>
                  <a:pt x="829056" y="144780"/>
                </a:lnTo>
                <a:lnTo>
                  <a:pt x="833628" y="150876"/>
                </a:lnTo>
                <a:lnTo>
                  <a:pt x="836676" y="155448"/>
                </a:lnTo>
                <a:lnTo>
                  <a:pt x="838200" y="161544"/>
                </a:lnTo>
                <a:lnTo>
                  <a:pt x="838200" y="158496"/>
                </a:lnTo>
                <a:lnTo>
                  <a:pt x="839724" y="166116"/>
                </a:lnTo>
                <a:lnTo>
                  <a:pt x="839724" y="167640"/>
                </a:lnTo>
                <a:lnTo>
                  <a:pt x="841248" y="158496"/>
                </a:lnTo>
                <a:lnTo>
                  <a:pt x="841248" y="155448"/>
                </a:lnTo>
                <a:lnTo>
                  <a:pt x="842772" y="147828"/>
                </a:lnTo>
                <a:lnTo>
                  <a:pt x="842772" y="146304"/>
                </a:lnTo>
                <a:lnTo>
                  <a:pt x="844296" y="144780"/>
                </a:lnTo>
                <a:lnTo>
                  <a:pt x="847344" y="137160"/>
                </a:lnTo>
                <a:lnTo>
                  <a:pt x="853440" y="126492"/>
                </a:lnTo>
                <a:lnTo>
                  <a:pt x="860239" y="116972"/>
                </a:lnTo>
                <a:close/>
              </a:path>
              <a:path w="1720850" h="190500">
                <a:moveTo>
                  <a:pt x="882396" y="167640"/>
                </a:moveTo>
                <a:lnTo>
                  <a:pt x="880872" y="158496"/>
                </a:lnTo>
                <a:lnTo>
                  <a:pt x="880872" y="155448"/>
                </a:lnTo>
                <a:lnTo>
                  <a:pt x="877824" y="147828"/>
                </a:lnTo>
                <a:lnTo>
                  <a:pt x="877824" y="144780"/>
                </a:lnTo>
                <a:lnTo>
                  <a:pt x="865632" y="123444"/>
                </a:lnTo>
                <a:lnTo>
                  <a:pt x="860239" y="116972"/>
                </a:lnTo>
                <a:lnTo>
                  <a:pt x="853440" y="126492"/>
                </a:lnTo>
                <a:lnTo>
                  <a:pt x="847344" y="137160"/>
                </a:lnTo>
                <a:lnTo>
                  <a:pt x="844296" y="144780"/>
                </a:lnTo>
                <a:lnTo>
                  <a:pt x="842772" y="146304"/>
                </a:lnTo>
                <a:lnTo>
                  <a:pt x="842772" y="147828"/>
                </a:lnTo>
                <a:lnTo>
                  <a:pt x="841248" y="155448"/>
                </a:lnTo>
                <a:lnTo>
                  <a:pt x="841248" y="158496"/>
                </a:lnTo>
                <a:lnTo>
                  <a:pt x="839724" y="167640"/>
                </a:lnTo>
                <a:lnTo>
                  <a:pt x="882396" y="167640"/>
                </a:lnTo>
                <a:close/>
              </a:path>
              <a:path w="1720850" h="190500">
                <a:moveTo>
                  <a:pt x="882396" y="172212"/>
                </a:moveTo>
                <a:lnTo>
                  <a:pt x="882396" y="167640"/>
                </a:lnTo>
                <a:lnTo>
                  <a:pt x="839724" y="167640"/>
                </a:lnTo>
                <a:lnTo>
                  <a:pt x="839724" y="172212"/>
                </a:lnTo>
                <a:lnTo>
                  <a:pt x="842200" y="179570"/>
                </a:lnTo>
                <a:lnTo>
                  <a:pt x="846963" y="185356"/>
                </a:lnTo>
                <a:lnTo>
                  <a:pt x="853440" y="189142"/>
                </a:lnTo>
                <a:lnTo>
                  <a:pt x="861060" y="190500"/>
                </a:lnTo>
                <a:lnTo>
                  <a:pt x="868680" y="189142"/>
                </a:lnTo>
                <a:lnTo>
                  <a:pt x="875157" y="185356"/>
                </a:lnTo>
                <a:lnTo>
                  <a:pt x="879919" y="179570"/>
                </a:lnTo>
                <a:lnTo>
                  <a:pt x="882396" y="172212"/>
                </a:lnTo>
                <a:close/>
              </a:path>
              <a:path w="1720850" h="190500">
                <a:moveTo>
                  <a:pt x="1677924" y="74022"/>
                </a:moveTo>
                <a:lnTo>
                  <a:pt x="1677924" y="10668"/>
                </a:lnTo>
                <a:lnTo>
                  <a:pt x="1676400" y="15240"/>
                </a:lnTo>
                <a:lnTo>
                  <a:pt x="1673352" y="21336"/>
                </a:lnTo>
                <a:lnTo>
                  <a:pt x="1668780" y="27432"/>
                </a:lnTo>
                <a:lnTo>
                  <a:pt x="1662684" y="32004"/>
                </a:lnTo>
                <a:lnTo>
                  <a:pt x="1656588" y="38100"/>
                </a:lnTo>
                <a:lnTo>
                  <a:pt x="1641348" y="47244"/>
                </a:lnTo>
                <a:lnTo>
                  <a:pt x="1630680" y="51816"/>
                </a:lnTo>
                <a:lnTo>
                  <a:pt x="1621536" y="54864"/>
                </a:lnTo>
                <a:lnTo>
                  <a:pt x="1610868" y="59436"/>
                </a:lnTo>
                <a:lnTo>
                  <a:pt x="1574292" y="64008"/>
                </a:lnTo>
                <a:lnTo>
                  <a:pt x="1560576" y="65532"/>
                </a:lnTo>
                <a:lnTo>
                  <a:pt x="984504" y="65532"/>
                </a:lnTo>
                <a:lnTo>
                  <a:pt x="954024" y="68580"/>
                </a:lnTo>
                <a:lnTo>
                  <a:pt x="914400" y="80772"/>
                </a:lnTo>
                <a:lnTo>
                  <a:pt x="879348" y="100584"/>
                </a:lnTo>
                <a:lnTo>
                  <a:pt x="860239" y="116972"/>
                </a:lnTo>
                <a:lnTo>
                  <a:pt x="865632" y="123444"/>
                </a:lnTo>
                <a:lnTo>
                  <a:pt x="877824" y="144780"/>
                </a:lnTo>
                <a:lnTo>
                  <a:pt x="877824" y="147828"/>
                </a:lnTo>
                <a:lnTo>
                  <a:pt x="880872" y="155448"/>
                </a:lnTo>
                <a:lnTo>
                  <a:pt x="880872" y="158496"/>
                </a:lnTo>
                <a:lnTo>
                  <a:pt x="882396" y="167640"/>
                </a:lnTo>
                <a:lnTo>
                  <a:pt x="882396" y="161544"/>
                </a:lnTo>
                <a:lnTo>
                  <a:pt x="886968" y="152400"/>
                </a:lnTo>
                <a:lnTo>
                  <a:pt x="890016" y="147828"/>
                </a:lnTo>
                <a:lnTo>
                  <a:pt x="894588" y="143256"/>
                </a:lnTo>
                <a:lnTo>
                  <a:pt x="899160" y="137160"/>
                </a:lnTo>
                <a:lnTo>
                  <a:pt x="963168" y="109728"/>
                </a:lnTo>
                <a:lnTo>
                  <a:pt x="987552" y="106680"/>
                </a:lnTo>
                <a:lnTo>
                  <a:pt x="1575816" y="106680"/>
                </a:lnTo>
                <a:lnTo>
                  <a:pt x="1591056" y="105156"/>
                </a:lnTo>
                <a:lnTo>
                  <a:pt x="1604772" y="102108"/>
                </a:lnTo>
                <a:lnTo>
                  <a:pt x="1620012" y="99060"/>
                </a:lnTo>
                <a:lnTo>
                  <a:pt x="1632204" y="96012"/>
                </a:lnTo>
                <a:lnTo>
                  <a:pt x="1645920" y="91440"/>
                </a:lnTo>
                <a:lnTo>
                  <a:pt x="1658112" y="85344"/>
                </a:lnTo>
                <a:lnTo>
                  <a:pt x="1677924" y="74022"/>
                </a:lnTo>
                <a:close/>
              </a:path>
              <a:path w="1720850" h="190500">
                <a:moveTo>
                  <a:pt x="883920" y="158496"/>
                </a:moveTo>
                <a:lnTo>
                  <a:pt x="882396" y="161544"/>
                </a:lnTo>
                <a:lnTo>
                  <a:pt x="882396" y="166116"/>
                </a:lnTo>
                <a:lnTo>
                  <a:pt x="883920" y="158496"/>
                </a:lnTo>
                <a:close/>
              </a:path>
              <a:path w="1720850" h="190500">
                <a:moveTo>
                  <a:pt x="1720596" y="15240"/>
                </a:moveTo>
                <a:lnTo>
                  <a:pt x="1720596" y="3048"/>
                </a:lnTo>
                <a:lnTo>
                  <a:pt x="1679448" y="0"/>
                </a:lnTo>
                <a:lnTo>
                  <a:pt x="1679448" y="4572"/>
                </a:lnTo>
                <a:lnTo>
                  <a:pt x="1676400" y="13716"/>
                </a:lnTo>
                <a:lnTo>
                  <a:pt x="1677924" y="10668"/>
                </a:lnTo>
                <a:lnTo>
                  <a:pt x="1677924" y="74022"/>
                </a:lnTo>
                <a:lnTo>
                  <a:pt x="1679448" y="73152"/>
                </a:lnTo>
                <a:lnTo>
                  <a:pt x="1690116" y="65532"/>
                </a:lnTo>
                <a:lnTo>
                  <a:pt x="1705356" y="47244"/>
                </a:lnTo>
                <a:lnTo>
                  <a:pt x="1711452" y="38100"/>
                </a:lnTo>
                <a:lnTo>
                  <a:pt x="1717548" y="27432"/>
                </a:lnTo>
                <a:lnTo>
                  <a:pt x="1717548" y="24384"/>
                </a:lnTo>
                <a:lnTo>
                  <a:pt x="1720596" y="152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25502" y="4936236"/>
            <a:ext cx="934719" cy="607060"/>
          </a:xfrm>
          <a:custGeom>
            <a:avLst/>
            <a:gdLst/>
            <a:ahLst/>
            <a:cxnLst/>
            <a:rect l="l" t="t" r="r" b="b"/>
            <a:pathLst>
              <a:path w="934720" h="607060">
                <a:moveTo>
                  <a:pt x="94504" y="520218"/>
                </a:moveTo>
                <a:lnTo>
                  <a:pt x="71628" y="484632"/>
                </a:lnTo>
                <a:lnTo>
                  <a:pt x="0" y="606552"/>
                </a:lnTo>
                <a:lnTo>
                  <a:pt x="76200" y="598269"/>
                </a:lnTo>
                <a:lnTo>
                  <a:pt x="76200" y="531876"/>
                </a:lnTo>
                <a:lnTo>
                  <a:pt x="94504" y="520218"/>
                </a:lnTo>
                <a:close/>
              </a:path>
              <a:path w="934720" h="607060">
                <a:moveTo>
                  <a:pt x="117148" y="555441"/>
                </a:moveTo>
                <a:lnTo>
                  <a:pt x="94504" y="520218"/>
                </a:lnTo>
                <a:lnTo>
                  <a:pt x="76200" y="531876"/>
                </a:lnTo>
                <a:lnTo>
                  <a:pt x="99060" y="566928"/>
                </a:lnTo>
                <a:lnTo>
                  <a:pt x="117148" y="555441"/>
                </a:lnTo>
                <a:close/>
              </a:path>
              <a:path w="934720" h="607060">
                <a:moveTo>
                  <a:pt x="140208" y="591312"/>
                </a:moveTo>
                <a:lnTo>
                  <a:pt x="117148" y="555441"/>
                </a:lnTo>
                <a:lnTo>
                  <a:pt x="99060" y="566928"/>
                </a:lnTo>
                <a:lnTo>
                  <a:pt x="76200" y="531876"/>
                </a:lnTo>
                <a:lnTo>
                  <a:pt x="76200" y="598269"/>
                </a:lnTo>
                <a:lnTo>
                  <a:pt x="140208" y="591312"/>
                </a:lnTo>
                <a:close/>
              </a:path>
              <a:path w="934720" h="607060">
                <a:moveTo>
                  <a:pt x="934212" y="36576"/>
                </a:moveTo>
                <a:lnTo>
                  <a:pt x="911352" y="0"/>
                </a:lnTo>
                <a:lnTo>
                  <a:pt x="94504" y="520218"/>
                </a:lnTo>
                <a:lnTo>
                  <a:pt x="117148" y="555441"/>
                </a:lnTo>
                <a:lnTo>
                  <a:pt x="934212" y="36576"/>
                </a:lnTo>
                <a:close/>
              </a:path>
            </a:pathLst>
          </a:custGeom>
          <a:solidFill>
            <a:srgbClr val="3232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63480" y="1198879"/>
            <a:ext cx="9001760" cy="59990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33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G</a:t>
            </a:r>
            <a:r>
              <a:rPr sz="33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i="1" u="sng" dirty="0">
                <a:solidFill>
                  <a:srgbClr val="FF0000"/>
                </a:solidFill>
                <a:latin typeface="Times New Roman"/>
                <a:cs typeface="Times New Roman"/>
              </a:rPr>
              <a:t>generuje</a:t>
            </a:r>
            <a:r>
              <a:rPr sz="3300" b="1" i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řetězec </a:t>
            </a:r>
            <a:r>
              <a:rPr sz="3300" b="1" u="sng" dirty="0">
                <a:solidFill>
                  <a:srgbClr val="FF0000"/>
                </a:solidFill>
                <a:latin typeface="Times New Roman"/>
                <a:cs typeface="Times New Roman"/>
              </a:rPr>
              <a:t>terminálů</a:t>
            </a:r>
            <a:r>
              <a:rPr sz="33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endParaRPr sz="3300" dirty="0">
              <a:latin typeface="Times New Roman"/>
              <a:cs typeface="Times New Roman"/>
            </a:endParaRPr>
          </a:p>
          <a:p>
            <a:pPr marL="217804">
              <a:lnSpc>
                <a:spcPct val="100000"/>
              </a:lnSpc>
            </a:pP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pomocí</a:t>
            </a:r>
            <a:r>
              <a:rPr sz="33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sekvence</a:t>
            </a:r>
            <a:r>
              <a:rPr sz="33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derivačních</a:t>
            </a:r>
            <a:r>
              <a:rPr sz="33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kroků</a:t>
            </a:r>
            <a:r>
              <a:rPr sz="33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z</a:t>
            </a:r>
            <a:r>
              <a:rPr sz="33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3300" b="1" i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0000"/>
                </a:solidFill>
                <a:latin typeface="Times New Roman"/>
                <a:cs typeface="Times New Roman"/>
              </a:rPr>
              <a:t>do</a:t>
            </a:r>
            <a:r>
              <a:rPr sz="33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300" b="1" i="1" spc="-50" dirty="0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endParaRPr sz="3300" dirty="0">
              <a:latin typeface="Times New Roman"/>
              <a:cs typeface="Times New Roman"/>
            </a:endParaRPr>
          </a:p>
          <a:p>
            <a:pPr marL="301625">
              <a:lnSpc>
                <a:spcPct val="100000"/>
              </a:lnSpc>
              <a:spcBef>
                <a:spcPts val="700"/>
              </a:spcBef>
            </a:pPr>
            <a:r>
              <a:rPr sz="3500" b="1" dirty="0">
                <a:latin typeface="Times New Roman"/>
                <a:cs typeface="Times New Roman"/>
              </a:rPr>
              <a:t>Definice: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Nechť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G</a:t>
            </a:r>
            <a:r>
              <a:rPr sz="3500" b="1" i="1" spc="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T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P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-1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S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b="1" spc="1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spc="-20" dirty="0">
                <a:latin typeface="Times New Roman"/>
                <a:cs typeface="Times New Roman"/>
              </a:rPr>
              <a:t>BKG.</a:t>
            </a:r>
            <a:endParaRPr sz="3500" dirty="0">
              <a:latin typeface="Times New Roman"/>
              <a:cs typeface="Times New Roman"/>
            </a:endParaRPr>
          </a:p>
          <a:p>
            <a:pPr marR="43815" algn="ctr">
              <a:lnSpc>
                <a:spcPct val="100000"/>
              </a:lnSpc>
              <a:spcBef>
                <a:spcPts val="20"/>
              </a:spcBef>
            </a:pP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Jazyk</a:t>
            </a:r>
            <a:r>
              <a:rPr sz="3500" i="1" spc="15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generovaný</a:t>
            </a:r>
            <a:r>
              <a:rPr sz="3500" i="1" spc="2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500" i="1" dirty="0">
                <a:solidFill>
                  <a:srgbClr val="C00000"/>
                </a:solidFill>
                <a:latin typeface="Times New Roman"/>
                <a:cs typeface="Times New Roman"/>
              </a:rPr>
              <a:t>BKG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G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L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G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-4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Times New Roman"/>
                <a:cs typeface="Times New Roman"/>
              </a:rPr>
              <a:t>je</a:t>
            </a:r>
            <a:r>
              <a:rPr sz="3500" spc="-15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definován:</a:t>
            </a:r>
            <a:endParaRPr sz="3500" dirty="0">
              <a:latin typeface="Times New Roman"/>
              <a:cs typeface="Times New Roman"/>
            </a:endParaRPr>
          </a:p>
          <a:p>
            <a:pPr marL="45720" algn="ctr">
              <a:lnSpc>
                <a:spcPct val="100000"/>
              </a:lnSpc>
              <a:spcBef>
                <a:spcPts val="60"/>
              </a:spcBef>
            </a:pPr>
            <a:r>
              <a:rPr sz="3500" b="1" i="1" dirty="0">
                <a:latin typeface="Times New Roman"/>
                <a:cs typeface="Times New Roman"/>
              </a:rPr>
              <a:t>L</a:t>
            </a:r>
            <a:r>
              <a:rPr sz="3500" b="1" dirty="0">
                <a:latin typeface="Times New Roman"/>
                <a:cs typeface="Times New Roman"/>
              </a:rPr>
              <a:t>(</a:t>
            </a:r>
            <a:r>
              <a:rPr sz="3500" b="1" i="1" dirty="0">
                <a:latin typeface="Times New Roman"/>
                <a:cs typeface="Times New Roman"/>
              </a:rPr>
              <a:t>G</a:t>
            </a:r>
            <a:r>
              <a:rPr sz="3500" b="1" dirty="0">
                <a:latin typeface="Times New Roman"/>
                <a:cs typeface="Times New Roman"/>
              </a:rPr>
              <a:t>)</a:t>
            </a:r>
            <a:r>
              <a:rPr sz="3500" b="1" spc="-2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=</a:t>
            </a:r>
            <a:r>
              <a:rPr sz="3500" b="1" spc="-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{</a:t>
            </a:r>
            <a:r>
              <a:rPr sz="3500" b="1" i="1" dirty="0">
                <a:latin typeface="Times New Roman"/>
                <a:cs typeface="Times New Roman"/>
              </a:rPr>
              <a:t>w</a:t>
            </a:r>
            <a:r>
              <a:rPr sz="3500" b="1" dirty="0">
                <a:latin typeface="Times New Roman"/>
                <a:cs typeface="Times New Roman"/>
              </a:rPr>
              <a:t>:</a:t>
            </a:r>
            <a:r>
              <a:rPr sz="3500" b="1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w </a:t>
            </a:r>
            <a:r>
              <a:rPr sz="3500" b="1" dirty="0">
                <a:latin typeface="Symbol"/>
                <a:cs typeface="Symbol"/>
              </a:rPr>
              <a:t>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T</a:t>
            </a:r>
            <a:r>
              <a:rPr sz="3525" b="1" baseline="24822" dirty="0">
                <a:latin typeface="Times New Roman"/>
                <a:cs typeface="Times New Roman"/>
              </a:rPr>
              <a:t>*</a:t>
            </a:r>
            <a:r>
              <a:rPr sz="3500" b="1" dirty="0">
                <a:latin typeface="Times New Roman"/>
                <a:cs typeface="Times New Roman"/>
              </a:rPr>
              <a:t>,</a:t>
            </a:r>
            <a:r>
              <a:rPr sz="3500" b="1" spc="-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S</a:t>
            </a:r>
            <a:r>
              <a:rPr sz="3500" b="1" i="1" spc="3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Symbol"/>
                <a:cs typeface="Symbol"/>
              </a:rPr>
              <a:t></a:t>
            </a:r>
            <a:r>
              <a:rPr sz="3525" b="1" baseline="24822" dirty="0">
                <a:latin typeface="Times New Roman"/>
                <a:cs typeface="Times New Roman"/>
              </a:rPr>
              <a:t>*</a:t>
            </a:r>
            <a:r>
              <a:rPr sz="3525" b="1" spc="419" baseline="24822" dirty="0">
                <a:latin typeface="Times New Roman"/>
                <a:cs typeface="Times New Roman"/>
              </a:rPr>
              <a:t> </a:t>
            </a:r>
            <a:r>
              <a:rPr sz="3500" b="1" i="1" spc="-25" dirty="0">
                <a:latin typeface="Times New Roman"/>
                <a:cs typeface="Times New Roman"/>
              </a:rPr>
              <a:t>w</a:t>
            </a:r>
            <a:r>
              <a:rPr sz="3500" b="1" spc="-25" dirty="0">
                <a:latin typeface="Times New Roman"/>
                <a:cs typeface="Times New Roman"/>
              </a:rPr>
              <a:t>}</a:t>
            </a:r>
            <a:endParaRPr sz="3500" b="1" dirty="0">
              <a:latin typeface="Times New Roman"/>
              <a:cs typeface="Times New Roman"/>
            </a:endParaRPr>
          </a:p>
          <a:p>
            <a:pPr marL="218440">
              <a:lnSpc>
                <a:spcPts val="3829"/>
              </a:lnSpc>
              <a:spcBef>
                <a:spcPts val="1200"/>
              </a:spcBef>
            </a:pPr>
            <a:r>
              <a:rPr sz="3500" b="1" spc="-10" dirty="0">
                <a:latin typeface="Times New Roman"/>
                <a:cs typeface="Times New Roman"/>
              </a:rPr>
              <a:t>Ilustrace:</a:t>
            </a:r>
            <a:endParaRPr sz="3500" dirty="0">
              <a:latin typeface="Times New Roman"/>
              <a:cs typeface="Times New Roman"/>
            </a:endParaRPr>
          </a:p>
          <a:p>
            <a:pPr marL="217804">
              <a:lnSpc>
                <a:spcPts val="3290"/>
              </a:lnSpc>
            </a:pPr>
            <a:r>
              <a:rPr sz="3050" i="1" dirty="0">
                <a:latin typeface="Times New Roman"/>
                <a:cs typeface="Times New Roman"/>
              </a:rPr>
              <a:t>G</a:t>
            </a:r>
            <a:r>
              <a:rPr sz="3050" i="1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(</a:t>
            </a:r>
            <a:r>
              <a:rPr sz="3050" i="1" dirty="0">
                <a:latin typeface="Times New Roman"/>
                <a:cs typeface="Times New Roman"/>
              </a:rPr>
              <a:t>N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T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P</a:t>
            </a:r>
            <a:r>
              <a:rPr sz="3050" dirty="0">
                <a:latin typeface="Times New Roman"/>
                <a:cs typeface="Times New Roman"/>
              </a:rPr>
              <a:t>,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dirty="0">
                <a:latin typeface="Times New Roman"/>
                <a:cs typeface="Times New Roman"/>
              </a:rPr>
              <a:t>),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nechť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9932"/>
                </a:solidFill>
                <a:latin typeface="Times New Roman"/>
                <a:cs typeface="Times New Roman"/>
              </a:rPr>
              <a:t>w</a:t>
            </a:r>
            <a:r>
              <a:rPr sz="3050" b="1" i="1" spc="2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3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75" b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05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75" b="1" i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050" dirty="0">
                <a:latin typeface="Times New Roman"/>
                <a:cs typeface="Times New Roman"/>
              </a:rPr>
              <a:t>;</a:t>
            </a:r>
            <a:r>
              <a:rPr sz="3050" spc="2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75" b="1" i="1" baseline="-20325" dirty="0">
                <a:solidFill>
                  <a:srgbClr val="FF0000"/>
                </a:solidFill>
                <a:latin typeface="Times New Roman"/>
                <a:cs typeface="Times New Roman"/>
              </a:rPr>
              <a:t>i </a:t>
            </a:r>
            <a:r>
              <a:rPr sz="3050" dirty="0">
                <a:latin typeface="Symbol"/>
                <a:cs typeface="Symbol"/>
              </a:rPr>
              <a:t></a:t>
            </a:r>
            <a:r>
              <a:rPr sz="3050" spc="3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T</a:t>
            </a:r>
            <a:r>
              <a:rPr sz="3050" i="1" spc="4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pro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i</a:t>
            </a:r>
            <a:r>
              <a:rPr sz="3050" i="1" spc="2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=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spc="-20" dirty="0">
                <a:latin typeface="Times New Roman"/>
                <a:cs typeface="Times New Roman"/>
              </a:rPr>
              <a:t>1..</a:t>
            </a:r>
            <a:r>
              <a:rPr sz="3050" i="1" spc="-20" dirty="0">
                <a:latin typeface="Times New Roman"/>
                <a:cs typeface="Times New Roman"/>
              </a:rPr>
              <a:t>n</a:t>
            </a:r>
            <a:endParaRPr sz="3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R="120014" algn="ctr">
              <a:lnSpc>
                <a:spcPct val="100000"/>
              </a:lnSpc>
            </a:pPr>
            <a:r>
              <a:rPr lang="cs-CZ" sz="4950" b="1" baseline="4208" dirty="0">
                <a:latin typeface="Times New Roman"/>
                <a:cs typeface="Times New Roman"/>
              </a:rPr>
              <a:t>p</a:t>
            </a:r>
            <a:r>
              <a:rPr sz="4950" b="1" baseline="4208" dirty="0" err="1">
                <a:latin typeface="Times New Roman"/>
                <a:cs typeface="Times New Roman"/>
              </a:rPr>
              <a:t>okud</a:t>
            </a:r>
            <a:r>
              <a:rPr lang="cs-CZ" sz="4950" b="1" baseline="4208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500" b="1" i="1" spc="3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</a:t>
            </a:r>
            <a:r>
              <a:rPr sz="3500" spc="-27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…</a:t>
            </a:r>
            <a:r>
              <a:rPr sz="3500" b="1" spc="40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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…</a:t>
            </a:r>
            <a:r>
              <a:rPr sz="3500" b="1" spc="3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</a:t>
            </a:r>
            <a:r>
              <a:rPr sz="3500" spc="20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25" b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2</a:t>
            </a:r>
            <a:r>
              <a:rPr sz="3500" b="1" dirty="0">
                <a:solidFill>
                  <a:srgbClr val="FF0000"/>
                </a:solidFill>
                <a:latin typeface="Times New Roman"/>
                <a:cs typeface="Times New Roman"/>
              </a:rPr>
              <a:t>…</a:t>
            </a:r>
            <a:r>
              <a:rPr sz="35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525" b="1" i="1" baseline="-20094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3500" dirty="0">
                <a:latin typeface="Times New Roman"/>
                <a:cs typeface="Times New Roman"/>
              </a:rPr>
              <a:t>,</a:t>
            </a:r>
            <a:r>
              <a:rPr sz="3500" spc="3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pak</a:t>
            </a:r>
            <a:r>
              <a:rPr sz="3500" b="1" spc="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9932"/>
                </a:solidFill>
                <a:latin typeface="Times New Roman"/>
                <a:cs typeface="Times New Roman"/>
              </a:rPr>
              <a:t>w</a:t>
            </a:r>
            <a:r>
              <a:rPr sz="3500" b="1" i="1" spc="3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</a:t>
            </a:r>
            <a:r>
              <a:rPr sz="3500" spc="30" dirty="0">
                <a:latin typeface="Times New Roman"/>
                <a:cs typeface="Times New Roman"/>
              </a:rPr>
              <a:t> </a:t>
            </a:r>
            <a:r>
              <a:rPr sz="3500" i="1" spc="-10" dirty="0">
                <a:latin typeface="Times New Roman"/>
                <a:cs typeface="Times New Roman"/>
              </a:rPr>
              <a:t>L</a:t>
            </a:r>
            <a:r>
              <a:rPr sz="3500" spc="-10" dirty="0">
                <a:latin typeface="Times New Roman"/>
                <a:cs typeface="Times New Roman"/>
              </a:rPr>
              <a:t>(</a:t>
            </a:r>
            <a:r>
              <a:rPr sz="3500" i="1" spc="-10" dirty="0">
                <a:latin typeface="Times New Roman"/>
                <a:cs typeface="Times New Roman"/>
              </a:rPr>
              <a:t>G</a:t>
            </a:r>
            <a:r>
              <a:rPr sz="3500" spc="-10" dirty="0">
                <a:latin typeface="Times New Roman"/>
                <a:cs typeface="Times New Roman"/>
              </a:rPr>
              <a:t>);</a:t>
            </a:r>
            <a:endParaRPr sz="3500" dirty="0">
              <a:latin typeface="Times New Roman"/>
              <a:cs typeface="Times New Roman"/>
            </a:endParaRPr>
          </a:p>
          <a:p>
            <a:pPr marL="5005070">
              <a:lnSpc>
                <a:spcPts val="4085"/>
              </a:lnSpc>
              <a:spcBef>
                <a:spcPts val="405"/>
              </a:spcBef>
            </a:pPr>
            <a:r>
              <a:rPr sz="3500" b="1" i="1" spc="-50" dirty="0">
                <a:solidFill>
                  <a:srgbClr val="FF9932"/>
                </a:solidFill>
                <a:latin typeface="Times New Roman"/>
                <a:cs typeface="Times New Roman"/>
              </a:rPr>
              <a:t>w</a:t>
            </a:r>
            <a:endParaRPr sz="3500" dirty="0">
              <a:latin typeface="Times New Roman"/>
              <a:cs typeface="Times New Roman"/>
            </a:endParaRPr>
          </a:p>
          <a:p>
            <a:pPr marL="4836160">
              <a:lnSpc>
                <a:spcPts val="4085"/>
              </a:lnSpc>
            </a:pPr>
            <a:r>
              <a:rPr sz="3500" b="1" dirty="0">
                <a:latin typeface="Times New Roman"/>
                <a:cs typeface="Times New Roman"/>
              </a:rPr>
              <a:t>jinak</a:t>
            </a:r>
            <a:r>
              <a:rPr sz="3500" b="1" spc="-25" dirty="0">
                <a:latin typeface="Times New Roman"/>
                <a:cs typeface="Times New Roman"/>
              </a:rPr>
              <a:t> </a:t>
            </a:r>
            <a:r>
              <a:rPr sz="3500" b="1" i="1" dirty="0">
                <a:solidFill>
                  <a:srgbClr val="FF9932"/>
                </a:solidFill>
                <a:latin typeface="Times New Roman"/>
                <a:cs typeface="Times New Roman"/>
              </a:rPr>
              <a:t>w</a:t>
            </a:r>
            <a:r>
              <a:rPr sz="3500" b="1" i="1" spc="15" dirty="0">
                <a:solidFill>
                  <a:srgbClr val="FF9932"/>
                </a:solidFill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</a:t>
            </a:r>
            <a:r>
              <a:rPr sz="3500" spc="10" dirty="0">
                <a:latin typeface="Times New Roman"/>
                <a:cs typeface="Times New Roman"/>
              </a:rPr>
              <a:t> </a:t>
            </a:r>
            <a:r>
              <a:rPr sz="3500" i="1" spc="-20" dirty="0">
                <a:latin typeface="Times New Roman"/>
                <a:cs typeface="Times New Roman"/>
              </a:rPr>
              <a:t>L</a:t>
            </a:r>
            <a:r>
              <a:rPr sz="3500" spc="-20" dirty="0">
                <a:latin typeface="Times New Roman"/>
                <a:cs typeface="Times New Roman"/>
              </a:rPr>
              <a:t>(</a:t>
            </a:r>
            <a:r>
              <a:rPr sz="3500" i="1" spc="-20" dirty="0">
                <a:latin typeface="Times New Roman"/>
                <a:cs typeface="Times New Roman"/>
              </a:rPr>
              <a:t>G</a:t>
            </a:r>
            <a:r>
              <a:rPr sz="3500" spc="-20" dirty="0">
                <a:latin typeface="Times New Roman"/>
                <a:cs typeface="Times New Roman"/>
              </a:rPr>
              <a:t>)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3523" y="26923"/>
            <a:ext cx="6216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20" dirty="0">
                <a:latin typeface="Times New Roman"/>
                <a:cs typeface="Times New Roman"/>
              </a:rPr>
              <a:t>8/50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1E4D5BF3-1042-92F4-6B42-371B460421F0}"/>
              </a:ext>
            </a:extLst>
          </p:cNvPr>
          <p:cNvSpPr txBox="1"/>
          <p:nvPr/>
        </p:nvSpPr>
        <p:spPr>
          <a:xfrm>
            <a:off x="5803900" y="7360837"/>
            <a:ext cx="53653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s-CZ" sz="1800" b="1" baseline="4208" dirty="0">
                <a:latin typeface="Times New Roman"/>
                <a:cs typeface="Times New Roman"/>
              </a:rPr>
              <a:t>G</a:t>
            </a:r>
            <a:endParaRPr lang="cs-CZ" dirty="0"/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874CA7D8-4D85-252D-CC44-DE498BA1ED27}"/>
              </a:ext>
            </a:extLst>
          </p:cNvPr>
          <p:cNvSpPr txBox="1"/>
          <p:nvPr/>
        </p:nvSpPr>
        <p:spPr>
          <a:xfrm>
            <a:off x="0" y="6474531"/>
            <a:ext cx="5194300" cy="10772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cs-CZ" sz="1600" b="1" dirty="0"/>
              <a:t>Pokud najdu posloupnost ze startujícího symbolu S až k příslušnému řetězci terminálů (tam se NESMÍ vyskytovat </a:t>
            </a:r>
            <a:r>
              <a:rPr lang="cs-CZ" sz="1600" b="1" dirty="0" err="1"/>
              <a:t>Neterminál</a:t>
            </a:r>
            <a:r>
              <a:rPr lang="cs-CZ" sz="1600" b="1" dirty="0"/>
              <a:t>), tak  tento řetězec je věta patřící do jazyka generovaného gramatikou 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49917" y="1831848"/>
            <a:ext cx="8595360" cy="1544320"/>
            <a:chOff x="1049917" y="1831848"/>
            <a:chExt cx="8595360" cy="1544320"/>
          </a:xfrm>
        </p:grpSpPr>
        <p:sp>
          <p:nvSpPr>
            <p:cNvPr id="3" name="object 3"/>
            <p:cNvSpPr/>
            <p:nvPr/>
          </p:nvSpPr>
          <p:spPr>
            <a:xfrm>
              <a:off x="1065157" y="1848611"/>
              <a:ext cx="8564880" cy="1510665"/>
            </a:xfrm>
            <a:custGeom>
              <a:avLst/>
              <a:gdLst/>
              <a:ahLst/>
              <a:cxnLst/>
              <a:rect l="l" t="t" r="r" b="b"/>
              <a:pathLst>
                <a:path w="8564880" h="1510664">
                  <a:moveTo>
                    <a:pt x="8564879" y="151028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1510283"/>
                  </a:lnTo>
                  <a:lnTo>
                    <a:pt x="8564879" y="151028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9917" y="1831848"/>
              <a:ext cx="8595360" cy="1544320"/>
            </a:xfrm>
            <a:custGeom>
              <a:avLst/>
              <a:gdLst/>
              <a:ahLst/>
              <a:cxnLst/>
              <a:rect l="l" t="t" r="r" b="b"/>
              <a:pathLst>
                <a:path w="8595360" h="1544320">
                  <a:moveTo>
                    <a:pt x="8595357" y="1543812"/>
                  </a:moveTo>
                  <a:lnTo>
                    <a:pt x="8595357" y="0"/>
                  </a:lnTo>
                  <a:lnTo>
                    <a:pt x="0" y="0"/>
                  </a:lnTo>
                  <a:lnTo>
                    <a:pt x="0" y="1543812"/>
                  </a:lnTo>
                  <a:lnTo>
                    <a:pt x="15240" y="1543812"/>
                  </a:lnTo>
                  <a:lnTo>
                    <a:pt x="15240" y="32004"/>
                  </a:lnTo>
                  <a:lnTo>
                    <a:pt x="32004" y="16764"/>
                  </a:lnTo>
                  <a:lnTo>
                    <a:pt x="32004" y="32004"/>
                  </a:lnTo>
                  <a:lnTo>
                    <a:pt x="8563353" y="32004"/>
                  </a:lnTo>
                  <a:lnTo>
                    <a:pt x="8563353" y="16764"/>
                  </a:lnTo>
                  <a:lnTo>
                    <a:pt x="8580117" y="32004"/>
                  </a:lnTo>
                  <a:lnTo>
                    <a:pt x="8580117" y="1543812"/>
                  </a:lnTo>
                  <a:lnTo>
                    <a:pt x="8595357" y="1543812"/>
                  </a:lnTo>
                  <a:close/>
                </a:path>
                <a:path w="8595360" h="1544320">
                  <a:moveTo>
                    <a:pt x="32004" y="32004"/>
                  </a:moveTo>
                  <a:lnTo>
                    <a:pt x="32004" y="16764"/>
                  </a:lnTo>
                  <a:lnTo>
                    <a:pt x="15240" y="32004"/>
                  </a:lnTo>
                  <a:lnTo>
                    <a:pt x="32004" y="32004"/>
                  </a:lnTo>
                  <a:close/>
                </a:path>
                <a:path w="8595360" h="1544320">
                  <a:moveTo>
                    <a:pt x="32004" y="1511808"/>
                  </a:moveTo>
                  <a:lnTo>
                    <a:pt x="32004" y="32004"/>
                  </a:lnTo>
                  <a:lnTo>
                    <a:pt x="15240" y="32004"/>
                  </a:lnTo>
                  <a:lnTo>
                    <a:pt x="15240" y="1511808"/>
                  </a:lnTo>
                  <a:lnTo>
                    <a:pt x="32004" y="1511808"/>
                  </a:lnTo>
                  <a:close/>
                </a:path>
                <a:path w="8595360" h="1544320">
                  <a:moveTo>
                    <a:pt x="8580117" y="1511808"/>
                  </a:moveTo>
                  <a:lnTo>
                    <a:pt x="15240" y="1511808"/>
                  </a:lnTo>
                  <a:lnTo>
                    <a:pt x="32004" y="1527048"/>
                  </a:lnTo>
                  <a:lnTo>
                    <a:pt x="32004" y="1543812"/>
                  </a:lnTo>
                  <a:lnTo>
                    <a:pt x="8563353" y="1543812"/>
                  </a:lnTo>
                  <a:lnTo>
                    <a:pt x="8563353" y="1527048"/>
                  </a:lnTo>
                  <a:lnTo>
                    <a:pt x="8580117" y="1511808"/>
                  </a:lnTo>
                  <a:close/>
                </a:path>
                <a:path w="8595360" h="1544320">
                  <a:moveTo>
                    <a:pt x="32004" y="1543812"/>
                  </a:moveTo>
                  <a:lnTo>
                    <a:pt x="32004" y="1527048"/>
                  </a:lnTo>
                  <a:lnTo>
                    <a:pt x="15240" y="1511808"/>
                  </a:lnTo>
                  <a:lnTo>
                    <a:pt x="15240" y="1543812"/>
                  </a:lnTo>
                  <a:lnTo>
                    <a:pt x="32004" y="1543812"/>
                  </a:lnTo>
                  <a:close/>
                </a:path>
                <a:path w="8595360" h="1544320">
                  <a:moveTo>
                    <a:pt x="8580117" y="32004"/>
                  </a:moveTo>
                  <a:lnTo>
                    <a:pt x="8563353" y="16764"/>
                  </a:lnTo>
                  <a:lnTo>
                    <a:pt x="8563353" y="32004"/>
                  </a:lnTo>
                  <a:lnTo>
                    <a:pt x="8580117" y="32004"/>
                  </a:lnTo>
                  <a:close/>
                </a:path>
                <a:path w="8595360" h="1544320">
                  <a:moveTo>
                    <a:pt x="8580117" y="1511808"/>
                  </a:moveTo>
                  <a:lnTo>
                    <a:pt x="8580117" y="32004"/>
                  </a:lnTo>
                  <a:lnTo>
                    <a:pt x="8563353" y="32004"/>
                  </a:lnTo>
                  <a:lnTo>
                    <a:pt x="8563353" y="1511808"/>
                  </a:lnTo>
                  <a:lnTo>
                    <a:pt x="8580117" y="1511808"/>
                  </a:lnTo>
                  <a:close/>
                </a:path>
                <a:path w="8595360" h="1544320">
                  <a:moveTo>
                    <a:pt x="8580117" y="1543812"/>
                  </a:moveTo>
                  <a:lnTo>
                    <a:pt x="8580117" y="1511808"/>
                  </a:lnTo>
                  <a:lnTo>
                    <a:pt x="8563353" y="1527048"/>
                  </a:lnTo>
                  <a:lnTo>
                    <a:pt x="8563353" y="1543812"/>
                  </a:lnTo>
                  <a:lnTo>
                    <a:pt x="8580117" y="1543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65157" y="3421379"/>
            <a:ext cx="8564880" cy="43180"/>
          </a:xfrm>
          <a:custGeom>
            <a:avLst/>
            <a:gdLst/>
            <a:ahLst/>
            <a:cxnLst/>
            <a:rect l="l" t="t" r="r" b="b"/>
            <a:pathLst>
              <a:path w="8564880" h="43179">
                <a:moveTo>
                  <a:pt x="8564879" y="42671"/>
                </a:moveTo>
                <a:lnTo>
                  <a:pt x="8564879" y="0"/>
                </a:lnTo>
                <a:lnTo>
                  <a:pt x="0" y="0"/>
                </a:lnTo>
                <a:lnTo>
                  <a:pt x="0" y="42671"/>
                </a:lnTo>
                <a:lnTo>
                  <a:pt x="8564879" y="426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548262" y="6696456"/>
            <a:ext cx="7766684" cy="722630"/>
            <a:chOff x="1548262" y="6696456"/>
            <a:chExt cx="7766684" cy="722630"/>
          </a:xfrm>
        </p:grpSpPr>
        <p:sp>
          <p:nvSpPr>
            <p:cNvPr id="7" name="object 7"/>
            <p:cNvSpPr/>
            <p:nvPr/>
          </p:nvSpPr>
          <p:spPr>
            <a:xfrm>
              <a:off x="1569598" y="6717792"/>
              <a:ext cx="7724140" cy="680085"/>
            </a:xfrm>
            <a:custGeom>
              <a:avLst/>
              <a:gdLst/>
              <a:ahLst/>
              <a:cxnLst/>
              <a:rect l="l" t="t" r="r" b="b"/>
              <a:pathLst>
                <a:path w="7724140" h="680084">
                  <a:moveTo>
                    <a:pt x="7723631" y="679703"/>
                  </a:moveTo>
                  <a:lnTo>
                    <a:pt x="7723631" y="0"/>
                  </a:lnTo>
                  <a:lnTo>
                    <a:pt x="0" y="0"/>
                  </a:lnTo>
                  <a:lnTo>
                    <a:pt x="0" y="679703"/>
                  </a:lnTo>
                  <a:lnTo>
                    <a:pt x="7723631" y="679703"/>
                  </a:lnTo>
                  <a:close/>
                </a:path>
              </a:pathLst>
            </a:custGeom>
            <a:solidFill>
              <a:srgbClr val="65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48262" y="6696456"/>
              <a:ext cx="7766684" cy="722630"/>
            </a:xfrm>
            <a:custGeom>
              <a:avLst/>
              <a:gdLst/>
              <a:ahLst/>
              <a:cxnLst/>
              <a:rect l="l" t="t" r="r" b="b"/>
              <a:pathLst>
                <a:path w="7766684" h="722629">
                  <a:moveTo>
                    <a:pt x="7766304" y="722376"/>
                  </a:moveTo>
                  <a:lnTo>
                    <a:pt x="7766304" y="0"/>
                  </a:lnTo>
                  <a:lnTo>
                    <a:pt x="0" y="0"/>
                  </a:lnTo>
                  <a:lnTo>
                    <a:pt x="0" y="722376"/>
                  </a:lnTo>
                  <a:lnTo>
                    <a:pt x="21336" y="722376"/>
                  </a:lnTo>
                  <a:lnTo>
                    <a:pt x="21336" y="42672"/>
                  </a:lnTo>
                  <a:lnTo>
                    <a:pt x="42672" y="21336"/>
                  </a:lnTo>
                  <a:lnTo>
                    <a:pt x="42672" y="42672"/>
                  </a:lnTo>
                  <a:lnTo>
                    <a:pt x="7725156" y="42672"/>
                  </a:lnTo>
                  <a:lnTo>
                    <a:pt x="7725156" y="21336"/>
                  </a:lnTo>
                  <a:lnTo>
                    <a:pt x="7744968" y="42672"/>
                  </a:lnTo>
                  <a:lnTo>
                    <a:pt x="7744968" y="722376"/>
                  </a:lnTo>
                  <a:lnTo>
                    <a:pt x="7766304" y="722376"/>
                  </a:lnTo>
                  <a:close/>
                </a:path>
                <a:path w="7766684" h="722629">
                  <a:moveTo>
                    <a:pt x="42672" y="42672"/>
                  </a:moveTo>
                  <a:lnTo>
                    <a:pt x="42672" y="21336"/>
                  </a:lnTo>
                  <a:lnTo>
                    <a:pt x="21336" y="42672"/>
                  </a:lnTo>
                  <a:lnTo>
                    <a:pt x="42672" y="42672"/>
                  </a:lnTo>
                  <a:close/>
                </a:path>
                <a:path w="7766684" h="722629">
                  <a:moveTo>
                    <a:pt x="42672" y="681228"/>
                  </a:moveTo>
                  <a:lnTo>
                    <a:pt x="42672" y="42672"/>
                  </a:lnTo>
                  <a:lnTo>
                    <a:pt x="21336" y="42672"/>
                  </a:lnTo>
                  <a:lnTo>
                    <a:pt x="21336" y="681228"/>
                  </a:lnTo>
                  <a:lnTo>
                    <a:pt x="42672" y="681228"/>
                  </a:lnTo>
                  <a:close/>
                </a:path>
                <a:path w="7766684" h="722629">
                  <a:moveTo>
                    <a:pt x="7744968" y="681228"/>
                  </a:moveTo>
                  <a:lnTo>
                    <a:pt x="21336" y="681228"/>
                  </a:lnTo>
                  <a:lnTo>
                    <a:pt x="42672" y="701040"/>
                  </a:lnTo>
                  <a:lnTo>
                    <a:pt x="42672" y="722376"/>
                  </a:lnTo>
                  <a:lnTo>
                    <a:pt x="7725156" y="722376"/>
                  </a:lnTo>
                  <a:lnTo>
                    <a:pt x="7725156" y="701040"/>
                  </a:lnTo>
                  <a:lnTo>
                    <a:pt x="7744968" y="681228"/>
                  </a:lnTo>
                  <a:close/>
                </a:path>
                <a:path w="7766684" h="722629">
                  <a:moveTo>
                    <a:pt x="42672" y="722376"/>
                  </a:moveTo>
                  <a:lnTo>
                    <a:pt x="42672" y="701040"/>
                  </a:lnTo>
                  <a:lnTo>
                    <a:pt x="21336" y="681228"/>
                  </a:lnTo>
                  <a:lnTo>
                    <a:pt x="21336" y="722376"/>
                  </a:lnTo>
                  <a:lnTo>
                    <a:pt x="42672" y="722376"/>
                  </a:lnTo>
                  <a:close/>
                </a:path>
                <a:path w="7766684" h="722629">
                  <a:moveTo>
                    <a:pt x="7744968" y="42672"/>
                  </a:moveTo>
                  <a:lnTo>
                    <a:pt x="7725156" y="21336"/>
                  </a:lnTo>
                  <a:lnTo>
                    <a:pt x="7725156" y="42672"/>
                  </a:lnTo>
                  <a:lnTo>
                    <a:pt x="7744968" y="42672"/>
                  </a:lnTo>
                  <a:close/>
                </a:path>
                <a:path w="7766684" h="722629">
                  <a:moveTo>
                    <a:pt x="7744968" y="681228"/>
                  </a:moveTo>
                  <a:lnTo>
                    <a:pt x="7744968" y="42672"/>
                  </a:lnTo>
                  <a:lnTo>
                    <a:pt x="7725156" y="42672"/>
                  </a:lnTo>
                  <a:lnTo>
                    <a:pt x="7725156" y="681228"/>
                  </a:lnTo>
                  <a:lnTo>
                    <a:pt x="7744968" y="681228"/>
                  </a:lnTo>
                  <a:close/>
                </a:path>
                <a:path w="7766684" h="722629">
                  <a:moveTo>
                    <a:pt x="7744968" y="722376"/>
                  </a:moveTo>
                  <a:lnTo>
                    <a:pt x="7744968" y="681228"/>
                  </a:lnTo>
                  <a:lnTo>
                    <a:pt x="7725156" y="701040"/>
                  </a:lnTo>
                  <a:lnTo>
                    <a:pt x="7725156" y="722376"/>
                  </a:lnTo>
                  <a:lnTo>
                    <a:pt x="7744968" y="722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1045345" y="483108"/>
            <a:ext cx="8606155" cy="798830"/>
            <a:chOff x="1045345" y="483108"/>
            <a:chExt cx="8606155" cy="798830"/>
          </a:xfrm>
        </p:grpSpPr>
        <p:sp>
          <p:nvSpPr>
            <p:cNvPr id="10" name="object 10"/>
            <p:cNvSpPr/>
            <p:nvPr/>
          </p:nvSpPr>
          <p:spPr>
            <a:xfrm>
              <a:off x="1065157" y="504443"/>
              <a:ext cx="8564880" cy="756285"/>
            </a:xfrm>
            <a:custGeom>
              <a:avLst/>
              <a:gdLst/>
              <a:ahLst/>
              <a:cxnLst/>
              <a:rect l="l" t="t" r="r" b="b"/>
              <a:pathLst>
                <a:path w="8564880" h="756285">
                  <a:moveTo>
                    <a:pt x="8564879" y="755903"/>
                  </a:moveTo>
                  <a:lnTo>
                    <a:pt x="8564879" y="0"/>
                  </a:lnTo>
                  <a:lnTo>
                    <a:pt x="0" y="0"/>
                  </a:lnTo>
                  <a:lnTo>
                    <a:pt x="0" y="755903"/>
                  </a:lnTo>
                  <a:lnTo>
                    <a:pt x="8564879" y="755903"/>
                  </a:lnTo>
                  <a:close/>
                </a:path>
              </a:pathLst>
            </a:custGeom>
            <a:solidFill>
              <a:srgbClr val="CC98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45345" y="483108"/>
              <a:ext cx="8606155" cy="798830"/>
            </a:xfrm>
            <a:custGeom>
              <a:avLst/>
              <a:gdLst/>
              <a:ahLst/>
              <a:cxnLst/>
              <a:rect l="l" t="t" r="r" b="b"/>
              <a:pathLst>
                <a:path w="8606155" h="798830">
                  <a:moveTo>
                    <a:pt x="8606025" y="798576"/>
                  </a:moveTo>
                  <a:lnTo>
                    <a:pt x="8606025" y="0"/>
                  </a:lnTo>
                  <a:lnTo>
                    <a:pt x="0" y="0"/>
                  </a:lnTo>
                  <a:lnTo>
                    <a:pt x="0" y="798576"/>
                  </a:lnTo>
                  <a:lnTo>
                    <a:pt x="19812" y="798576"/>
                  </a:lnTo>
                  <a:lnTo>
                    <a:pt x="19812" y="42672"/>
                  </a:lnTo>
                  <a:lnTo>
                    <a:pt x="41148" y="21336"/>
                  </a:lnTo>
                  <a:lnTo>
                    <a:pt x="41148" y="42672"/>
                  </a:lnTo>
                  <a:lnTo>
                    <a:pt x="8563353" y="42672"/>
                  </a:lnTo>
                  <a:lnTo>
                    <a:pt x="8563353" y="21336"/>
                  </a:lnTo>
                  <a:lnTo>
                    <a:pt x="8584689" y="42672"/>
                  </a:lnTo>
                  <a:lnTo>
                    <a:pt x="8584689" y="798576"/>
                  </a:lnTo>
                  <a:lnTo>
                    <a:pt x="8606025" y="798576"/>
                  </a:lnTo>
                  <a:close/>
                </a:path>
                <a:path w="8606155" h="798830">
                  <a:moveTo>
                    <a:pt x="41148" y="42672"/>
                  </a:moveTo>
                  <a:lnTo>
                    <a:pt x="41148" y="21336"/>
                  </a:lnTo>
                  <a:lnTo>
                    <a:pt x="19812" y="42672"/>
                  </a:lnTo>
                  <a:lnTo>
                    <a:pt x="41148" y="42672"/>
                  </a:lnTo>
                  <a:close/>
                </a:path>
                <a:path w="8606155" h="798830">
                  <a:moveTo>
                    <a:pt x="41148" y="755904"/>
                  </a:moveTo>
                  <a:lnTo>
                    <a:pt x="41148" y="42672"/>
                  </a:lnTo>
                  <a:lnTo>
                    <a:pt x="19812" y="42672"/>
                  </a:lnTo>
                  <a:lnTo>
                    <a:pt x="19812" y="755904"/>
                  </a:lnTo>
                  <a:lnTo>
                    <a:pt x="41148" y="755904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19812" y="755904"/>
                  </a:lnTo>
                  <a:lnTo>
                    <a:pt x="41148" y="777240"/>
                  </a:lnTo>
                  <a:lnTo>
                    <a:pt x="41148" y="798576"/>
                  </a:lnTo>
                  <a:lnTo>
                    <a:pt x="8563353" y="798576"/>
                  </a:lnTo>
                  <a:lnTo>
                    <a:pt x="8563353" y="777240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41148" y="798576"/>
                  </a:moveTo>
                  <a:lnTo>
                    <a:pt x="41148" y="777240"/>
                  </a:lnTo>
                  <a:lnTo>
                    <a:pt x="19812" y="755904"/>
                  </a:lnTo>
                  <a:lnTo>
                    <a:pt x="19812" y="798576"/>
                  </a:lnTo>
                  <a:lnTo>
                    <a:pt x="41148" y="798576"/>
                  </a:lnTo>
                  <a:close/>
                </a:path>
                <a:path w="8606155" h="798830">
                  <a:moveTo>
                    <a:pt x="8584689" y="42672"/>
                  </a:moveTo>
                  <a:lnTo>
                    <a:pt x="8563353" y="21336"/>
                  </a:lnTo>
                  <a:lnTo>
                    <a:pt x="8563353" y="42672"/>
                  </a:lnTo>
                  <a:lnTo>
                    <a:pt x="8584689" y="42672"/>
                  </a:lnTo>
                  <a:close/>
                </a:path>
                <a:path w="8606155" h="798830">
                  <a:moveTo>
                    <a:pt x="8584689" y="755904"/>
                  </a:moveTo>
                  <a:lnTo>
                    <a:pt x="8584689" y="42672"/>
                  </a:lnTo>
                  <a:lnTo>
                    <a:pt x="8563353" y="42672"/>
                  </a:lnTo>
                  <a:lnTo>
                    <a:pt x="8563353" y="755904"/>
                  </a:lnTo>
                  <a:lnTo>
                    <a:pt x="8584689" y="755904"/>
                  </a:lnTo>
                  <a:close/>
                </a:path>
                <a:path w="8606155" h="798830">
                  <a:moveTo>
                    <a:pt x="8584689" y="798576"/>
                  </a:moveTo>
                  <a:lnTo>
                    <a:pt x="8584689" y="755904"/>
                  </a:lnTo>
                  <a:lnTo>
                    <a:pt x="8563353" y="777240"/>
                  </a:lnTo>
                  <a:lnTo>
                    <a:pt x="8563353" y="798576"/>
                  </a:lnTo>
                  <a:lnTo>
                    <a:pt x="8584689" y="7985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96756" y="478027"/>
            <a:ext cx="6898005" cy="764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850" dirty="0"/>
              <a:t>Bezkontextový</a:t>
            </a:r>
            <a:r>
              <a:rPr sz="4850" spc="-165" dirty="0"/>
              <a:t> </a:t>
            </a:r>
            <a:r>
              <a:rPr sz="4850" dirty="0"/>
              <a:t>jazyk</a:t>
            </a:r>
            <a:r>
              <a:rPr sz="4850" spc="-160" dirty="0"/>
              <a:t> </a:t>
            </a:r>
            <a:r>
              <a:rPr sz="4850" spc="-10" dirty="0"/>
              <a:t>(BKJ)</a:t>
            </a:r>
            <a:endParaRPr sz="4850"/>
          </a:p>
        </p:txBody>
      </p:sp>
      <p:sp>
        <p:nvSpPr>
          <p:cNvPr id="13" name="object 13"/>
          <p:cNvSpPr txBox="1"/>
          <p:nvPr/>
        </p:nvSpPr>
        <p:spPr>
          <a:xfrm>
            <a:off x="985400" y="1215393"/>
            <a:ext cx="8654415" cy="370459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Myšlenka:</a:t>
            </a:r>
            <a:r>
              <a:rPr sz="275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Jazyk</a:t>
            </a:r>
            <a:r>
              <a:rPr sz="275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generovaný</a:t>
            </a:r>
            <a:r>
              <a:rPr sz="275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dirty="0">
                <a:solidFill>
                  <a:srgbClr val="FF0000"/>
                </a:solidFill>
                <a:latin typeface="Times New Roman"/>
                <a:cs typeface="Times New Roman"/>
              </a:rPr>
              <a:t>bezkontextovou</a:t>
            </a:r>
            <a:r>
              <a:rPr sz="275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75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gramatikou</a:t>
            </a:r>
            <a:endParaRPr sz="2750" dirty="0">
              <a:latin typeface="Times New Roman"/>
              <a:cs typeface="Times New Roman"/>
            </a:endParaRPr>
          </a:p>
          <a:p>
            <a:pPr marL="263525" marR="416559">
              <a:lnSpc>
                <a:spcPct val="100200"/>
              </a:lnSpc>
              <a:spcBef>
                <a:spcPts val="645"/>
              </a:spcBef>
            </a:pPr>
            <a:r>
              <a:rPr sz="3300" b="1" dirty="0">
                <a:latin typeface="Times New Roman"/>
                <a:cs typeface="Times New Roman"/>
              </a:rPr>
              <a:t>Definice:</a:t>
            </a:r>
            <a:r>
              <a:rPr sz="3300" b="1" spc="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Nechť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L</a:t>
            </a:r>
            <a:r>
              <a:rPr sz="3300" i="1" spc="-9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-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jazyk.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latin typeface="Times New Roman"/>
                <a:cs typeface="Times New Roman"/>
              </a:rPr>
              <a:t>L</a:t>
            </a:r>
            <a:r>
              <a:rPr sz="3300" i="1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je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bezkontextový </a:t>
            </a:r>
            <a:r>
              <a:rPr sz="3300" dirty="0">
                <a:latin typeface="Times New Roman"/>
                <a:cs typeface="Times New Roman"/>
              </a:rPr>
              <a:t>jazyk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(BKJ),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pokud</a:t>
            </a:r>
            <a:r>
              <a:rPr sz="3300" spc="-3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existuje</a:t>
            </a:r>
            <a:r>
              <a:rPr sz="3300" spc="20" dirty="0">
                <a:latin typeface="Times New Roman"/>
                <a:cs typeface="Times New Roman"/>
              </a:rPr>
              <a:t> </a:t>
            </a:r>
            <a:r>
              <a:rPr sz="3300" spc="-10" dirty="0">
                <a:latin typeface="Times New Roman"/>
                <a:cs typeface="Times New Roman"/>
              </a:rPr>
              <a:t>bezkontextová </a:t>
            </a:r>
            <a:r>
              <a:rPr sz="3300" dirty="0">
                <a:latin typeface="Times New Roman"/>
                <a:cs typeface="Times New Roman"/>
              </a:rPr>
              <a:t>gramatika,</a:t>
            </a:r>
            <a:r>
              <a:rPr sz="3300" spc="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která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generuje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tento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jazyk</a:t>
            </a:r>
            <a:r>
              <a:rPr sz="3300" spc="10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latin typeface="Times New Roman"/>
                <a:cs typeface="Times New Roman"/>
              </a:rPr>
              <a:t>L</a:t>
            </a:r>
            <a:r>
              <a:rPr sz="3300" spc="-25" dirty="0">
                <a:latin typeface="Times New Roman"/>
                <a:cs typeface="Times New Roman"/>
              </a:rPr>
              <a:t>.</a:t>
            </a:r>
            <a:endParaRPr sz="3300" dirty="0">
              <a:latin typeface="Times New Roman"/>
              <a:cs typeface="Times New Roman"/>
            </a:endParaRPr>
          </a:p>
          <a:p>
            <a:pPr marL="95885">
              <a:lnSpc>
                <a:spcPts val="4070"/>
              </a:lnSpc>
              <a:spcBef>
                <a:spcPts val="685"/>
              </a:spcBef>
            </a:pPr>
            <a:r>
              <a:rPr sz="3500" b="1" spc="-10" dirty="0">
                <a:latin typeface="Times New Roman"/>
                <a:cs typeface="Times New Roman"/>
              </a:rPr>
              <a:t>Příklad:</a:t>
            </a:r>
            <a:endParaRPr sz="3500" dirty="0">
              <a:latin typeface="Times New Roman"/>
              <a:cs typeface="Times New Roman"/>
            </a:endParaRPr>
          </a:p>
          <a:p>
            <a:pPr marL="95885">
              <a:lnSpc>
                <a:spcPts val="3829"/>
              </a:lnSpc>
            </a:pPr>
            <a:r>
              <a:rPr sz="3300" i="1" dirty="0">
                <a:latin typeface="Times New Roman"/>
                <a:cs typeface="Times New Roman"/>
              </a:rPr>
              <a:t>G</a:t>
            </a:r>
            <a:r>
              <a:rPr sz="3300" i="1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(</a:t>
            </a:r>
            <a:r>
              <a:rPr sz="3300" i="1" dirty="0">
                <a:latin typeface="Times New Roman"/>
                <a:cs typeface="Times New Roman"/>
              </a:rPr>
              <a:t>N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T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P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300" dirty="0">
                <a:latin typeface="Times New Roman"/>
                <a:cs typeface="Times New Roman"/>
              </a:rPr>
              <a:t>),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kde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N</a:t>
            </a:r>
            <a:r>
              <a:rPr sz="3300" i="1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{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300" dirty="0">
                <a:latin typeface="Times New Roman"/>
                <a:cs typeface="Times New Roman"/>
              </a:rPr>
              <a:t>},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i="1" dirty="0">
                <a:latin typeface="Times New Roman"/>
                <a:cs typeface="Times New Roman"/>
              </a:rPr>
              <a:t>T</a:t>
            </a:r>
            <a:r>
              <a:rPr sz="3300" i="1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1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{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30" dirty="0">
                <a:latin typeface="Times New Roman"/>
                <a:cs typeface="Times New Roman"/>
              </a:rPr>
              <a:t> </a:t>
            </a:r>
            <a:r>
              <a:rPr sz="330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3300" spc="-25" dirty="0">
                <a:latin typeface="Times New Roman"/>
                <a:cs typeface="Times New Roman"/>
              </a:rPr>
              <a:t>},</a:t>
            </a:r>
            <a:endParaRPr sz="3300" dirty="0">
              <a:latin typeface="Times New Roman"/>
              <a:cs typeface="Times New Roman"/>
            </a:endParaRPr>
          </a:p>
          <a:p>
            <a:pPr marL="96520">
              <a:lnSpc>
                <a:spcPct val="100000"/>
              </a:lnSpc>
              <a:spcBef>
                <a:spcPts val="25"/>
              </a:spcBef>
            </a:pPr>
            <a:r>
              <a:rPr sz="3300" i="1" dirty="0">
                <a:latin typeface="Times New Roman"/>
                <a:cs typeface="Times New Roman"/>
              </a:rPr>
              <a:t>P</a:t>
            </a:r>
            <a:r>
              <a:rPr sz="3300" i="1" spc="-10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=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dirty="0">
                <a:latin typeface="Times New Roman"/>
                <a:cs typeface="Times New Roman"/>
              </a:rPr>
              <a:t>{</a:t>
            </a:r>
            <a:r>
              <a:rPr sz="330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3300" dirty="0">
                <a:latin typeface="Times New Roman"/>
                <a:cs typeface="Times New Roman"/>
              </a:rPr>
              <a:t>: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300" b="1" i="1" spc="-2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-1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300" b="1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3300" dirty="0">
                <a:latin typeface="Times New Roman"/>
                <a:cs typeface="Times New Roman"/>
              </a:rPr>
              <a:t>,</a:t>
            </a:r>
            <a:r>
              <a:rPr sz="3300" spc="-25" dirty="0">
                <a:latin typeface="Times New Roman"/>
                <a:cs typeface="Times New Roman"/>
              </a:rPr>
              <a:t> </a:t>
            </a:r>
            <a:r>
              <a:rPr sz="3300" b="1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3300" dirty="0">
                <a:latin typeface="Times New Roman"/>
                <a:cs typeface="Times New Roman"/>
              </a:rPr>
              <a:t>:</a:t>
            </a:r>
            <a:r>
              <a:rPr sz="3300" spc="-20" dirty="0">
                <a:latin typeface="Times New Roman"/>
                <a:cs typeface="Times New Roman"/>
              </a:rPr>
              <a:t> </a:t>
            </a:r>
            <a:r>
              <a:rPr sz="330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300" b="1" i="1" spc="-15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3300" dirty="0">
                <a:latin typeface="Symbol"/>
                <a:cs typeface="Symbol"/>
              </a:rPr>
              <a:t></a:t>
            </a:r>
            <a:r>
              <a:rPr sz="3300" spc="5" dirty="0">
                <a:latin typeface="Times New Roman"/>
                <a:cs typeface="Times New Roman"/>
              </a:rPr>
              <a:t> </a:t>
            </a:r>
            <a:r>
              <a:rPr sz="3300" spc="-25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3300" spc="-25" dirty="0">
                <a:latin typeface="Times New Roman"/>
                <a:cs typeface="Times New Roman"/>
              </a:rPr>
              <a:t>}</a:t>
            </a:r>
            <a:endParaRPr sz="3300" dirty="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88325" y="4896101"/>
            <a:ext cx="1879600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08430" algn="l"/>
              </a:tabLst>
            </a:pP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5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</a:t>
            </a:r>
            <a:r>
              <a:rPr sz="3050" spc="-245" dirty="0">
                <a:latin typeface="Times New Roman"/>
                <a:cs typeface="Times New Roman"/>
              </a:rPr>
              <a:t> </a:t>
            </a:r>
            <a:r>
              <a:rPr sz="3050" spc="-50" dirty="0">
                <a:solidFill>
                  <a:srgbClr val="FF0000"/>
                </a:solidFill>
                <a:latin typeface="Symbol"/>
                <a:cs typeface="Symbol"/>
              </a:rPr>
              <a:t></a:t>
            </a:r>
            <a:r>
              <a:rPr sz="305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25" dirty="0">
                <a:latin typeface="Times New Roman"/>
                <a:cs typeface="Times New Roman"/>
              </a:rPr>
              <a:t>[</a:t>
            </a:r>
            <a:r>
              <a:rPr sz="3050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3050" b="1" spc="-25" dirty="0">
                <a:latin typeface="Times New Roman"/>
                <a:cs typeface="Times New Roman"/>
              </a:rPr>
              <a:t>]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5625" y="5316725"/>
            <a:ext cx="7524750" cy="20249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5400">
              <a:lnSpc>
                <a:spcPts val="3479"/>
              </a:lnSpc>
              <a:spcBef>
                <a:spcPts val="130"/>
              </a:spcBef>
              <a:tabLst>
                <a:tab pos="3565525" algn="l"/>
              </a:tabLst>
            </a:pP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65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</a:t>
            </a:r>
            <a:r>
              <a:rPr sz="3050" spc="-254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3050" b="1" i="1" spc="-22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[</a:t>
            </a:r>
            <a:r>
              <a:rPr sz="305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]</a:t>
            </a:r>
            <a:r>
              <a:rPr sz="3050" b="1" spc="5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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i="1" spc="-25" dirty="0">
                <a:solidFill>
                  <a:srgbClr val="FF0000"/>
                </a:solidFill>
                <a:latin typeface="Times New Roman"/>
                <a:cs typeface="Times New Roman"/>
              </a:rPr>
              <a:t>ab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3050" b="1" spc="-25" dirty="0">
                <a:latin typeface="Times New Roman"/>
                <a:cs typeface="Times New Roman"/>
              </a:rPr>
              <a:t>[</a:t>
            </a:r>
            <a:r>
              <a:rPr sz="3050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3050" b="1" spc="-25" dirty="0">
                <a:latin typeface="Times New Roman"/>
                <a:cs typeface="Times New Roman"/>
              </a:rPr>
              <a:t>]</a:t>
            </a:r>
            <a:endParaRPr sz="3050" dirty="0">
              <a:latin typeface="Times New Roman"/>
              <a:cs typeface="Times New Roman"/>
            </a:endParaRPr>
          </a:p>
          <a:p>
            <a:pPr marL="25400">
              <a:lnSpc>
                <a:spcPts val="3479"/>
              </a:lnSpc>
            </a:pPr>
            <a:r>
              <a:rPr sz="3050" b="1" i="1" dirty="0">
                <a:solidFill>
                  <a:srgbClr val="329932"/>
                </a:solidFill>
                <a:latin typeface="Times New Roman"/>
                <a:cs typeface="Times New Roman"/>
              </a:rPr>
              <a:t>S</a:t>
            </a:r>
            <a:r>
              <a:rPr sz="3050" b="1" i="1" spc="80" dirty="0">
                <a:solidFill>
                  <a:srgbClr val="329932"/>
                </a:solidFill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</a:t>
            </a:r>
            <a:r>
              <a:rPr sz="3050" spc="-2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3050" b="1" i="1" spc="-2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[</a:t>
            </a:r>
            <a:r>
              <a:rPr sz="305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]</a:t>
            </a:r>
            <a:r>
              <a:rPr sz="3050" b="1" spc="7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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aa</a:t>
            </a:r>
            <a:r>
              <a:rPr sz="3050" b="1" i="1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bb</a:t>
            </a:r>
            <a:r>
              <a:rPr sz="3050" b="1" i="1" spc="-2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[</a:t>
            </a:r>
            <a:r>
              <a:rPr sz="3050" b="1" dirty="0">
                <a:solidFill>
                  <a:srgbClr val="FF65FF"/>
                </a:solidFill>
                <a:latin typeface="Times New Roman"/>
                <a:cs typeface="Times New Roman"/>
              </a:rPr>
              <a:t>1</a:t>
            </a:r>
            <a:r>
              <a:rPr sz="3050" b="1" dirty="0">
                <a:latin typeface="Times New Roman"/>
                <a:cs typeface="Times New Roman"/>
              </a:rPr>
              <a:t>]</a:t>
            </a:r>
            <a:r>
              <a:rPr sz="3050" b="1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</a:t>
            </a:r>
            <a:r>
              <a:rPr sz="3050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aabb</a:t>
            </a:r>
            <a:r>
              <a:rPr sz="3050" b="1" i="1" spc="-2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050" b="1" spc="-25" dirty="0">
                <a:latin typeface="Times New Roman"/>
                <a:cs typeface="Times New Roman"/>
              </a:rPr>
              <a:t>[</a:t>
            </a:r>
            <a:r>
              <a:rPr sz="3050" b="1" spc="-25" dirty="0">
                <a:solidFill>
                  <a:srgbClr val="FF65FF"/>
                </a:solidFill>
                <a:latin typeface="Times New Roman"/>
                <a:cs typeface="Times New Roman"/>
              </a:rPr>
              <a:t>2</a:t>
            </a:r>
            <a:r>
              <a:rPr sz="3050" b="1" spc="-25" dirty="0">
                <a:latin typeface="Times New Roman"/>
                <a:cs typeface="Times New Roman"/>
              </a:rPr>
              <a:t>]</a:t>
            </a:r>
            <a:endParaRPr sz="305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0"/>
              </a:spcBef>
            </a:pPr>
            <a:endParaRPr sz="3050" dirty="0">
              <a:latin typeface="Times New Roman"/>
              <a:cs typeface="Times New Roman"/>
            </a:endParaRPr>
          </a:p>
          <a:p>
            <a:pPr marL="434975">
              <a:lnSpc>
                <a:spcPct val="100000"/>
              </a:lnSpc>
            </a:pP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50" b="1" i="1" spc="3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{</a:t>
            </a:r>
            <a:r>
              <a:rPr sz="3500" b="1" i="1" dirty="0">
                <a:latin typeface="Times New Roman"/>
                <a:cs typeface="Times New Roman"/>
              </a:rPr>
              <a:t>a</a:t>
            </a:r>
            <a:r>
              <a:rPr sz="3525" b="1" i="1" baseline="24822" dirty="0">
                <a:latin typeface="Times New Roman"/>
                <a:cs typeface="Times New Roman"/>
              </a:rPr>
              <a:t>n</a:t>
            </a:r>
            <a:r>
              <a:rPr sz="3500" b="1" i="1" dirty="0">
                <a:latin typeface="Times New Roman"/>
                <a:cs typeface="Times New Roman"/>
              </a:rPr>
              <a:t>b</a:t>
            </a:r>
            <a:r>
              <a:rPr sz="3525" b="1" i="1" baseline="24822" dirty="0">
                <a:latin typeface="Times New Roman"/>
                <a:cs typeface="Times New Roman"/>
              </a:rPr>
              <a:t>n</a:t>
            </a:r>
            <a:r>
              <a:rPr sz="3500" b="1" dirty="0">
                <a:latin typeface="Times New Roman"/>
                <a:cs typeface="Times New Roman"/>
              </a:rPr>
              <a:t>:</a:t>
            </a:r>
            <a:r>
              <a:rPr sz="3500" b="1" spc="15" dirty="0">
                <a:latin typeface="Times New Roman"/>
                <a:cs typeface="Times New Roman"/>
              </a:rPr>
              <a:t> </a:t>
            </a:r>
            <a:r>
              <a:rPr sz="3500" b="1" i="1" dirty="0">
                <a:latin typeface="Times New Roman"/>
                <a:cs typeface="Times New Roman"/>
              </a:rPr>
              <a:t>n</a:t>
            </a:r>
            <a:r>
              <a:rPr sz="3500" b="1" i="1" spc="45" dirty="0">
                <a:latin typeface="Times New Roman"/>
                <a:cs typeface="Times New Roman"/>
              </a:rPr>
              <a:t> </a:t>
            </a:r>
            <a:r>
              <a:rPr sz="3500" dirty="0">
                <a:latin typeface="Symbol"/>
                <a:cs typeface="Symbol"/>
              </a:rPr>
              <a:t></a:t>
            </a:r>
            <a:r>
              <a:rPr sz="3500" spc="25" dirty="0">
                <a:latin typeface="Times New Roman"/>
                <a:cs typeface="Times New Roman"/>
              </a:rPr>
              <a:t> </a:t>
            </a:r>
            <a:r>
              <a:rPr sz="3500" b="1" dirty="0">
                <a:latin typeface="Times New Roman"/>
                <a:cs typeface="Times New Roman"/>
              </a:rPr>
              <a:t>0}</a:t>
            </a:r>
            <a:r>
              <a:rPr sz="3500" b="1" spc="30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je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solidFill>
                  <a:srgbClr val="C00000"/>
                </a:solidFill>
                <a:latin typeface="Times New Roman"/>
                <a:cs typeface="Times New Roman"/>
              </a:rPr>
              <a:t>bezkontextový</a:t>
            </a:r>
            <a:r>
              <a:rPr sz="3050" b="1" spc="10" dirty="0">
                <a:solidFill>
                  <a:srgbClr val="C00000"/>
                </a:solidFill>
                <a:latin typeface="Times New Roman"/>
                <a:cs typeface="Times New Roman"/>
              </a:rPr>
              <a:t> </a:t>
            </a:r>
            <a:r>
              <a:rPr sz="3050" b="1" spc="-10" dirty="0">
                <a:solidFill>
                  <a:srgbClr val="C00000"/>
                </a:solidFill>
                <a:latin typeface="Times New Roman"/>
                <a:cs typeface="Times New Roman"/>
              </a:rPr>
              <a:t>jazyk</a:t>
            </a:r>
            <a:r>
              <a:rPr sz="3050" b="1" spc="-10" dirty="0">
                <a:latin typeface="Times New Roman"/>
                <a:cs typeface="Times New Roman"/>
              </a:rPr>
              <a:t>.</a:t>
            </a:r>
            <a:endParaRPr sz="305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928397" y="6250937"/>
            <a:ext cx="473709" cy="473709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3535"/>
              </a:lnSpc>
            </a:pPr>
            <a:r>
              <a:rPr sz="3500" b="1" spc="-50" dirty="0">
                <a:latin typeface="Times New Roman"/>
                <a:cs typeface="Times New Roman"/>
              </a:rPr>
              <a:t>…</a:t>
            </a:r>
            <a:endParaRPr sz="35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04750" y="4904232"/>
            <a:ext cx="3964304" cy="155575"/>
          </a:xfrm>
          <a:custGeom>
            <a:avLst/>
            <a:gdLst/>
            <a:ahLst/>
            <a:cxnLst/>
            <a:rect l="l" t="t" r="r" b="b"/>
            <a:pathLst>
              <a:path w="3964304" h="155575">
                <a:moveTo>
                  <a:pt x="3839995" y="65552"/>
                </a:moveTo>
                <a:lnTo>
                  <a:pt x="3819144" y="64008"/>
                </a:lnTo>
                <a:lnTo>
                  <a:pt x="3777996" y="62484"/>
                </a:lnTo>
                <a:lnTo>
                  <a:pt x="3733800" y="60960"/>
                </a:lnTo>
                <a:lnTo>
                  <a:pt x="3642360" y="54864"/>
                </a:lnTo>
                <a:lnTo>
                  <a:pt x="3544824" y="50292"/>
                </a:lnTo>
                <a:lnTo>
                  <a:pt x="3441192" y="44196"/>
                </a:lnTo>
                <a:lnTo>
                  <a:pt x="3334512" y="39624"/>
                </a:lnTo>
                <a:lnTo>
                  <a:pt x="3223260" y="33528"/>
                </a:lnTo>
                <a:lnTo>
                  <a:pt x="3110484" y="27432"/>
                </a:lnTo>
                <a:lnTo>
                  <a:pt x="2996184" y="22860"/>
                </a:lnTo>
                <a:lnTo>
                  <a:pt x="2763012" y="13716"/>
                </a:lnTo>
                <a:lnTo>
                  <a:pt x="2647188" y="9144"/>
                </a:lnTo>
                <a:lnTo>
                  <a:pt x="2421636" y="3048"/>
                </a:lnTo>
                <a:lnTo>
                  <a:pt x="2203704" y="0"/>
                </a:lnTo>
                <a:lnTo>
                  <a:pt x="1851660" y="0"/>
                </a:lnTo>
                <a:lnTo>
                  <a:pt x="1729740" y="1524"/>
                </a:lnTo>
                <a:lnTo>
                  <a:pt x="1606296" y="1524"/>
                </a:lnTo>
                <a:lnTo>
                  <a:pt x="1484376" y="3048"/>
                </a:lnTo>
                <a:lnTo>
                  <a:pt x="1362456" y="6096"/>
                </a:lnTo>
                <a:lnTo>
                  <a:pt x="1243584" y="7620"/>
                </a:lnTo>
                <a:lnTo>
                  <a:pt x="1127760" y="10628"/>
                </a:lnTo>
                <a:lnTo>
                  <a:pt x="1126236" y="10668"/>
                </a:lnTo>
                <a:lnTo>
                  <a:pt x="1014984" y="12192"/>
                </a:lnTo>
                <a:lnTo>
                  <a:pt x="908304" y="15197"/>
                </a:lnTo>
                <a:lnTo>
                  <a:pt x="807720" y="18241"/>
                </a:lnTo>
                <a:lnTo>
                  <a:pt x="806196" y="18288"/>
                </a:lnTo>
                <a:lnTo>
                  <a:pt x="758952" y="21336"/>
                </a:lnTo>
                <a:lnTo>
                  <a:pt x="713232" y="22810"/>
                </a:lnTo>
                <a:lnTo>
                  <a:pt x="667512" y="24384"/>
                </a:lnTo>
                <a:lnTo>
                  <a:pt x="627888" y="25851"/>
                </a:lnTo>
                <a:lnTo>
                  <a:pt x="588264" y="27373"/>
                </a:lnTo>
                <a:lnTo>
                  <a:pt x="513588" y="30480"/>
                </a:lnTo>
                <a:lnTo>
                  <a:pt x="480060" y="33528"/>
                </a:lnTo>
                <a:lnTo>
                  <a:pt x="448056" y="35052"/>
                </a:lnTo>
                <a:lnTo>
                  <a:pt x="417576" y="38100"/>
                </a:lnTo>
                <a:lnTo>
                  <a:pt x="388620" y="41148"/>
                </a:lnTo>
                <a:lnTo>
                  <a:pt x="362712" y="42672"/>
                </a:lnTo>
                <a:lnTo>
                  <a:pt x="312420" y="48768"/>
                </a:lnTo>
                <a:lnTo>
                  <a:pt x="268224" y="54864"/>
                </a:lnTo>
                <a:lnTo>
                  <a:pt x="228600" y="60960"/>
                </a:lnTo>
                <a:lnTo>
                  <a:pt x="176784" y="70104"/>
                </a:lnTo>
                <a:lnTo>
                  <a:pt x="163068" y="73152"/>
                </a:lnTo>
                <a:lnTo>
                  <a:pt x="147828" y="76200"/>
                </a:lnTo>
                <a:lnTo>
                  <a:pt x="134112" y="80772"/>
                </a:lnTo>
                <a:lnTo>
                  <a:pt x="109728" y="86868"/>
                </a:lnTo>
                <a:lnTo>
                  <a:pt x="99060" y="89916"/>
                </a:lnTo>
                <a:lnTo>
                  <a:pt x="88392" y="91440"/>
                </a:lnTo>
                <a:lnTo>
                  <a:pt x="68580" y="97536"/>
                </a:lnTo>
                <a:lnTo>
                  <a:pt x="50292" y="102108"/>
                </a:lnTo>
                <a:lnTo>
                  <a:pt x="33528" y="106680"/>
                </a:lnTo>
                <a:lnTo>
                  <a:pt x="0" y="112776"/>
                </a:lnTo>
                <a:lnTo>
                  <a:pt x="7620" y="155448"/>
                </a:lnTo>
                <a:lnTo>
                  <a:pt x="24384" y="152400"/>
                </a:lnTo>
                <a:lnTo>
                  <a:pt x="79248" y="138684"/>
                </a:lnTo>
                <a:lnTo>
                  <a:pt x="99060" y="132588"/>
                </a:lnTo>
                <a:lnTo>
                  <a:pt x="120396" y="126492"/>
                </a:lnTo>
                <a:lnTo>
                  <a:pt x="185928" y="111252"/>
                </a:lnTo>
                <a:lnTo>
                  <a:pt x="254508" y="99060"/>
                </a:lnTo>
                <a:lnTo>
                  <a:pt x="295656" y="92964"/>
                </a:lnTo>
                <a:lnTo>
                  <a:pt x="341376" y="86868"/>
                </a:lnTo>
                <a:lnTo>
                  <a:pt x="367284" y="85344"/>
                </a:lnTo>
                <a:lnTo>
                  <a:pt x="393192" y="82296"/>
                </a:lnTo>
                <a:lnTo>
                  <a:pt x="422148" y="79248"/>
                </a:lnTo>
                <a:lnTo>
                  <a:pt x="451104" y="77724"/>
                </a:lnTo>
                <a:lnTo>
                  <a:pt x="483108" y="74676"/>
                </a:lnTo>
                <a:lnTo>
                  <a:pt x="516636" y="73152"/>
                </a:lnTo>
                <a:lnTo>
                  <a:pt x="551688" y="71628"/>
                </a:lnTo>
                <a:lnTo>
                  <a:pt x="586740" y="70167"/>
                </a:lnTo>
                <a:lnTo>
                  <a:pt x="588264" y="70104"/>
                </a:lnTo>
                <a:lnTo>
                  <a:pt x="626364" y="67173"/>
                </a:lnTo>
                <a:lnTo>
                  <a:pt x="711708" y="64062"/>
                </a:lnTo>
                <a:lnTo>
                  <a:pt x="806196" y="61009"/>
                </a:lnTo>
                <a:lnTo>
                  <a:pt x="906780" y="57958"/>
                </a:lnTo>
                <a:lnTo>
                  <a:pt x="1014984" y="54864"/>
                </a:lnTo>
                <a:lnTo>
                  <a:pt x="1126236" y="51857"/>
                </a:lnTo>
                <a:lnTo>
                  <a:pt x="1127760" y="51816"/>
                </a:lnTo>
                <a:lnTo>
                  <a:pt x="1243584" y="50292"/>
                </a:lnTo>
                <a:lnTo>
                  <a:pt x="1362456" y="47244"/>
                </a:lnTo>
                <a:lnTo>
                  <a:pt x="1729740" y="42672"/>
                </a:lnTo>
                <a:lnTo>
                  <a:pt x="1851660" y="42672"/>
                </a:lnTo>
                <a:lnTo>
                  <a:pt x="1972056" y="41148"/>
                </a:lnTo>
                <a:lnTo>
                  <a:pt x="2089404" y="41148"/>
                </a:lnTo>
                <a:lnTo>
                  <a:pt x="2203704" y="42672"/>
                </a:lnTo>
                <a:lnTo>
                  <a:pt x="2313432" y="42672"/>
                </a:lnTo>
                <a:lnTo>
                  <a:pt x="2421636" y="45720"/>
                </a:lnTo>
                <a:lnTo>
                  <a:pt x="2532888" y="47244"/>
                </a:lnTo>
                <a:lnTo>
                  <a:pt x="2647188" y="51816"/>
                </a:lnTo>
                <a:lnTo>
                  <a:pt x="2761488" y="54864"/>
                </a:lnTo>
                <a:lnTo>
                  <a:pt x="2993136" y="64008"/>
                </a:lnTo>
                <a:lnTo>
                  <a:pt x="3108960" y="70104"/>
                </a:lnTo>
                <a:lnTo>
                  <a:pt x="3221736" y="76200"/>
                </a:lnTo>
                <a:lnTo>
                  <a:pt x="3332988" y="80772"/>
                </a:lnTo>
                <a:lnTo>
                  <a:pt x="3439668" y="86868"/>
                </a:lnTo>
                <a:lnTo>
                  <a:pt x="3541776" y="91440"/>
                </a:lnTo>
                <a:lnTo>
                  <a:pt x="3639312" y="97536"/>
                </a:lnTo>
                <a:lnTo>
                  <a:pt x="3686556" y="99060"/>
                </a:lnTo>
                <a:lnTo>
                  <a:pt x="3732276" y="102108"/>
                </a:lnTo>
                <a:lnTo>
                  <a:pt x="3774948" y="103632"/>
                </a:lnTo>
                <a:lnTo>
                  <a:pt x="3816096" y="106680"/>
                </a:lnTo>
                <a:lnTo>
                  <a:pt x="3835908" y="107387"/>
                </a:lnTo>
                <a:lnTo>
                  <a:pt x="3837951" y="107460"/>
                </a:lnTo>
                <a:lnTo>
                  <a:pt x="3839995" y="65552"/>
                </a:lnTo>
                <a:close/>
              </a:path>
              <a:path w="3964304" h="155575">
                <a:moveTo>
                  <a:pt x="3860292" y="138611"/>
                </a:moveTo>
                <a:lnTo>
                  <a:pt x="3860292" y="67056"/>
                </a:lnTo>
                <a:lnTo>
                  <a:pt x="3858768" y="108204"/>
                </a:lnTo>
                <a:lnTo>
                  <a:pt x="3842004" y="107605"/>
                </a:lnTo>
                <a:lnTo>
                  <a:pt x="3839995" y="107533"/>
                </a:lnTo>
                <a:lnTo>
                  <a:pt x="3837951" y="107460"/>
                </a:lnTo>
                <a:lnTo>
                  <a:pt x="3835908" y="149352"/>
                </a:lnTo>
                <a:lnTo>
                  <a:pt x="3860292" y="138611"/>
                </a:lnTo>
                <a:close/>
              </a:path>
              <a:path w="3964304" h="155575">
                <a:moveTo>
                  <a:pt x="3860292" y="67056"/>
                </a:moveTo>
                <a:lnTo>
                  <a:pt x="3839995" y="65552"/>
                </a:lnTo>
                <a:lnTo>
                  <a:pt x="3837951" y="107460"/>
                </a:lnTo>
                <a:lnTo>
                  <a:pt x="3858768" y="108204"/>
                </a:lnTo>
                <a:lnTo>
                  <a:pt x="3860292" y="67056"/>
                </a:lnTo>
                <a:close/>
              </a:path>
              <a:path w="3964304" h="155575">
                <a:moveTo>
                  <a:pt x="3963924" y="92964"/>
                </a:moveTo>
                <a:lnTo>
                  <a:pt x="3842004" y="24384"/>
                </a:lnTo>
                <a:lnTo>
                  <a:pt x="3839995" y="65552"/>
                </a:lnTo>
                <a:lnTo>
                  <a:pt x="3858768" y="66943"/>
                </a:lnTo>
                <a:lnTo>
                  <a:pt x="3860292" y="67056"/>
                </a:lnTo>
                <a:lnTo>
                  <a:pt x="3860292" y="138611"/>
                </a:lnTo>
                <a:lnTo>
                  <a:pt x="3963924" y="9296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081145" y="5173992"/>
            <a:ext cx="2484120" cy="699770"/>
          </a:xfrm>
          <a:custGeom>
            <a:avLst/>
            <a:gdLst/>
            <a:ahLst/>
            <a:cxnLst/>
            <a:rect l="l" t="t" r="r" b="b"/>
            <a:pathLst>
              <a:path w="2484120" h="699770">
                <a:moveTo>
                  <a:pt x="2260092" y="32004"/>
                </a:moveTo>
                <a:lnTo>
                  <a:pt x="2122932" y="0"/>
                </a:lnTo>
                <a:lnTo>
                  <a:pt x="2132457" y="40081"/>
                </a:lnTo>
                <a:lnTo>
                  <a:pt x="2115312" y="44196"/>
                </a:lnTo>
                <a:lnTo>
                  <a:pt x="2095500" y="50292"/>
                </a:lnTo>
                <a:lnTo>
                  <a:pt x="2074164" y="54864"/>
                </a:lnTo>
                <a:lnTo>
                  <a:pt x="2029968" y="65532"/>
                </a:lnTo>
                <a:lnTo>
                  <a:pt x="1984248" y="77724"/>
                </a:lnTo>
                <a:lnTo>
                  <a:pt x="1937004" y="88392"/>
                </a:lnTo>
                <a:lnTo>
                  <a:pt x="1839468" y="109728"/>
                </a:lnTo>
                <a:lnTo>
                  <a:pt x="1789176" y="120396"/>
                </a:lnTo>
                <a:lnTo>
                  <a:pt x="1737360" y="128016"/>
                </a:lnTo>
                <a:lnTo>
                  <a:pt x="1685544" y="137160"/>
                </a:lnTo>
                <a:lnTo>
                  <a:pt x="1633728" y="143256"/>
                </a:lnTo>
                <a:lnTo>
                  <a:pt x="1583436" y="147828"/>
                </a:lnTo>
                <a:lnTo>
                  <a:pt x="1505712" y="152400"/>
                </a:lnTo>
                <a:lnTo>
                  <a:pt x="1452372" y="152400"/>
                </a:lnTo>
                <a:lnTo>
                  <a:pt x="1424940" y="150876"/>
                </a:lnTo>
                <a:lnTo>
                  <a:pt x="1368552" y="147828"/>
                </a:lnTo>
                <a:lnTo>
                  <a:pt x="1310640" y="143256"/>
                </a:lnTo>
                <a:lnTo>
                  <a:pt x="1249680" y="137160"/>
                </a:lnTo>
                <a:lnTo>
                  <a:pt x="1127760" y="121920"/>
                </a:lnTo>
                <a:lnTo>
                  <a:pt x="1065276" y="114300"/>
                </a:lnTo>
                <a:lnTo>
                  <a:pt x="1004316" y="105156"/>
                </a:lnTo>
                <a:lnTo>
                  <a:pt x="941832" y="99060"/>
                </a:lnTo>
                <a:lnTo>
                  <a:pt x="882396" y="91440"/>
                </a:lnTo>
                <a:lnTo>
                  <a:pt x="822960" y="85344"/>
                </a:lnTo>
                <a:lnTo>
                  <a:pt x="765048" y="82296"/>
                </a:lnTo>
                <a:lnTo>
                  <a:pt x="710184" y="79248"/>
                </a:lnTo>
                <a:lnTo>
                  <a:pt x="632460" y="79248"/>
                </a:lnTo>
                <a:lnTo>
                  <a:pt x="606552" y="80772"/>
                </a:lnTo>
                <a:lnTo>
                  <a:pt x="557784" y="86868"/>
                </a:lnTo>
                <a:lnTo>
                  <a:pt x="510540" y="94488"/>
                </a:lnTo>
                <a:lnTo>
                  <a:pt x="463296" y="103632"/>
                </a:lnTo>
                <a:lnTo>
                  <a:pt x="416052" y="115824"/>
                </a:lnTo>
                <a:lnTo>
                  <a:pt x="370332" y="128016"/>
                </a:lnTo>
                <a:lnTo>
                  <a:pt x="326136" y="141732"/>
                </a:lnTo>
                <a:lnTo>
                  <a:pt x="283464" y="156972"/>
                </a:lnTo>
                <a:lnTo>
                  <a:pt x="242316" y="172212"/>
                </a:lnTo>
                <a:lnTo>
                  <a:pt x="202692" y="187452"/>
                </a:lnTo>
                <a:lnTo>
                  <a:pt x="166116" y="202692"/>
                </a:lnTo>
                <a:lnTo>
                  <a:pt x="149352" y="210312"/>
                </a:lnTo>
                <a:lnTo>
                  <a:pt x="131064" y="217932"/>
                </a:lnTo>
                <a:lnTo>
                  <a:pt x="114300" y="225552"/>
                </a:lnTo>
                <a:lnTo>
                  <a:pt x="83820" y="237744"/>
                </a:lnTo>
                <a:lnTo>
                  <a:pt x="42672" y="256032"/>
                </a:lnTo>
                <a:lnTo>
                  <a:pt x="32004" y="260604"/>
                </a:lnTo>
                <a:lnTo>
                  <a:pt x="19812" y="265176"/>
                </a:lnTo>
                <a:lnTo>
                  <a:pt x="10668" y="268224"/>
                </a:lnTo>
                <a:lnTo>
                  <a:pt x="0" y="271272"/>
                </a:lnTo>
                <a:lnTo>
                  <a:pt x="13716" y="310896"/>
                </a:lnTo>
                <a:lnTo>
                  <a:pt x="22860" y="307848"/>
                </a:lnTo>
                <a:lnTo>
                  <a:pt x="35052" y="303276"/>
                </a:lnTo>
                <a:lnTo>
                  <a:pt x="45720" y="298704"/>
                </a:lnTo>
                <a:lnTo>
                  <a:pt x="59436" y="294132"/>
                </a:lnTo>
                <a:lnTo>
                  <a:pt x="71628" y="289560"/>
                </a:lnTo>
                <a:lnTo>
                  <a:pt x="85344" y="283464"/>
                </a:lnTo>
                <a:lnTo>
                  <a:pt x="100584" y="277368"/>
                </a:lnTo>
                <a:lnTo>
                  <a:pt x="115824" y="269748"/>
                </a:lnTo>
                <a:lnTo>
                  <a:pt x="131064" y="263652"/>
                </a:lnTo>
                <a:lnTo>
                  <a:pt x="147828" y="256032"/>
                </a:lnTo>
                <a:lnTo>
                  <a:pt x="164592" y="249936"/>
                </a:lnTo>
                <a:lnTo>
                  <a:pt x="219456" y="227076"/>
                </a:lnTo>
                <a:lnTo>
                  <a:pt x="257556" y="211836"/>
                </a:lnTo>
                <a:lnTo>
                  <a:pt x="339852" y="181356"/>
                </a:lnTo>
                <a:lnTo>
                  <a:pt x="384048" y="167640"/>
                </a:lnTo>
                <a:lnTo>
                  <a:pt x="428244" y="155448"/>
                </a:lnTo>
                <a:lnTo>
                  <a:pt x="472440" y="144780"/>
                </a:lnTo>
                <a:lnTo>
                  <a:pt x="541020" y="131064"/>
                </a:lnTo>
                <a:lnTo>
                  <a:pt x="586740" y="124968"/>
                </a:lnTo>
                <a:lnTo>
                  <a:pt x="611124" y="123444"/>
                </a:lnTo>
                <a:lnTo>
                  <a:pt x="632460" y="122021"/>
                </a:lnTo>
                <a:lnTo>
                  <a:pt x="658368" y="120396"/>
                </a:lnTo>
                <a:lnTo>
                  <a:pt x="684276" y="120396"/>
                </a:lnTo>
                <a:lnTo>
                  <a:pt x="710184" y="121920"/>
                </a:lnTo>
                <a:lnTo>
                  <a:pt x="736092" y="121920"/>
                </a:lnTo>
                <a:lnTo>
                  <a:pt x="763524" y="123444"/>
                </a:lnTo>
                <a:lnTo>
                  <a:pt x="819912" y="128016"/>
                </a:lnTo>
                <a:lnTo>
                  <a:pt x="877824" y="134112"/>
                </a:lnTo>
                <a:lnTo>
                  <a:pt x="937260" y="140208"/>
                </a:lnTo>
                <a:lnTo>
                  <a:pt x="998220" y="147828"/>
                </a:lnTo>
                <a:lnTo>
                  <a:pt x="1060704" y="155448"/>
                </a:lnTo>
                <a:lnTo>
                  <a:pt x="1121664" y="163068"/>
                </a:lnTo>
                <a:lnTo>
                  <a:pt x="1184148" y="170688"/>
                </a:lnTo>
                <a:lnTo>
                  <a:pt x="1245108" y="178308"/>
                </a:lnTo>
                <a:lnTo>
                  <a:pt x="1306068" y="184404"/>
                </a:lnTo>
                <a:lnTo>
                  <a:pt x="1365504" y="188976"/>
                </a:lnTo>
                <a:lnTo>
                  <a:pt x="1423416" y="193548"/>
                </a:lnTo>
                <a:lnTo>
                  <a:pt x="1533144" y="193548"/>
                </a:lnTo>
                <a:lnTo>
                  <a:pt x="1583436" y="190588"/>
                </a:lnTo>
                <a:lnTo>
                  <a:pt x="1584960" y="190500"/>
                </a:lnTo>
                <a:lnTo>
                  <a:pt x="1691640" y="178308"/>
                </a:lnTo>
                <a:lnTo>
                  <a:pt x="1743456" y="170688"/>
                </a:lnTo>
                <a:lnTo>
                  <a:pt x="1795272" y="161544"/>
                </a:lnTo>
                <a:lnTo>
                  <a:pt x="1847088" y="150876"/>
                </a:lnTo>
                <a:lnTo>
                  <a:pt x="1897380" y="140208"/>
                </a:lnTo>
                <a:lnTo>
                  <a:pt x="1946148" y="129540"/>
                </a:lnTo>
                <a:lnTo>
                  <a:pt x="1994916" y="117348"/>
                </a:lnTo>
                <a:lnTo>
                  <a:pt x="2040636" y="106680"/>
                </a:lnTo>
                <a:lnTo>
                  <a:pt x="2084832" y="96012"/>
                </a:lnTo>
                <a:lnTo>
                  <a:pt x="2106168" y="89916"/>
                </a:lnTo>
                <a:lnTo>
                  <a:pt x="2125980" y="85344"/>
                </a:lnTo>
                <a:lnTo>
                  <a:pt x="2142236" y="81280"/>
                </a:lnTo>
                <a:lnTo>
                  <a:pt x="2151888" y="121920"/>
                </a:lnTo>
                <a:lnTo>
                  <a:pt x="2162556" y="113042"/>
                </a:lnTo>
                <a:lnTo>
                  <a:pt x="2260092" y="32004"/>
                </a:lnTo>
                <a:close/>
              </a:path>
              <a:path w="2484120" h="699770">
                <a:moveTo>
                  <a:pt x="2484120" y="102108"/>
                </a:moveTo>
                <a:lnTo>
                  <a:pt x="2366772" y="181356"/>
                </a:lnTo>
                <a:lnTo>
                  <a:pt x="2403843" y="201942"/>
                </a:lnTo>
                <a:lnTo>
                  <a:pt x="2401824" y="205740"/>
                </a:lnTo>
                <a:lnTo>
                  <a:pt x="2389632" y="225552"/>
                </a:lnTo>
                <a:lnTo>
                  <a:pt x="2366772" y="266700"/>
                </a:lnTo>
                <a:lnTo>
                  <a:pt x="2356104" y="288036"/>
                </a:lnTo>
                <a:lnTo>
                  <a:pt x="2345436" y="307848"/>
                </a:lnTo>
                <a:lnTo>
                  <a:pt x="2325624" y="350520"/>
                </a:lnTo>
                <a:lnTo>
                  <a:pt x="2310384" y="390144"/>
                </a:lnTo>
                <a:lnTo>
                  <a:pt x="2298192" y="429768"/>
                </a:lnTo>
                <a:lnTo>
                  <a:pt x="2278380" y="518160"/>
                </a:lnTo>
                <a:lnTo>
                  <a:pt x="2275332" y="539496"/>
                </a:lnTo>
                <a:lnTo>
                  <a:pt x="2270760" y="560832"/>
                </a:lnTo>
                <a:lnTo>
                  <a:pt x="2267712" y="582168"/>
                </a:lnTo>
                <a:lnTo>
                  <a:pt x="2266188" y="601980"/>
                </a:lnTo>
                <a:lnTo>
                  <a:pt x="2263140" y="621792"/>
                </a:lnTo>
                <a:lnTo>
                  <a:pt x="2260092" y="638556"/>
                </a:lnTo>
                <a:lnTo>
                  <a:pt x="2258568" y="655320"/>
                </a:lnTo>
                <a:lnTo>
                  <a:pt x="2257044" y="669036"/>
                </a:lnTo>
                <a:lnTo>
                  <a:pt x="2255520" y="681228"/>
                </a:lnTo>
                <a:lnTo>
                  <a:pt x="2253996" y="687324"/>
                </a:lnTo>
                <a:lnTo>
                  <a:pt x="2253996" y="691896"/>
                </a:lnTo>
                <a:lnTo>
                  <a:pt x="2295144" y="699516"/>
                </a:lnTo>
                <a:lnTo>
                  <a:pt x="2295144" y="693420"/>
                </a:lnTo>
                <a:lnTo>
                  <a:pt x="2296668" y="688848"/>
                </a:lnTo>
                <a:lnTo>
                  <a:pt x="2298192" y="675132"/>
                </a:lnTo>
                <a:lnTo>
                  <a:pt x="2299716" y="659892"/>
                </a:lnTo>
                <a:lnTo>
                  <a:pt x="2302764" y="644652"/>
                </a:lnTo>
                <a:lnTo>
                  <a:pt x="2304288" y="626364"/>
                </a:lnTo>
                <a:lnTo>
                  <a:pt x="2307336" y="608076"/>
                </a:lnTo>
                <a:lnTo>
                  <a:pt x="2310384" y="588264"/>
                </a:lnTo>
                <a:lnTo>
                  <a:pt x="2319528" y="524256"/>
                </a:lnTo>
                <a:lnTo>
                  <a:pt x="2333244" y="460248"/>
                </a:lnTo>
                <a:lnTo>
                  <a:pt x="2343912" y="420624"/>
                </a:lnTo>
                <a:lnTo>
                  <a:pt x="2365248" y="365760"/>
                </a:lnTo>
                <a:lnTo>
                  <a:pt x="2372868" y="347472"/>
                </a:lnTo>
                <a:lnTo>
                  <a:pt x="2383536" y="326136"/>
                </a:lnTo>
                <a:lnTo>
                  <a:pt x="2404872" y="286512"/>
                </a:lnTo>
                <a:lnTo>
                  <a:pt x="2426208" y="245364"/>
                </a:lnTo>
                <a:lnTo>
                  <a:pt x="2438400" y="225552"/>
                </a:lnTo>
                <a:lnTo>
                  <a:pt x="2440305" y="222199"/>
                </a:lnTo>
                <a:lnTo>
                  <a:pt x="2450592" y="227914"/>
                </a:lnTo>
                <a:lnTo>
                  <a:pt x="2476500" y="242316"/>
                </a:lnTo>
                <a:lnTo>
                  <a:pt x="2484120" y="10210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417447" y="4812282"/>
            <a:ext cx="3283585" cy="49593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3050" b="1" i="1" dirty="0">
                <a:latin typeface="Times New Roman"/>
                <a:cs typeface="Times New Roman"/>
              </a:rPr>
              <a:t>L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latin typeface="Times New Roman"/>
                <a:cs typeface="Times New Roman"/>
              </a:rPr>
              <a:t>G</a:t>
            </a:r>
            <a:r>
              <a:rPr sz="3050" b="1" dirty="0">
                <a:latin typeface="Times New Roman"/>
                <a:cs typeface="Times New Roman"/>
              </a:rPr>
              <a:t>)</a:t>
            </a:r>
            <a:r>
              <a:rPr sz="3050" b="1" spc="-3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=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{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3075" b="1" i="1" baseline="25745" dirty="0">
                <a:latin typeface="Times New Roman"/>
                <a:cs typeface="Times New Roman"/>
              </a:rPr>
              <a:t>n</a:t>
            </a:r>
            <a:r>
              <a:rPr sz="3050" b="1" i="1" dirty="0">
                <a:solidFill>
                  <a:srgbClr val="FF0000"/>
                </a:solidFill>
                <a:latin typeface="Times New Roman"/>
                <a:cs typeface="Times New Roman"/>
              </a:rPr>
              <a:t>b</a:t>
            </a:r>
            <a:r>
              <a:rPr sz="3075" b="1" i="1" baseline="25745" dirty="0">
                <a:latin typeface="Times New Roman"/>
                <a:cs typeface="Times New Roman"/>
              </a:rPr>
              <a:t>n</a:t>
            </a:r>
            <a:r>
              <a:rPr sz="3050" b="1" dirty="0">
                <a:latin typeface="Times New Roman"/>
                <a:cs typeface="Times New Roman"/>
              </a:rPr>
              <a:t>: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n</a:t>
            </a:r>
            <a:r>
              <a:rPr sz="3050" b="1" i="1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Symbol"/>
                <a:cs typeface="Symbol"/>
              </a:rPr>
              <a:t></a:t>
            </a:r>
            <a:r>
              <a:rPr sz="3050" spc="25" dirty="0">
                <a:latin typeface="Times New Roman"/>
                <a:cs typeface="Times New Roman"/>
              </a:rPr>
              <a:t> </a:t>
            </a:r>
            <a:r>
              <a:rPr sz="3050" b="1" spc="-25" dirty="0">
                <a:latin typeface="Times New Roman"/>
                <a:cs typeface="Times New Roman"/>
              </a:rPr>
              <a:t>0}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93523" y="26923"/>
            <a:ext cx="621665" cy="4279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600" spc="-20" dirty="0">
                <a:latin typeface="Times New Roman"/>
                <a:cs typeface="Times New Roman"/>
              </a:rPr>
              <a:t>9/50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</TotalTime>
  <Words>6401</Words>
  <Application>Microsoft Office PowerPoint</Application>
  <PresentationFormat>Vlastní</PresentationFormat>
  <Paragraphs>896</Paragraphs>
  <Slides>50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50</vt:i4>
      </vt:variant>
    </vt:vector>
  </HeadingPairs>
  <TitlesOfParts>
    <vt:vector size="56" baseType="lpstr">
      <vt:lpstr>Aptos</vt:lpstr>
      <vt:lpstr>JetBrainsMono NFM</vt:lpstr>
      <vt:lpstr>Symbol</vt:lpstr>
      <vt:lpstr>Times New Roman</vt:lpstr>
      <vt:lpstr>Wingdings</vt:lpstr>
      <vt:lpstr>Office Theme</vt:lpstr>
      <vt:lpstr>1/50</vt:lpstr>
      <vt:lpstr>Bezkontextová gramatika (BKG)</vt:lpstr>
      <vt:lpstr>Bezkontextová gramatika: Definice</vt:lpstr>
      <vt:lpstr>Konvence</vt:lpstr>
      <vt:lpstr>Derivační krok u BKG</vt:lpstr>
      <vt:lpstr>Sekvence derivačních kroků 1/2</vt:lpstr>
      <vt:lpstr>Sekvence derivačních kroků 2/2</vt:lpstr>
      <vt:lpstr>Generovaný jazyk</vt:lpstr>
      <vt:lpstr>Bezkontextový jazyk (BKJ)</vt:lpstr>
      <vt:lpstr>Pravidlový strom</vt:lpstr>
      <vt:lpstr>Derivační strom: Příklad G = (N, T, P, E), kde N = {E, F, T}, T = {i, +, *, (, )},</vt:lpstr>
      <vt:lpstr>Nejlevější derivace</vt:lpstr>
      <vt:lpstr>Nejlevější derivace: Příklad G = (N, T, P, E), kde N = {E, F, T}, T = {i, +, *, (, )},</vt:lpstr>
      <vt:lpstr>Nejpravější derivace</vt:lpstr>
      <vt:lpstr>Nejpravější derivace: Příklad G = (N, T, P, E), kde N = {E, F, T}, T = {i, +, *, (, )},</vt:lpstr>
      <vt:lpstr>Derivace: Shrnutí</vt:lpstr>
      <vt:lpstr>Redukce počtu možných derivací</vt:lpstr>
      <vt:lpstr>Úvod do nejednoznačnosti</vt:lpstr>
      <vt:lpstr>Gramatická nejednoznačnost</vt:lpstr>
      <vt:lpstr>Zásobníkové automaty (ZA)</vt:lpstr>
      <vt:lpstr>Zásobníkové automaty: Definice</vt:lpstr>
      <vt:lpstr>Poznámky k pravidlům</vt:lpstr>
      <vt:lpstr>Grafická reprezentace</vt:lpstr>
      <vt:lpstr>Grafická reprezentace: Příklad</vt:lpstr>
      <vt:lpstr>Konfigurace u ZA</vt:lpstr>
      <vt:lpstr>Přechod u ZA</vt:lpstr>
      <vt:lpstr>Sekvence přechodů 1/2</vt:lpstr>
      <vt:lpstr>Sekvence přechodů 2/2</vt:lpstr>
      <vt:lpstr>Přijímaný jazyk: Tři typy</vt:lpstr>
      <vt:lpstr>ZA: Příklad</vt:lpstr>
      <vt:lpstr>Tři typy přijímaných jazyků: Ekvivalence</vt:lpstr>
      <vt:lpstr>Deterministický ZA (DZA)</vt:lpstr>
      <vt:lpstr>ZA jsou silnější než DZA</vt:lpstr>
      <vt:lpstr>Rozšířený ZA (RZA)</vt:lpstr>
      <vt:lpstr>Přechod u RZA</vt:lpstr>
      <vt:lpstr>RZA: Příklad</vt:lpstr>
      <vt:lpstr>Tři typy přijímaných jazyků: Ekvivalence</vt:lpstr>
      <vt:lpstr>RZA a ZA jsou ekvivalentní</vt:lpstr>
      <vt:lpstr>RZA a ZA jako modely pro synt. analýzu</vt:lpstr>
      <vt:lpstr>RZA: Modely pro SA zdola nahoru 1/2</vt:lpstr>
      <vt:lpstr>RZA: Modely pro SA zdola nahoru 2/2</vt:lpstr>
      <vt:lpstr>Algoritmus: Z BKG na RZA</vt:lpstr>
      <vt:lpstr>Z BKG na RZA: Příklad 1/2</vt:lpstr>
      <vt:lpstr>Z BKG na RZA: Příklad 2/2</vt:lpstr>
      <vt:lpstr>ZA: Modely pro SA shora dolů 1/2</vt:lpstr>
      <vt:lpstr>ZA: Modely pro SA shora dolů 2/2</vt:lpstr>
      <vt:lpstr>Algoritmus: Z BKG na ZA</vt:lpstr>
      <vt:lpstr>Z BKG na ZA: Příklad 1/2</vt:lpstr>
      <vt:lpstr>Z BKG na ZA: Příklad 2/2</vt:lpstr>
      <vt:lpstr>Modely pro bezkontextové jazyky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Ifj06-cz.CFL.Models.2015-09-12 [rezim kompatibility]</dc:title>
  <dc:creator>krivka</dc:creator>
  <cp:lastModifiedBy>Kalina Jan (260259)</cp:lastModifiedBy>
  <cp:revision>1</cp:revision>
  <dcterms:created xsi:type="dcterms:W3CDTF">2024-09-25T15:21:35Z</dcterms:created>
  <dcterms:modified xsi:type="dcterms:W3CDTF">2024-09-27T16:51:50Z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2015-09-22T00:00:00Z</vt:filetime>
  </property>
  <property fmtid="{D5CDD505-2E9C-101B-9397-08002B2CF9AE}" pid="3" name="Creator">
    <vt:lpwstr>PDFCreator 2.1.2.0</vt:lpwstr>
  </property>
  <property fmtid="{D5CDD505-2E9C-101B-9397-08002B2CF9AE}" pid="4" name="LastSaved">
    <vt:filetime>2024-09-25T00:00:00Z</vt:filetime>
  </property>
  <property fmtid="{D5CDD505-2E9C-101B-9397-08002B2CF9AE}" pid="5" name="Producer">
    <vt:lpwstr>PDFCreator 2.1.2.0; modified using iTextSharp 5.2.1 (c) 1T3XT BVBA</vt:lpwstr>
  </property>
</Properties>
</file>